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2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2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4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9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6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EC1F-098B-47B2-90F1-3BE2182ED902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9E20-5FE8-4A5D-9585-5B0EA32E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270324" y="1290918"/>
            <a:ext cx="6917167" cy="2173044"/>
            <a:chOff x="3270324" y="1290918"/>
            <a:chExt cx="6917167" cy="2173044"/>
          </a:xfrm>
        </p:grpSpPr>
        <p:sp>
          <p:nvSpPr>
            <p:cNvPr id="6" name="Sprechblase: rechteckig mit abgerundeten Ecken 5"/>
            <p:cNvSpPr/>
            <p:nvPr/>
          </p:nvSpPr>
          <p:spPr>
            <a:xfrm>
              <a:off x="3270324" y="1290918"/>
              <a:ext cx="6917167" cy="2173044"/>
            </a:xfrm>
            <a:prstGeom prst="wedgeRoundRectCallout">
              <a:avLst>
                <a:gd name="adj1" fmla="val 19166"/>
                <a:gd name="adj2" fmla="val 88501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27451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73" y="1391057"/>
              <a:ext cx="2129505" cy="197276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27451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526" y="1391057"/>
              <a:ext cx="2126382" cy="197276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27451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5756" y="1391057"/>
              <a:ext cx="2123894" cy="1972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66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Lehmann</dc:creator>
  <cp:lastModifiedBy>Lennart Lehmann</cp:lastModifiedBy>
  <cp:revision>3</cp:revision>
  <dcterms:created xsi:type="dcterms:W3CDTF">2017-05-02T06:30:28Z</dcterms:created>
  <dcterms:modified xsi:type="dcterms:W3CDTF">2017-05-02T06:50:17Z</dcterms:modified>
</cp:coreProperties>
</file>