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4"/>
  </p:notesMasterIdLst>
  <p:sldIdLst>
    <p:sldId id="611" r:id="rId6"/>
    <p:sldId id="1141" r:id="rId7"/>
    <p:sldId id="1142" r:id="rId8"/>
    <p:sldId id="1145" r:id="rId9"/>
    <p:sldId id="1146" r:id="rId10"/>
    <p:sldId id="1144" r:id="rId11"/>
    <p:sldId id="1143" r:id="rId12"/>
    <p:sldId id="94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0000"/>
    <a:srgbClr val="FF9999"/>
    <a:srgbClr val="0000FF"/>
    <a:srgbClr val="66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3" autoAdjust="0"/>
    <p:restoredTop sz="93002" autoAdjust="0"/>
  </p:normalViewPr>
  <p:slideViewPr>
    <p:cSldViewPr showGuides="1">
      <p:cViewPr varScale="1">
        <p:scale>
          <a:sx n="66" d="100"/>
          <a:sy n="66" d="100"/>
        </p:scale>
        <p:origin x="-1674" y="-96"/>
      </p:cViewPr>
      <p:guideLst>
        <p:guide orient="horz" pos="2221"/>
        <p:guide pos="26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78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78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78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F5527C02-7A22-4BC6-8D4D-D0CDA7E82C9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最后结束的一页</a:t>
            </a:r>
            <a:r>
              <a:rPr lang="en-US" altLang="zh-CN" dirty="0" smtClean="0"/>
              <a:t>·········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02483CB-B896-4EAF-AF49-2270551BB486}" type="slidenum">
              <a:rPr lang="zh-CN" altLang="en-US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8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8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8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2F9C-C077-408F-A543-C1665B92972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675-77EC-4C1A-ADA6-703A5FB806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2F9C-C077-408F-A543-C1665B92972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675-77EC-4C1A-ADA6-703A5FB806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2F9C-C077-408F-A543-C1665B92972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675-77EC-4C1A-ADA6-703A5FB806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2F9C-C077-408F-A543-C1665B92972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675-77EC-4C1A-ADA6-703A5FB806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2F9C-C077-408F-A543-C1665B92972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675-77EC-4C1A-ADA6-703A5FB806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2F9C-C077-408F-A543-C1665B92972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675-77EC-4C1A-ADA6-703A5FB806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2F9C-C077-408F-A543-C1665B92972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675-77EC-4C1A-ADA6-703A5FB806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8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2F9C-C077-408F-A543-C1665B92972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675-77EC-4C1A-ADA6-703A5FB806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2F9C-C077-408F-A543-C1665B92972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675-77EC-4C1A-ADA6-703A5FB806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2F9C-C077-408F-A543-C1665B92972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675-77EC-4C1A-ADA6-703A5FB806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2F9C-C077-408F-A543-C1665B92972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675-77EC-4C1A-ADA6-703A5FB806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E48DA-98A6-4EF2-9500-08E523C21FF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EBEBC-1144-4809-8BB3-D6B03BF4AD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40E76-338E-4D92-9BFC-A9216E294EB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DF38D-1F27-4990-93D4-164349617C4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1B386-952A-4052-A770-AE8497FCC94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CC751-6907-4AEF-AAB3-7009C1E1D0B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68604-9075-459F-AE54-5653D755F17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B3A92-B21C-4A23-B3E5-5B901EBD4A2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53D1-990E-42E8-A436-042DE669BFF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4D554-2B90-41D9-A858-FFF0C87E4E8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29247-0061-4FFE-BF7B-7171817B38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CEAA-6F6E-4C7E-BC4C-D694B14FE1A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800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69216-CE72-46C2-A0AD-C54B9724302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C7FF7-9F18-43EB-9565-F9C29758F7B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453C7-4DE9-40F6-A653-C3714F7D6CB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A8D4E-FD08-4477-B661-5D6D5400F4E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AA8F6-D75D-40A9-8AF9-22BBFC53236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FB372-F1D3-4B13-9196-A8B74383ABB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20769-86FD-45B5-8730-E7CFE6754E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0DCD2-657D-465C-8D93-EC4769DEFE3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2FB6C-28B7-47BB-9F7A-A2442D02F53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336E-EBBD-4126-BBF3-84F52EAA7F0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8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8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8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800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audio" Target="../media/audio1.wav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34" descr="10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8534400" cy="604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卷轴">
            <a:hlinkHover r:id="" action="ppaction://noaction">
              <a:snd r:embed="rId13" name="applause.wav"/>
            </a:hlinkHover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0"/>
          <a:stretch>
            <a:fillRect/>
          </a:stretch>
        </p:blipFill>
        <p:spPr bwMode="auto">
          <a:xfrm>
            <a:off x="0" y="0"/>
            <a:ext cx="32766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毛笔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>
            <a:off x="1219200" y="-990600"/>
            <a:ext cx="33528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228600" y="1752600"/>
            <a:ext cx="8915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880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金  秋  攻  势</a:t>
            </a:r>
            <a:endParaRPr lang="zh-CN" altLang="en-US" sz="8800" smtClean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3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26 -3.7037E-7 C 0.08559 0.00093 0.09497 -0.00255 0.10226 0.00278 C 0.10539 0.00509 0.10122 0.01227 0.10018 0.01667 C 0.09636 0.03171 0.08872 0.05046 0.07726 0.05556 C 0.0691 0.03935 0.06736 0.03958 0.07518 0.00833 C 0.07605 0.00509 0.07969 0.01157 0.08143 0.01389 C 0.08386 0.01713 0.08542 0.02153 0.08768 0.025 C 0.09306 0.03357 0.09844 0.04213 0.10434 0.05 C 0.11285 0.03866 0.11372 0.02778 0.11893 0.01389 C 0.11962 0.00833 0.1224 0.00255 0.12101 -0.00278 C 0.12014 -0.00602 0.11563 0.00278 0.11684 0.00556 C 0.11875 0.00972 0.12379 0.00926 0.12726 0.01111 C 0.13403 0.02917 0.13664 0.03681 0.12726 0.05556 C 0.12587 0.05278 0.12552 0.04722 0.12309 0.04722 C 0.12084 0.04722 0.12205 0.05301 0.12101 0.05556 C 0.11111 0.08171 0.12344 0.0375 0.11268 0.08056 C 0.11164 0.08472 0.11285 0.0706 0.11476 0.06667 C 0.11598 0.06412 0.11893 0.06458 0.12101 0.06389 C 0.12865 0.06157 0.13629 0.06042 0.14393 0.05833 C 0.15712 0.04653 0.17066 0.03519 0.18351 0.02222 C 0.1974 0.00787 0.20868 -0.0044 0.22518 -0.01389 C 0.22657 -0.01667 0.23039 -0.01921 0.22934 -0.02222 C 0.22813 -0.02569 0.22379 -0.02431 0.22101 -0.025 C 0.21545 -0.02616 0.2099 -0.02685 0.20434 -0.02778 C 0.20226 -0.0287 0.20018 -0.03102 0.19792 -0.03056 C 0.19098 -0.02893 0.18351 -0.00579 0.18143 0.00278 C 0.18195 0.01296 0.18073 0.02384 0.18351 0.03333 C 0.1842 0.03611 0.18768 0.03148 0.18976 0.03056 C 0.20973 0.0206 0.19202 0.02847 0.20643 0.02222 C 0.22066 0.00324 0.21407 0.00995 0.22518 -3.7037E-7 C 0.22639 -0.00255 0.23299 -0.01667 0.23559 -0.01667 C 0.23802 -0.01667 0.23837 -0.01111 0.23976 -0.00833 C 0.23577 0.00972 0.23646 0.03333 0.22101 0.01944 C 0.21511 -0.00393 0.21736 0.02824 0.21476 0.03889 C 0.20139 0.03449 0.20434 0.03056 0.19584 0.01944 C 0.19427 0.01713 0.1915 0.0162 0.18976 0.01389 C 0.18125 0.00255 0.17657 -0.00787 0.16667 -0.01667 C 0.16164 -0.00625 0.15782 -0.00255 0.16459 0.01389 C 0.16615 0.01713 0.17032 0.01551 0.17309 0.01667 C 0.17518 0.01736 0.17726 0.01852 0.17934 0.01944 C 0.17848 0.02407 0.1783 0.02894 0.17726 0.03333 C 0.17327 0.04769 0.16476 0.04005 0.18768 0.04444 C 0.20643 0.04352 0.22535 0.04583 0.24393 0.04167 C 0.24427 0.04167 0.25261 0.01458 0.25434 0.01111 C 0.25434 0.01042 0.25573 -0.02847 0.26059 -0.03333 C 0.26268 -0.03542 0.26337 -0.02778 0.26476 -0.025 C 0.26407 -0.01852 0.25851 -0.00903 0.26268 -0.00556 C 0.26702 -0.00208 0.27518 -0.01667 0.27518 -0.01643 C 0.27795 -0.01574 0.28282 -0.01759 0.28351 -0.01389 C 0.28837 0.01019 0.28039 0.01898 0.26684 0.025 C 0.26198 0.02407 0.25521 0.02755 0.25226 0.02222 C 0.25018 0.01852 0.25712 0.01412 0.26059 0.01389 C 0.27726 0.01227 0.29393 0.01574 0.31059 0.01667 C 0.3099 0.0213 0.31059 0.02662 0.30851 0.03056 C 0.30677 0.03403 0.30295 0.03403 0.30018 0.03611 C 0.29792 0.03773 0.29618 0.04028 0.29393 0.04167 C 0.28993 0.04398 0.28143 0.04722 0.28143 0.04745 C 0.28768 0.02222 0.27761 0.06042 0.28143 0.06667 C 0.28455 0.07176 0.28959 0.0588 0.29393 0.05556 C 0.30139 0.05 0.31077 0.04537 0.31893 0.04167 C 0.33282 0.02685 0.32726 0.03056 0.33559 0.01389 C 0.33629 0.00556 0.33889 -0.00278 0.33768 -0.01111 C 0.33698 -0.01528 0.33542 -0.00324 0.33351 -3.7037E-7 C 0.33004 0.00556 0.31962 0.01505 0.31476 0.01944 C 0.31545 0.02222 0.31632 0.025 0.31684 0.02778 C 0.31771 0.03148 0.31615 0.03935 0.31893 0.03889 C 0.33125 0.03704 0.33559 0.02222 0.34375 0.01389 C 0.34636 0.01134 0.34948 0.01019 0.35226 0.00833 C 0.35973 -0.00648 0.35556 -0.01227 0.36667 -0.02222 C 0.36997 -0.00995 0.36858 -0.00718 0.36059 -3.7037E-7 C 0.35903 0.00278 0.35816 0.00602 0.35643 0.00833 C 0.35469 0.01065 0.35174 0.01134 0.35018 0.01389 C 0.34879 0.0162 0.34914 0.01968 0.34792 0.02222 C 0.34705 0.02523 0.34532 0.02778 0.34375 0.03056 C 0.34566 0.03241 0.35521 0.03889 0.35434 0.04444 C 0.35365 0.04769 0.35018 0.04815 0.34792 0.05 C 0.35139 0.03634 0.34792 0.04375 0.36059 0.03611 C 0.3724 0.02894 0.38455 0.02361 0.39375 0.01111 C 0.39792 -0.00556 0.40122 -0.01898 0.41476 -0.025 C 0.41615 -0.0213 0.41858 -0.01806 0.41893 -0.01389 C 0.42014 -0.00139 0.41094 0.0081 0.40434 0.01389 C 0.40782 0.01482 0.41129 0.01667 0.41476 0.01667 C 0.41736 0.01667 0.42049 0.0125 0.42309 0.01389 C 0.425 0.01505 0.42448 0.01944 0.425 0.02222 C 0.42118 0.02755 0.41771 0.0331 0.41268 0.03611 C 0.40868 0.03843 0.40018 0.04167 0.40018 0.0419 C 0.40087 0.0463 0.39914 0.05347 0.40209 0.05556 C 0.40486 0.05741 0.40591 0.04954 0.40851 0.04722 C 0.41823 0.03796 0.41997 0.03935 0.42726 0.025 C 0.42917 -0.00393 0.42587 -0.01319 0.44601 -0.02222 C 0.4474 -0.01759 0.4507 -0.01319 0.45 -0.00833 C 0.44931 -0.00255 0.4441 0.00069 0.44184 0.00556 C 0.43959 0.00995 0.43733 0.01482 0.43542 0.01944 C 0.43212 0.02778 0.4283 0.03588 0.425 0.04444 C 0.42414 0.04699 0.42309 0.05579 0.42309 0.05278 C 0.42309 0.03681 0.42657 0.03032 0.43542 0.02222 C 0.43889 0.0081 0.44236 0.00949 0.45209 0.01389 C 0.45955 0.02847 0.45608 0.04144 0.45 0.05556 C 0.44861 0.05926 0.44757 0.06296 0.44601 0.06667 C 0.44462 0.06968 0.44063 0.07176 0.44184 0.07477 C 0.44289 0.07732 0.44618 0.07361 0.44809 0.07222 C 0.45174 0.06991 0.45469 0.0662 0.45834 0.06389 C 0.47865 0.05023 0.4882 0.05 0.50226 0.025 C 0.50556 0.00694 0.49983 -0.0081 0.5125 -0.01944 C 0.52518 -0.01852 0.53785 -0.01991 0.55018 -0.01667 C 0.55261 -0.01597 0.54618 -0.0125 0.54375 -0.01111 C 0.53785 -0.00718 0.5316 -0.00278 0.52518 -3.7037E-7 C 0.52223 -0.01111 0.51997 -0.01574 0.5125 -0.02222 C 0.51493 0.01458 0.52118 0.01319 0.49792 0.01944 C 0.47153 0.05486 0.49358 0.03565 0.55209 0.03056 C 0.54705 0.04074 0.54289 0.05255 0.53976 0.06389 C 0.53855 0.06736 0.53872 0.0713 0.5375 0.07477 C 0.53542 0.08079 0.52917 0.09167 0.52917 0.0919 C 0.52657 0.08889 0.52188 0.08773 0.52084 0.08333 C 0.51684 0.06088 0.53039 0.04051 0.54375 0.03056 C 0.54705 0.02824 0.55087 0.02732 0.55434 0.025 C 0.55955 0.02107 0.56389 0.01551 0.56893 0.01111 C 0.58282 -0.01667 0.56268 0.02801 0.57101 -0.01111 C 0.57292 -0.02037 0.60209 -0.02222 0.60226 -0.02222 C 0.60938 -0.03171 0.61164 -0.03449 0.60851 -0.04722 C 0.60295 -0.04537 0.59705 -0.04491 0.59184 -0.04167 C 0.58924 -0.04005 0.58559 -0.03727 0.58559 -0.03333 C 0.58559 -0.03032 0.58976 -0.03125 0.59184 -0.03056 C 0.59532 -0.0294 0.59879 -0.0287 0.60226 -0.02778 C 0.6007 -0.00023 0.60243 0.01574 0.58559 0.03056 C 0.5842 0.02685 0.58264 0.02315 0.58143 0.01944 C 0.58056 0.01667 0.5816 0.01111 0.57934 0.01111 C 0.57709 0.01111 0.5783 0.0169 0.57726 0.01944 C 0.57552 0.02338 0.57309 0.02685 0.57101 0.03056 C 0.57032 0.03333 0.56789 0.03634 0.56893 0.03889 C 0.56997 0.04144 0.57309 0.04097 0.57518 0.04167 C 0.57795 0.04282 0.58073 0.04352 0.58351 0.04444 C 0.5842 0.04722 0.58334 0.05278 0.58559 0.05278 C 0.58785 0.05278 0.58716 0.04722 0.58768 0.04444 C 0.58924 0.0375 0.58976 0.03171 0.59184 0.025 C 0.59306 0.0213 0.5948 0.01759 0.59601 0.01389 C 0.59688 0.01111 0.60035 0.00556 0.59809 0.00556 C 0.59532 0.00556 0.59236 0.02014 0.59184 0.02222 C 0.59705 0.05694 0.5875 0.01551 0.60851 0.03889 C 0.6132 0.04398 0.60087 0.05741 0.60018 0.05833 C 0.59861 0.06088 0.59358 0.06667 0.59601 0.06667 C 0.61754 0.06667 0.64045 0.05787 0.66059 0.04722 C 0.66268 0.04259 0.66684 0.03866 0.66684 0.03333 C 0.66684 0.03032 0.66129 0.03333 0.66059 0.03056 C 0.65955 0.02616 0.66216 0.0213 0.66268 0.01667 C 0.66598 -0.0125 0.66268 0.00301 0.66684 -0.01389 C 0.67084 0.00741 0.66997 0.01921 0.67309 -0.02222 C 0.67865 -0.00023 0.67066 0.02569 0.67726 0.04722 C 0.67934 0.05394 0.68559 0.03796 0.68976 0.03333 C 0.69861 0.00949 0.70799 0.01296 0.70226 -0.025 C 0.70105 -0.03333 0.70018 -0.0081 0.69792 -3.7037E-7 C 0.69723 0.00324 0.69532 0.00556 0.69393 0.00833 C 0.70087 0.00926 0.70851 0.00694 0.71476 0.01111 C 0.71702 0.0125 0.71198 0.0169 0.71059 0.01944 C 0.70556 0.02755 0.70417 0.02778 0.69792 0.03333 C 0.6967 0.03611 0.69219 0.03935 0.69393 0.04167 C 0.69566 0.04398 0.69827 0.03819 0.70018 0.03611 C 0.71615 0.01829 0.69723 0.03611 0.7125 0.02222 C 0.72535 0.02639 0.72622 0.02732 0.72309 0.04444 C 0.72153 0.04167 0.71997 0.03912 0.71893 0.03611 C 0.71771 0.03357 0.71893 0.02778 0.71684 0.02778 C 0.70868 0.02778 0.70174 0.04977 0.69393 0.05 C 0.65434 0.05093 0.61476 0.05185 0.57518 0.05278 C 0.56285 0.05833 0.55018 0.06319 0.5375 0.06667 C 0.529 0.07431 0.52014 0.07315 0.51059 0.07778 C 0.49532 0.08519 0.48247 0.09468 0.46667 0.1 C 0.44948 0.11528 0.41736 0.11273 0.40018 0.11389 C 0.38577 0.12037 0.39688 0.11597 0.36893 0.11944 C 0.34532 0.12222 0.32344 0.12662 0.30018 0.13333 C 0.28959 0.13634 0.27969 0.14444 0.26893 0.14722 C 0.26059 0.14954 0.24393 0.15278 0.24393 0.15301 C 0.22275 0.1669 0.19827 0.16991 0.17518 0.175 C 0.1724 0.17778 0.16268 0.18866 0.15851 0.19167 C 0.15243 0.1956 0.14358 0.19583 0.13768 0.19699 C 0.09879 0.20648 0.13473 0.20139 0.08143 0.20556 C 0.06789 0.21157 0.05608 0.21458 0.04184 0.21667 C 0.03698 0.22292 0.03212 0.22963 0.02726 0.23588 C 0.0224 0.24259 0.01476 0.25833 0.01476 0.25857 C 0.0092 0.28056 0.01754 0.25463 0.00643 0.26944 C 0.00365 0.27292 0.00226 0.2787 0.00018 0.28333 C 0.0033 0.2669 0.00834 0.24977 0.02101 0.24444 C 0.01736 0.2588 0.02136 0.24699 0.01268 0.26088 C 0.01111 0.26366 0.00625 0.26782 0.00851 0.26944 C 0.01129 0.27107 0.01441 0.26644 0.01684 0.26389 C 0.03143 0.24977 0.0408 0.23495 0.05851 0.23056 C 0.06059 0.2287 0.0625 0.22384 0.06476 0.225 C 0.07136 0.22847 0.06858 0.2456 0.06684 0.24977 C 0.06407 0.25764 0.05816 0.2625 0.05434 0.26944 C 0.05 0.28681 0.05521 0.27292 0.04809 0.26944 C 0.04601 0.26806 0.04393 0.27107 0.04184 0.27199 C 0.03438 0.28403 0.02795 0.29583 0.02101 0.30833 C 0.00886 0.30278 0.00573 0.29236 0.00018 0.27778 C -0.00052 0.27199 -0.00052 0.26644 -0.00191 0.26088 C -0.00277 0.25787 -0.00711 0.25579 -0.00607 0.25278 C -0.00486 0.24907 -0.00052 0.25093 0.00226 0.24977 C 0.00643 0.2537 0.01059 0.25741 0.01476 0.26088 C 0.01667 0.26273 0.01372 0.25509 0.01268 0.25278 C 0.01111 0.24861 0.00365 0.23588 0.00226 0.23333 C -0.00364 0.24375 -0.00955 0.25671 -0.01232 0.26944 C -0.01319 0.27292 -0.01597 0.27708 -0.01441 0.28056 C -0.01319 0.28287 -0.01024 0.27847 -0.00816 0.27778 C -0.00399 0.27662 0.00018 0.27593 0.00434 0.27477 C 0.00712 0.27199 0.00973 0.26875 0.01268 0.26667 C 0.01459 0.26505 0.01719 0.26574 0.01893 0.26389 C 0.02084 0.26181 0.02136 0.25787 0.02309 0.25556 C 0.02726 0.24977 0.03351 0.24699 0.03768 0.24167 C 0.04827 0.22755 0.05573 0.21065 0.07101 0.20556 C 0.07448 0.20648 0.079 0.20486 0.08143 0.20833 C 0.08299 0.21042 0.07934 0.21366 0.07934 0.21667 C 0.07934 0.22384 0.08073 0.23148 0.08143 0.23889 C 0.09566 0.23495 0.10886 0.2287 0.12309 0.23333 C 0.1224 0.21667 0.12361 0.19977 0.12101 0.18333 C 0.12049 0.18056 0.11684 0.17963 0.11476 0.18056 C 0.10782 0.18357 0.10382 0.20093 0.10018 0.20833 C 0.09757 0.22593 0.09323 0.24097 0.10643 0.25278 C 0.11407 0.25185 0.12205 0.25278 0.12934 0.24977 C 0.1342 0.24792 0.13837 0.24352 0.14184 0.23889 C 0.14393 0.23588 0.14809 0.23449 0.14809 0.23056 C 0.14809 0.22755 0.14393 0.23241 0.14184 0.23333 C 0.14618 0.20995 0.15052 0.19352 0.15226 0.16944 C 0.15295 0.19884 0.14375 0.23194 0.15434 0.25833 C 0.15903 0.26991 0.17101 0.24306 0.17934 0.23588 C 0.19375 0.22361 0.20261 0.21482 0.20851 0.19167 C 0.20938 0.19583 0.21302 0.20394 0.20851 0.20833 C 0.20486 0.21181 0.19584 0.21389 0.19584 0.21412 C 0.19306 0.2169 0.17726 0.23287 0.18768 0.24167 C 0.19167 0.24491 0.1974 0.24352 0.20226 0.24444 C 0.1974 0.24607 0.19167 0.24583 0.18768 0.24977 C 0.18594 0.25185 0.19167 0.25278 0.19375 0.25278 C 0.19601 0.25278 0.19792 0.25069 0.20018 0.24977 C 0.22917 0.24097 0.21216 0.24907 0.23143 0.23889 C 0.23907 0.22361 0.23386 0.23657 0.23768 0.21088 C 0.23872 0.2037 0.24045 0.19607 0.24184 0.18889 C 0.24236 0.18611 0.24028 0.19444 0.23976 0.19699 C 0.2382 0.20463 0.23698 0.21181 0.23559 0.21944 C 0.23507 0.22199 0.23143 0.22176 0.22934 0.22199 C 0.22379 0.22361 0.21823 0.22384 0.21268 0.225 C 0.21007 0.23194 0.20087 0.25139 0.21059 0.25833 C 0.21789 0.26366 0.22726 0.25648 0.23559 0.25556 C 0.23768 0.2537 0.24011 0.24769 0.24184 0.24977 C 0.24393 0.25278 0.23698 0.26181 0.23976 0.26088 C 0.24792 0.2588 0.26841 0.23773 0.27934 0.23056 C 0.28004 0.21944 0.27518 0.20463 0.28143 0.19699 C 0.28872 0.18866 0.30122 0.19769 0.31059 0.19444 C 0.31268 0.19375 0.31476 0.18704 0.31268 0.18611 C 0.30973 0.18472 0.30712 0.18982 0.30434 0.19167 C 0.30365 0.19607 0.30348 0.20093 0.30226 0.20556 C 0.30139 0.2088 0.29896 0.21065 0.29809 0.21389 C 0.2941 0.22986 0.29497 0.24607 0.28768 0.26088 C 0.2908 0.24398 0.28889 0.2537 0.29393 0.23333 C 0.29497 0.22894 0.29427 0.22361 0.29601 0.21944 C 0.29844 0.21366 0.31684 0.20486 0.32101 0.20278 C 0.32309 0.2 0.32483 0.19653 0.32726 0.19444 C 0.32917 0.19282 0.33177 0.19352 0.33351 0.19167 C 0.34861 0.17477 0.3316 0.18426 0.34601 0.17778 C 0.34462 0.18241 0.34375 0.1875 0.34184 0.19167 C 0.3375 0.20093 0.32952 0.20255 0.32309 0.20833 C 0.33212 0.20903 0.3415 0.20764 0.35018 0.21088 C 0.35261 0.21181 0.34636 0.21551 0.34375 0.21667 C 0.33993 0.21852 0.33559 0.21852 0.33143 0.21944 C 0.33073 0.225 0.32795 0.23079 0.32934 0.23588 C 0.33177 0.24583 0.34532 0.24607 0.35018 0.24699 C 0.36893 0.25995 0.35521 0.24977 0.35226 0.24977 C 0.34462 0.24977 0.33698 0.25185 0.32934 0.25278 C 0.30226 0.26482 0.3125 0.2588 0.36268 0.24977 C 0.36545 0.24699 0.36789 0.24375 0.37084 0.24167 C 0.37361 0.23982 0.37691 0.24097 0.37934 0.23889 C 0.38195 0.23588 0.38351 0.23148 0.38559 0.22778 C 0.39063 0.19977 0.38611 0.21157 0.39792 0.19167 C 0.40261 0.17361 0.41094 0.18125 0.425 0.18333 C 0.43264 0.18241 0.44115 0.18519 0.44809 0.18056 C 0.4507 0.17894 0.44757 0.17269 0.44601 0.16944 C 0.44445 0.16667 0.44184 0.16574 0.43976 0.16389 C 0.43646 0.16829 0.43108 0.17431 0.42917 0.18056 C 0.42448 0.19792 0.42535 0.21597 0.41893 0.23333 C 0.40973 0.22847 0.40313 0.22083 0.39375 0.21667 C 0.39115 0.21759 0.38559 0.21574 0.38559 0.21944 C 0.38559 0.22361 0.39063 0.22407 0.39375 0.225 C 0.4033 0.22685 0.4132 0.22685 0.42309 0.22778 C 0.41771 0.24861 0.425 0.22292 0.41684 0.24444 C 0.4158 0.24676 0.4125 0.25278 0.41476 0.25278 C 0.41702 0.25278 0.41684 0.24607 0.41893 0.24444 C 0.42118 0.24236 0.42448 0.24259 0.42726 0.24167 C 0.42379 0.25556 0.42205 0.25185 0.41059 0.25556 C 0.40712 0.26852 0.40625 0.27292 0.41684 0.27778 C 0.425 0.27477 0.43368 0.27292 0.44184 0.26944 C 0.44809 0.26644 0.45261 0.25787 0.45834 0.25278 C 0.46667 0.24491 0.4698 0.24352 0.47934 0.23889 C 0.48629 0.23542 0.49323 0.23102 0.50018 0.22778 C 0.50625 0.22477 0.51893 0.21944 0.51893 0.21968 C 0.51823 0.21088 0.51771 0.20278 0.51684 0.19444 C 0.51632 0.19167 0.51372 0.18866 0.51459 0.18611 C 0.51563 0.18357 0.51893 0.18426 0.52084 0.18333 C 0.52153 0.18056 0.52327 0.17801 0.52309 0.175 C 0.52032 0.15093 0.51806 0.16713 0.51684 0.17222 C 0.51545 0.20347 0.5132 0.23287 0.51059 0.26389 C 0.50799 0.25093 0.50417 0.24074 0.50226 0.22778 C 0.50365 0.22292 0.50417 0.21782 0.50625 0.21389 C 0.51441 0.19977 0.5342 0.19792 0.54584 0.19167 C 0.54809 0.18889 0.55 0.18588 0.55209 0.18333 C 0.554 0.18125 0.55834 0.18102 0.55834 0.17778 C 0.55834 0.17454 0.55434 0.17407 0.55209 0.17222 C 0.55018 0.17407 0.54827 0.17639 0.54584 0.17778 C 0.54184 0.18009 0.53351 0.18333 0.53351 0.18357 C 0.53212 0.18611 0.52917 0.18843 0.52917 0.19167 C 0.52917 0.19491 0.5323 0.19699 0.53351 0.2 C 0.53924 0.21482 0.53681 0.21852 0.54584 0.23056 C 0.529 0.24167 0.52969 0.23773 0.52309 0.26389 C 0.52032 0.27454 0.52535 0.24167 0.52709 0.23056 C 0.529 0.21898 0.52882 0.22245 0.5375 0.21944 C 0.54618 0.22338 0.55122 0.22593 0.55643 0.23588 C 0.55573 0.24352 0.55573 0.25093 0.55434 0.25833 C 0.55348 0.26204 0.55313 0.26782 0.55018 0.26944 C 0.54809 0.27037 0.54879 0.26389 0.54809 0.26088 C 0.5566 0.24954 0.5665 0.23935 0.57518 0.22778 C 0.57726 0.22107 0.58056 0.21505 0.58143 0.20833 C 0.58334 0.19468 0.58091 0.18009 0.58351 0.16667 C 0.58403 0.16389 0.58768 0.16505 0.58976 0.16389 C 0.60486 0.15532 0.59098 0.16019 0.60851 0.15556 C 0.61129 0.15648 0.61545 0.15509 0.61684 0.15833 C 0.61823 0.16157 0.61615 0.1662 0.61476 0.16944 C 0.61198 0.17616 0.60295 0.18727 0.59809 0.19167 C 0.5974 0.18148 0.59948 0.17037 0.59601 0.16111 C 0.59462 0.15764 0.59132 0.1662 0.58976 0.16944 C 0.58855 0.17199 0.58837 0.175 0.58768 0.17778 C 0.58907 0.18611 0.59045 0.19444 0.59184 0.20278 C 0.59254 0.20648 0.59219 0.21088 0.59393 0.21389 C 0.59532 0.21597 0.59809 0.21574 0.60018 0.21667 C 0.59809 0.21852 0.59566 0.21991 0.59393 0.22199 C 0.59219 0.22454 0.59184 0.22847 0.58976 0.23056 C 0.58611 0.23403 0.58125 0.23588 0.57726 0.23889 C 0.57084 0.24375 0.56355 0.25278 0.55834 0.25833 C 0.58108 0.26273 0.6073 0.27037 0.62726 0.25278 C 0.64045 0.22593 0.6158 0.2125 0.60018 0.20556 C 0.60209 0.22107 0.604 0.23681 0.61059 0.24977 C 0.60886 0.27708 0.61111 0.28542 0.59809 0.30278 C 0.59532 0.29699 0.59254 0.29167 0.58976 0.28588 C 0.5882 0.28287 0.59011 0.27778 0.59184 0.27477 C 0.59653 0.26597 0.60799 0.26157 0.61476 0.25556 C 0.6224 0.24051 0.6257 0.23634 0.63559 0.225 C 0.64063 0.21898 0.65139 0.20486 0.65851 0.20278 C 0.66945 0.19977 0.69184 0.19699 0.69184 0.19745 C 0.69132 0.20463 0.69202 0.22755 0.68768 0.23889 C 0.67275 0.2787 0.64115 0.26852 0.71059 0.26389 C 0.71823 0.24861 0.71372 0.25857 0.72309 0.23333 C 0.72535 0.22708 0.725 0.21991 0.72726 0.21389 C 0.73021 0.20602 0.73299 0.20347 0.73768 0.19699 C 0.74045 0.20857 0.73837 0.21667 0.73559 0.22778 C 0.73681 0.23056 0.73872 0.23287 0.73976 0.23588 C 0.74115 0.24144 0.73768 0.25301 0.74184 0.25278 C 0.74948 0.25162 0.76042 0.23333 0.76042 0.23357 C 0.76268 0.22778 0.76545 0.22269 0.76667 0.21667 C 0.77726 0.16574 0.76285 0.18125 0.77934 0.16667 C 0.78334 0.18264 0.77813 0.17107 0.78976 0.16944 C 0.79323 0.16898 0.7967 0.1713 0.80018 0.17222 C 0.7967 0.19074 0.79219 0.20949 0.78768 0.22778 C 0.77952 0.25995 0.79167 0.22477 0.78143 0.25278 C 0.78594 0.325 0.78073 0.26273 0.78559 0.23056 C 0.78577 0.22963 0.79549 0.22639 0.80018 0.225 C 0.80434 0.22593 0.80938 0.22407 0.81268 0.22778 C 0.81441 0.22963 0.81164 0.23357 0.81059 0.23588 C 0.80695 0.24537 0.80625 0.24444 0.80018 0.24977 C 0.81927 0.25857 0.8158 0.25787 0.85209 0.24977 C 0.85469 0.24954 0.85469 0.24398 0.85643 0.24167 C 0.85816 0.23935 0.86042 0.23796 0.86268 0.23588 C 0.86407 0.23333 0.8658 0.23079 0.86684 0.22778 C 0.86962 0.21898 0.86875 0.20671 0.875 0.2 C 0.87691 0.19792 0.87952 0.19861 0.88143 0.19699 C 0.88212 0.19653 0.88264 0.19537 0.88334 0.19444 " pathEditMode="relative" rAng="0" ptsTypes="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19" dur="5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42" y="1388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0"/>
                            </p:stCondLst>
                            <p:childTnLst>
                              <p:par>
                                <p:cTn id="24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0E3EB"/>
            </a:gs>
            <a:gs pos="21000">
              <a:schemeClr val="bg1"/>
            </a:gs>
            <a:gs pos="75000">
              <a:schemeClr val="bg1"/>
            </a:gs>
            <a:gs pos="100000">
              <a:srgbClr val="D3E2EB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华文细黑" panose="02010600040101010101" pitchFamily="2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7512F9C-C077-408F-A543-C1665B92972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华文细黑" panose="02010600040101010101" pitchFamily="2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华文细黑" panose="02010600040101010101" pitchFamily="2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56D6675-77EC-4C1A-ADA6-703A5FB806B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华文细黑" panose="020106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fld id="{EC2836F9-75DC-42AE-A95F-13423BD1447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fld id="{261896A5-D7D1-435A-8AE7-9823967629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24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7" Type="http://schemas.openxmlformats.org/officeDocument/2006/relationships/audio" Target="../media/audio4.wav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40.xml"/><Relationship Id="rId23" Type="http://schemas.openxmlformats.org/officeDocument/2006/relationships/image" Target="../media/image46.png"/><Relationship Id="rId22" Type="http://schemas.openxmlformats.org/officeDocument/2006/relationships/image" Target="../media/image45.png"/><Relationship Id="rId21" Type="http://schemas.openxmlformats.org/officeDocument/2006/relationships/image" Target="../media/image44.png"/><Relationship Id="rId20" Type="http://schemas.openxmlformats.org/officeDocument/2006/relationships/image" Target="../media/image43.png"/><Relationship Id="rId2" Type="http://schemas.openxmlformats.org/officeDocument/2006/relationships/image" Target="../media/image25.png"/><Relationship Id="rId19" Type="http://schemas.openxmlformats.org/officeDocument/2006/relationships/image" Target="../media/image42.png"/><Relationship Id="rId18" Type="http://schemas.openxmlformats.org/officeDocument/2006/relationships/image" Target="../media/image41.png"/><Relationship Id="rId17" Type="http://schemas.openxmlformats.org/officeDocument/2006/relationships/image" Target="../media/image40.png"/><Relationship Id="rId16" Type="http://schemas.openxmlformats.org/officeDocument/2006/relationships/image" Target="../media/image39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副本4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97052" y="3714752"/>
            <a:ext cx="360370" cy="316174"/>
          </a:xfrm>
          <a:prstGeom prst="rect">
            <a:avLst/>
          </a:prstGeom>
        </p:spPr>
      </p:pic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7052" y="3714752"/>
            <a:ext cx="360370" cy="316174"/>
          </a:xfrm>
          <a:prstGeom prst="rect">
            <a:avLst/>
          </a:prstGeom>
        </p:spPr>
      </p:pic>
      <p:pic>
        <p:nvPicPr>
          <p:cNvPr id="6" name="图片 5" descr="图片1副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7052" y="3714752"/>
            <a:ext cx="360370" cy="316174"/>
          </a:xfrm>
          <a:prstGeom prst="rect">
            <a:avLst/>
          </a:prstGeom>
        </p:spPr>
      </p:pic>
      <p:pic>
        <p:nvPicPr>
          <p:cNvPr id="7" name="图片 6" descr="图片1副本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7052" y="3714752"/>
            <a:ext cx="360370" cy="316174"/>
          </a:xfrm>
          <a:prstGeom prst="rect">
            <a:avLst/>
          </a:prstGeom>
        </p:spPr>
      </p:pic>
      <p:pic>
        <p:nvPicPr>
          <p:cNvPr id="8" name="图片 7" descr="图片1副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7052" y="3714752"/>
            <a:ext cx="360370" cy="316174"/>
          </a:xfrm>
          <a:prstGeom prst="rect">
            <a:avLst/>
          </a:prstGeom>
        </p:spPr>
      </p:pic>
      <p:pic>
        <p:nvPicPr>
          <p:cNvPr id="9" name="图片 8" descr="图片1副本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7052" y="3714752"/>
            <a:ext cx="360370" cy="316174"/>
          </a:xfrm>
          <a:prstGeom prst="rect">
            <a:avLst/>
          </a:prstGeom>
        </p:spPr>
      </p:pic>
      <p:pic>
        <p:nvPicPr>
          <p:cNvPr id="10" name="图片 9" descr="图片1副本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7052" y="3714752"/>
            <a:ext cx="360370" cy="316174"/>
          </a:xfrm>
          <a:prstGeom prst="rect">
            <a:avLst/>
          </a:prstGeom>
        </p:spPr>
      </p:pic>
      <p:pic>
        <p:nvPicPr>
          <p:cNvPr id="11" name="图片 10" descr="图片1副本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97052" y="3714752"/>
            <a:ext cx="360370" cy="316174"/>
          </a:xfrm>
          <a:prstGeom prst="rect">
            <a:avLst/>
          </a:prstGeom>
        </p:spPr>
      </p:pic>
      <p:pic>
        <p:nvPicPr>
          <p:cNvPr id="12" name="Picture 17" descr="E:\2010\七夕\未标题-17.png"/>
          <p:cNvPicPr>
            <a:picLocks noChangeAspect="1" noChangeArrowheads="1"/>
          </p:cNvPicPr>
          <p:nvPr/>
        </p:nvPicPr>
        <p:blipFill>
          <a:blip r:embed="rId9" cstate="print"/>
          <a:srcRect l="25575" t="21646" r="36624" b="34265"/>
          <a:stretch>
            <a:fillRect/>
          </a:stretch>
        </p:blipFill>
        <p:spPr bwMode="auto">
          <a:xfrm>
            <a:off x="1857356" y="3571876"/>
            <a:ext cx="612644" cy="53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7" descr="E:\2010\七夕\未标题-17.png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1855328" y="3571876"/>
            <a:ext cx="610780" cy="53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E:\2010\七夕\未标题-17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1855328" y="3571876"/>
            <a:ext cx="610780" cy="53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7" descr="E:\2010\七夕\未标题-17.png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1855327" y="3571876"/>
            <a:ext cx="610780" cy="53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7" descr="E:\2010\七夕\未标题-17.png"/>
          <p:cNvPicPr>
            <a:picLocks noChangeAspect="1" noChangeArrowheads="1"/>
          </p:cNvPicPr>
          <p:nvPr/>
        </p:nvPicPr>
        <p:blipFill>
          <a:blip r:embed="rId9" cstate="print"/>
          <a:srcRect l="25575" t="21646" r="36624" b="34265"/>
          <a:stretch>
            <a:fillRect/>
          </a:stretch>
        </p:blipFill>
        <p:spPr bwMode="auto">
          <a:xfrm>
            <a:off x="1857356" y="3571876"/>
            <a:ext cx="612644" cy="53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图片1副本4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43372" y="3184264"/>
            <a:ext cx="360370" cy="316174"/>
          </a:xfrm>
          <a:prstGeom prst="rect">
            <a:avLst/>
          </a:prstGeom>
        </p:spPr>
      </p:pic>
      <p:pic>
        <p:nvPicPr>
          <p:cNvPr id="18" name="图片 17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3184264"/>
            <a:ext cx="360370" cy="316174"/>
          </a:xfrm>
          <a:prstGeom prst="rect">
            <a:avLst/>
          </a:prstGeom>
        </p:spPr>
      </p:pic>
      <p:pic>
        <p:nvPicPr>
          <p:cNvPr id="19" name="图片 18" descr="图片1副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3372" y="3184264"/>
            <a:ext cx="360370" cy="316174"/>
          </a:xfrm>
          <a:prstGeom prst="rect">
            <a:avLst/>
          </a:prstGeom>
        </p:spPr>
      </p:pic>
      <p:pic>
        <p:nvPicPr>
          <p:cNvPr id="20" name="图片 19" descr="图片1副本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3372" y="3184264"/>
            <a:ext cx="360370" cy="316174"/>
          </a:xfrm>
          <a:prstGeom prst="rect">
            <a:avLst/>
          </a:prstGeom>
        </p:spPr>
      </p:pic>
      <p:pic>
        <p:nvPicPr>
          <p:cNvPr id="21" name="图片 20" descr="图片1副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3372" y="3184264"/>
            <a:ext cx="360370" cy="316174"/>
          </a:xfrm>
          <a:prstGeom prst="rect">
            <a:avLst/>
          </a:prstGeom>
        </p:spPr>
      </p:pic>
      <p:pic>
        <p:nvPicPr>
          <p:cNvPr id="22" name="图片 21" descr="图片1副本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43372" y="3184264"/>
            <a:ext cx="360370" cy="316174"/>
          </a:xfrm>
          <a:prstGeom prst="rect">
            <a:avLst/>
          </a:prstGeom>
        </p:spPr>
      </p:pic>
      <p:pic>
        <p:nvPicPr>
          <p:cNvPr id="23" name="图片 22" descr="图片1副本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43372" y="3184264"/>
            <a:ext cx="360370" cy="316174"/>
          </a:xfrm>
          <a:prstGeom prst="rect">
            <a:avLst/>
          </a:prstGeom>
        </p:spPr>
      </p:pic>
      <p:pic>
        <p:nvPicPr>
          <p:cNvPr id="24" name="图片 23" descr="图片1副本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43372" y="3184264"/>
            <a:ext cx="360370" cy="316174"/>
          </a:xfrm>
          <a:prstGeom prst="rect">
            <a:avLst/>
          </a:prstGeom>
        </p:spPr>
      </p:pic>
      <p:pic>
        <p:nvPicPr>
          <p:cNvPr id="25" name="图片 24" descr="图片1副本4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572264" y="2541322"/>
            <a:ext cx="360370" cy="316174"/>
          </a:xfrm>
          <a:prstGeom prst="rect">
            <a:avLst/>
          </a:prstGeom>
        </p:spPr>
      </p:pic>
      <p:pic>
        <p:nvPicPr>
          <p:cNvPr id="26" name="图片 25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264" y="2541322"/>
            <a:ext cx="360370" cy="316174"/>
          </a:xfrm>
          <a:prstGeom prst="rect">
            <a:avLst/>
          </a:prstGeom>
        </p:spPr>
      </p:pic>
      <p:pic>
        <p:nvPicPr>
          <p:cNvPr id="27" name="图片 26" descr="图片1副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2541322"/>
            <a:ext cx="360370" cy="316174"/>
          </a:xfrm>
          <a:prstGeom prst="rect">
            <a:avLst/>
          </a:prstGeom>
        </p:spPr>
      </p:pic>
      <p:pic>
        <p:nvPicPr>
          <p:cNvPr id="28" name="图片 27" descr="图片1副本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2264" y="2541322"/>
            <a:ext cx="360370" cy="316174"/>
          </a:xfrm>
          <a:prstGeom prst="rect">
            <a:avLst/>
          </a:prstGeom>
        </p:spPr>
      </p:pic>
      <p:pic>
        <p:nvPicPr>
          <p:cNvPr id="29" name="图片 28" descr="图片1副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2264" y="2541322"/>
            <a:ext cx="360370" cy="316174"/>
          </a:xfrm>
          <a:prstGeom prst="rect">
            <a:avLst/>
          </a:prstGeom>
        </p:spPr>
      </p:pic>
      <p:pic>
        <p:nvPicPr>
          <p:cNvPr id="30" name="图片 29" descr="图片1副本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72264" y="2541322"/>
            <a:ext cx="360370" cy="316174"/>
          </a:xfrm>
          <a:prstGeom prst="rect">
            <a:avLst/>
          </a:prstGeom>
        </p:spPr>
      </p:pic>
      <p:pic>
        <p:nvPicPr>
          <p:cNvPr id="31" name="图片 30" descr="图片1副本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72264" y="2541322"/>
            <a:ext cx="360370" cy="316174"/>
          </a:xfrm>
          <a:prstGeom prst="rect">
            <a:avLst/>
          </a:prstGeom>
        </p:spPr>
      </p:pic>
      <p:pic>
        <p:nvPicPr>
          <p:cNvPr id="32" name="图片 31" descr="图片1副本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72264" y="2541322"/>
            <a:ext cx="360370" cy="316174"/>
          </a:xfrm>
          <a:prstGeom prst="rect">
            <a:avLst/>
          </a:prstGeom>
        </p:spPr>
      </p:pic>
      <p:pic>
        <p:nvPicPr>
          <p:cNvPr id="33" name="图片 32" descr="图片1副本4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15140" y="4684462"/>
            <a:ext cx="360370" cy="316174"/>
          </a:xfrm>
          <a:prstGeom prst="rect">
            <a:avLst/>
          </a:prstGeom>
        </p:spPr>
      </p:pic>
      <p:pic>
        <p:nvPicPr>
          <p:cNvPr id="34" name="图片 33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4684462"/>
            <a:ext cx="360370" cy="316174"/>
          </a:xfrm>
          <a:prstGeom prst="rect">
            <a:avLst/>
          </a:prstGeom>
        </p:spPr>
      </p:pic>
      <p:pic>
        <p:nvPicPr>
          <p:cNvPr id="35" name="图片 34" descr="图片1副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40" y="4684462"/>
            <a:ext cx="360370" cy="316174"/>
          </a:xfrm>
          <a:prstGeom prst="rect">
            <a:avLst/>
          </a:prstGeom>
        </p:spPr>
      </p:pic>
      <p:pic>
        <p:nvPicPr>
          <p:cNvPr id="36" name="图片 35" descr="图片1副本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5140" y="4684462"/>
            <a:ext cx="360370" cy="316174"/>
          </a:xfrm>
          <a:prstGeom prst="rect">
            <a:avLst/>
          </a:prstGeom>
        </p:spPr>
      </p:pic>
      <p:pic>
        <p:nvPicPr>
          <p:cNvPr id="37" name="图片 36" descr="图片1副本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5140" y="4684462"/>
            <a:ext cx="360370" cy="316174"/>
          </a:xfrm>
          <a:prstGeom prst="rect">
            <a:avLst/>
          </a:prstGeom>
        </p:spPr>
      </p:pic>
      <p:pic>
        <p:nvPicPr>
          <p:cNvPr id="38" name="图片 37" descr="图片1副本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15140" y="4684462"/>
            <a:ext cx="360370" cy="316174"/>
          </a:xfrm>
          <a:prstGeom prst="rect">
            <a:avLst/>
          </a:prstGeom>
        </p:spPr>
      </p:pic>
      <p:pic>
        <p:nvPicPr>
          <p:cNvPr id="39" name="图片 38" descr="图片1副本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15140" y="4684462"/>
            <a:ext cx="360370" cy="316174"/>
          </a:xfrm>
          <a:prstGeom prst="rect">
            <a:avLst/>
          </a:prstGeom>
        </p:spPr>
      </p:pic>
      <p:pic>
        <p:nvPicPr>
          <p:cNvPr id="40" name="图片 39" descr="图片1副本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15140" y="4684462"/>
            <a:ext cx="360370" cy="3161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4116" y="2239770"/>
            <a:ext cx="6278880" cy="1310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宋体" panose="02010600030101010101" pitchFamily="2" charset="-122"/>
                <a:sym typeface="+mn-ea"/>
              </a:rPr>
              <a:t>陕西民俗文化</a:t>
            </a:r>
            <a:endParaRPr lang="zh-CN" altLang="en-US" sz="8000" dirty="0">
              <a:ln w="9525">
                <a:solidFill>
                  <a:srgbClr val="CC99FF"/>
                </a:solidFill>
                <a:round/>
              </a:ln>
              <a:solidFill>
                <a:srgbClr val="4BACC6">
                  <a:lumMod val="10000"/>
                </a:srgbClr>
              </a:soli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3368 -0.06412 0.06736 -0.12824 0.12291 -0.13056 C 0.17847 -0.13287 0.26875 -0.03797 0.33333 -0.01389 C 0.39791 0.01018 0.47118 0.02731 0.51041 0.01389 C 0.54965 0.00046 0.57708 -0.06204 0.56875 -0.09445 C 0.56041 -0.12686 0.49097 -0.17778 0.46041 -0.18056 C 0.42986 -0.18334 0.38125 -0.16158 0.38541 -0.11111 C 0.38958 -0.06065 0.40937 0.06666 0.48541 0.12222 C 0.56146 0.17777 0.70156 0.2 0.84166 0.22222 " pathEditMode="relative" ptsTypes="aaaaaaaaA">
                                      <p:cBhvr>
                                        <p:cTn id="2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3368 -0.06412 0.06736 -0.12824 0.12291 -0.13056 C 0.17847 -0.13287 0.26875 -0.03797 0.33333 -0.01389 C 0.39791 0.01018 0.47118 0.02731 0.51041 0.01389 C 0.54965 0.00046 0.57708 -0.06204 0.56875 -0.09445 C 0.56041 -0.12686 0.49097 -0.17778 0.46041 -0.18056 C 0.42986 -0.18334 0.38125 -0.16158 0.38541 -0.11111 C 0.38958 -0.06065 0.40937 0.06666 0.48541 0.12222 C 0.56146 0.17777 0.70156 0.2 0.84166 0.22222 " pathEditMode="relative" ptsTypes="aaaaaaaaA">
                                      <p:cBhvr>
                                        <p:cTn id="2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3368 -0.06412 0.06736 -0.12824 0.12291 -0.13056 C 0.17847 -0.13287 0.26875 -0.03797 0.33333 -0.01389 C 0.39791 0.01018 0.47118 0.02731 0.51041 0.01389 C 0.54965 0.00046 0.57708 -0.06204 0.56875 -0.09445 C 0.56041 -0.12686 0.49097 -0.17778 0.46041 -0.18056 C 0.42986 -0.18334 0.38125 -0.16158 0.38541 -0.11111 C 0.38958 -0.06065 0.40937 0.06666 0.48541 0.12222 C 0.56146 0.17777 0.70156 0.2 0.84166 0.22222 " pathEditMode="relative" ptsTypes="aaaaaaaaA">
                                      <p:cBhvr>
                                        <p:cTn id="3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3368 -0.06412 0.06736 -0.12824 0.12291 -0.13056 C 0.17847 -0.13287 0.26875 -0.03797 0.33333 -0.01389 C 0.39791 0.01018 0.47118 0.02731 0.51041 0.01389 C 0.54965 0.00046 0.57708 -0.06204 0.56875 -0.09445 C 0.56041 -0.12686 0.49097 -0.17778 0.46041 -0.18056 C 0.42986 -0.18334 0.38125 -0.16158 0.38541 -0.11111 C 0.38958 -0.06065 0.40937 0.06666 0.48541 0.12222 C 0.56146 0.17777 0.70156 0.2 0.84166 0.22222 " pathEditMode="relative" ptsTypes="aaaaaaaaA">
                                      <p:cBhvr>
                                        <p:cTn id="33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3368 -0.06412 0.06736 -0.12824 0.12291 -0.13056 C 0.17847 -0.13287 0.26875 -0.03797 0.33333 -0.01389 C 0.39791 0.01018 0.47118 0.02731 0.51041 0.01389 C 0.54965 0.00046 0.57708 -0.06204 0.56875 -0.09445 C 0.56041 -0.12686 0.49097 -0.17778 0.46041 -0.18056 C 0.42986 -0.18334 0.38125 -0.16158 0.38541 -0.11111 C 0.38958 -0.06065 0.40937 0.06666 0.48541 0.12222 C 0.56146 0.17777 0.70156 0.2 0.84166 0.22222 " pathEditMode="relative" ptsTypes="aaaaaaaaA">
                                      <p:cBhvr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41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4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4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800" fill="hold"/>
                                        <p:tgtEl>
                                          <p:spTgt spid="12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2" dur="800" fill="hold"/>
                                        <p:tgtEl>
                                          <p:spTgt spid="1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xit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7" dur="8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mph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2" dur="800" fill="hold"/>
                                        <p:tgtEl>
                                          <p:spTgt spid="15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0" presetClass="exit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3.33333E-6 C -0.09705 0.14074 -0.16441 0.30695 -0.24375 0.36945 C -0.32326 0.43195 -0.42882 0.37385 -0.47743 0.375 " pathEditMode="relative" rAng="0" ptsTypes="aaa">
                                      <p:cBhvr>
                                        <p:cTn id="9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0" y="2160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3.33333E-6 C -0.02569 0.07686 -0.10069 0.35371 -0.15451 0.46111 C -0.20833 0.56852 -0.28819 0.60625 -0.32326 0.64445 " pathEditMode="relative" rAng="0" ptsTypes="aaa">
                                      <p:cBhvr>
                                        <p:cTn id="10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00" y="3220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3.33333E-6 C -0.04983 0.0375 -0.23472 0.15278 -0.29826 0.225 C -0.36181 0.29723 -0.37326 0.38565 -0.3816 0.43334 C -0.38993 0.48102 -0.35521 0.49491 -0.34826 0.51111 " pathEditMode="relative" rAng="0" ptsTypes="aaaa">
                                      <p:cBhvr>
                                        <p:cTn id="10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00" y="2560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3.33333E-6 C -0.00781 0.00324 -0.03142 0.02523 -0.04635 0.01875 C -0.06128 0.01227 -0.08802 -0.00023 -0.0901 -0.03958 C -0.09219 -0.07893 -0.06545 -0.18032 -0.05903 -0.21736 " pathEditMode="relative" rAng="0" ptsTypes="aaaa">
                                      <p:cBhvr>
                                        <p:cTn id="10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" y="-96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3.33333E-6 C 0.00434 0.05463 0.00417 0.24306 0.02674 0.32778 C 0.04931 0.4125 0.1125 0.47084 0.13507 0.50834 " pathEditMode="relative" rAng="0" ptsTypes="aaa">
                                      <p:cBhvr>
                                        <p:cTn id="10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0" y="2540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3.33333E-6 C -0.0316 0.06574 -0.14861 0.30741 -0.18993 0.39445 C -0.23125 0.48148 -0.23611 0.49561 -0.24826 0.52223 " pathEditMode="relative" rAng="0" ptsTypes="aaa">
                                      <p:cBhvr>
                                        <p:cTn id="10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" y="261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3.33333E-6 C -0.03021 0.02037 -0.13854 0.10996 -0.17951 0.12223 C -0.22049 0.13449 -0.23073 0.08727 -0.24618 0.07431 C -0.26198 0.06135 -0.26476 0.05486 -0.27344 0.04375 C -0.28212 0.03264 -0.29288 0.03172 -0.29844 0.00764 C -0.30399 -0.01643 -0.30486 -0.07824 -0.30677 -0.10069 " pathEditMode="relative" rAng="0" ptsTypes="aaaaaa">
                                      <p:cBhvr>
                                        <p:cTn id="11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00" y="170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3.33333E-6 C -0.00868 0.06436 -0.06528 0.28473 -0.05243 0.38611 C -0.03958 0.4875 0.04983 0.56204 0.07674 0.60834 " pathEditMode="relative" rAng="0" ptsTypes="aaa">
                                      <p:cBhvr>
                                        <p:cTn id="113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3040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3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33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3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0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41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43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4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45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7 1.48148E-6 C 0.03108 0.01273 0.11979 0.0625 0.1875 0.07662 C 0.25521 0.09074 0.36077 0.0831 0.40643 0.08495 " pathEditMode="relative" rAng="0" ptsTypes="aaa">
                                      <p:cBhvr>
                                        <p:cTn id="163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00" y="450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05556E-6 1.48148E-6 C -0.02569 0.07685 -0.15034 0.35301 -0.15451 0.46111 C -0.15868 0.56921 -0.05191 0.60972 -0.02482 0.64884 " pathEditMode="relative" rAng="0" ptsTypes="aaa">
                                      <p:cBhvr>
                                        <p:cTn id="165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3240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7 -3.33333E-6 C -0.04983 0.0375 -0.23472 0.15278 -0.29826 0.225 C -0.36181 0.29723 -0.37326 0.38565 -0.3816 0.43334 C -0.38993 0.48102 -0.35521 0.49491 -0.34826 0.51111 " pathEditMode="relative" rAng="0" ptsTypes="aaaa">
                                      <p:cBhvr>
                                        <p:cTn id="16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00" y="2560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5.55556E-7 -3.33333E-6 C -0.05 0.0125 -0.21684 0.03426 -0.30017 0.075 C -0.38351 0.11574 -0.45868 0.20926 -0.50035 0.24445 " pathEditMode="relative" rAng="0" ptsTypes="aaa">
                                      <p:cBhvr>
                                        <p:cTn id="16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1220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7 1.48148E-6 C -0.03698 -0.03403 -0.14496 -0.17778 -0.22066 -0.20394 C -0.29635 -0.23009 -0.40538 -0.16644 -0.45399 -0.15671 " pathEditMode="relative" rAng="0" ptsTypes="aaa">
                                      <p:cBhvr>
                                        <p:cTn id="171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0" y="-1150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05556E-6 1.48148E-6 C 0.00035 0.05625 -0.04496 0.25417 0.00226 0.33773 C 0.04948 0.42129 0.225 0.46759 0.28351 0.50162 " pathEditMode="relative" rAng="0" ptsTypes="aaa">
                                      <p:cBhvr>
                                        <p:cTn id="173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2510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7 1.48148E-6 C -0.03003 0.02037 -0.11736 0.11296 -0.17951 0.12222 C -0.24149 0.13148 -0.33559 0.0831 -0.37326 0.05555 C -0.41093 0.02801 -0.39149 -0.00556 -0.40607 -0.04283 C -0.42066 -0.08009 -0.44913 -0.1419 -0.46041 -0.16783 " pathEditMode="relative" rAng="0" ptsTypes="aaaaa">
                                      <p:cBhvr>
                                        <p:cTn id="175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0" y="-180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5.55556E-7 -3.33333E-6 C -0.00868 0.06436 -0.06528 0.28473 -0.05243 0.38611 C -0.03958 0.4875 0.04983 0.56204 0.07674 0.60834 " pathEditMode="relative" rAng="0" ptsTypes="aaa">
                                      <p:cBhvr>
                                        <p:cTn id="177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3040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79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0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81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2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4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85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6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87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8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89" dur="1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0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91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2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93" dur="1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3038 -0.00023 C -0.06198 -0.00718 -0.16146 0.01875 -0.21979 -0.04306 C -0.27813 -0.10463 -0.32118 -0.3206 -0.38021 -0.3706 C -0.43924 -0.4206 -0.53368 -0.34861 -0.57396 -0.34283 " pathEditMode="relative" rAng="0" ptsTypes="aaaa">
                                      <p:cBhvr>
                                        <p:cTn id="227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00" y="-20000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33333E-6 1.85185E-6 C -0.0375 -0.02546 -0.13784 -0.13611 -0.225 -0.1544 C -0.31215 -0.17269 -0.46093 -0.11921 -0.52291 -0.10996 " pathEditMode="relative" rAng="0" ptsTypes="aaa">
                                      <p:cBhvr>
                                        <p:cTn id="229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00" y="-860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208 -0.00278 C -0.02257 -0.03241 -0.10416 -0.125 -0.125 -0.17894 C -0.14583 -0.23287 -0.12743 -0.28496 -0.12708 -0.32616 C -0.12673 -0.36736 -0.12378 -0.40533 -0.12291 -0.42616 " pathEditMode="relative" rAng="0" ptsTypes="aaaa">
                                      <p:cBhvr>
                                        <p:cTn id="231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0" y="-21200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33333E-6 0.00023 C -0.03368 0.00254 -0.14583 0.05671 -0.20208 0.01504 C -0.25833 -0.02616 -0.30868 -0.25764 -0.3375 -0.24884 C -0.36632 -0.24005 -0.3743 0.00069 -0.375 0.06782 C -0.37569 0.13495 -0.34861 0.13588 -0.34166 0.15393 " pathEditMode="relative" rAng="0" ptsTypes="aaaaa">
                                      <p:cBhvr>
                                        <p:cTn id="233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0" y="-5200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17 1.85185E-6 C 0.00504 -0.03264 -0.00104 -0.16713 0.03125 -0.19607 C 0.06355 -0.225 0.1507 -0.1669 0.19375 -0.17384 C 0.23681 -0.18079 0.26962 -0.22431 0.28959 -0.23773 " pathEditMode="relative" rAng="0" ptsTypes="aaaa">
                                      <p:cBhvr>
                                        <p:cTn id="2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11900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33333E-6 1.48148E-6 C -0.00972 -0.04283 -0.09409 -0.17107 -0.05833 -0.25671 C -0.02257 -0.34213 0.15764 -0.45903 0.21459 -0.51227 " pathEditMode="relative" rAng="0" ptsTypes="aaa">
                                      <p:cBhvr>
                                        <p:cTn id="237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-25600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17 1.85185E-6 C -0.01545 -0.03866 -0.05069 -0.19074 -0.09166 -0.23218 C -0.13264 -0.27361 -0.21597 -0.28496 -0.24583 -0.24884 C -0.27569 -0.21273 -0.23333 -0.02477 -0.27083 -0.01551 C -0.30833 -0.00625 -0.42916 -0.15625 -0.47083 -0.19329 " pathEditMode="relative" rAng="0" ptsTypes="aaaaa">
                                      <p:cBhvr>
                                        <p:cTn id="239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0" y="-14200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33333E-6 1.85185E-6 C 0.02257 -0.01783 0.07257 -0.08658 0.13542 -0.10718 C 0.19827 -0.12778 0.32674 -0.12037 0.37709 -0.12384 " pathEditMode="relative" rAng="0" ptsTypes="aaa">
                                      <p:cBhvr>
                                        <p:cTn id="24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0" y="-6400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43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4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45" dur="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6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4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0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51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2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53" dur="1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55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6" presetID="8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57" dur="1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0" presetClass="path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0.00017 1.48148E-6 C 0.03108 0.01273 0.11979 0.0625 0.1875 0.07662 C 0.25521 0.09074 0.36077 0.0831 0.40643 0.08495 " pathEditMode="relative" rAng="0" ptsTypes="aaa">
                                      <p:cBhvr>
                                        <p:cTn id="291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00" y="4500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0" presetClass="path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5.55556E-7 0 C -0.02604 0.05532 -0.10035 0.26921 -0.1566 0.33194 C -0.21285 0.39468 -0.30017 0.36713 -0.33785 0.37639 " pathEditMode="relative" rAng="0" ptsTypes="aaa">
                                      <p:cBhvr>
                                        <p:cTn id="293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0" y="19700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0" presetClass="path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0.00017 -3.33333E-6 C -0.04983 0.0375 -0.23472 0.15278 -0.29826 0.225 C -0.36181 0.29723 -0.37326 0.38565 -0.3816 0.43334 C -0.38993 0.48102 -0.35521 0.49491 -0.34826 0.51111 " pathEditMode="relative" rAng="0" ptsTypes="aaaa">
                                      <p:cBhvr>
                                        <p:cTn id="295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00" y="25600"/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0" presetClass="path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5.55556E-7 0 C -0.05 0.0125 -0.22899 0.08681 -0.30017 0.075 C -0.37135 0.06319 -0.40087 -0.04051 -0.42743 -0.07083 " pathEditMode="relative" rAng="0" ptsTypes="aaa">
                                      <p:cBhvr>
                                        <p:cTn id="297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0" y="800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0" presetClass="path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0.00017 1.48148E-6 C -0.03698 -0.03403 -0.14496 -0.17778 -0.22066 -0.20394 C -0.29635 -0.23009 -0.40538 -0.16644 -0.45399 -0.15671 " pathEditMode="relative" rAng="0" ptsTypes="aaa">
                                      <p:cBhvr>
                                        <p:cTn id="299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0" y="-11500"/>
                                    </p:animMotion>
                                  </p:childTnLst>
                                </p:cTn>
                              </p:par>
                              <p:par>
                                <p:cTn id="300" presetID="0" presetClass="path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3.05556E-6 1.48148E-6 C 0.00035 0.05625 -0.04496 0.25417 0.00226 0.33773 C 0.04948 0.42129 0.225 0.46759 0.28351 0.50162 " pathEditMode="relative" rAng="0" ptsTypes="aaa">
                                      <p:cBhvr>
                                        <p:cTn id="301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25100"/>
                                    </p:animMotion>
                                  </p:childTnLst>
                                </p:cTn>
                              </p:par>
                              <p:par>
                                <p:cTn id="302" presetID="0" presetClass="path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0.00017 -3.33333E-6 C -0.03003 0.02037 -0.11736 0.11297 -0.17951 0.12223 C -0.24149 0.13148 -0.32309 0.075 -0.37326 0.05556 C -0.42326 0.03611 -0.44826 0.02176 -0.47951 0.00556 C -0.51076 -0.01064 -0.54375 -0.03171 -0.56076 -0.04166 " pathEditMode="relative" rAng="0" ptsTypes="aaaaa">
                                      <p:cBhvr>
                                        <p:cTn id="303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0" y="4500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0" presetClass="path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5.55556E-7 0 C 0.01667 -0.02708 0.09201 -0.09931 0.09965 -0.1625 C 0.10729 -0.22569 0.0816 -0.35417 0.04549 -0.37917 C 0.00938 -0.40417 -0.08316 -0.32639 -0.11701 -0.3125 " pathEditMode="relative" rAng="0" ptsTypes="aaaa">
                                      <p:cBhvr>
                                        <p:cTn id="305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" y="-20200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8" presetClass="emph" presetSubtype="0" repeatCount="indefinite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Rot by="21600000">
                                      <p:cBhvr>
                                        <p:cTn id="307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8" presetID="8" presetClass="emph" presetSubtype="0" repeatCount="indefinite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Rot by="21600000">
                                      <p:cBhvr>
                                        <p:cTn id="309" dur="9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0" presetID="8" presetClass="emph" presetSubtype="0" repeatCount="indefinite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Rot by="21600000">
                                      <p:cBhvr>
                                        <p:cTn id="3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2" presetID="8" presetClass="emph" presetSubtype="0" repeatCount="indefinite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Rot by="21600000">
                                      <p:cBhvr>
                                        <p:cTn id="313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4" presetID="8" presetClass="emph" presetSubtype="0" repeatCount="indefinite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Rot by="21600000">
                                      <p:cBhvr>
                                        <p:cTn id="315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6" presetID="8" presetClass="emph" presetSubtype="0" repeatCount="indefinite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Rot by="21600000">
                                      <p:cBhvr>
                                        <p:cTn id="317" dur="1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8" presetID="8" presetClass="emph" presetSubtype="0" repeatCount="indefinite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Rot by="21600000">
                                      <p:cBhvr>
                                        <p:cTn id="319" dur="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0" presetID="8" presetClass="emph" presetSubtype="0" repeatCount="indefinite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Rot by="21600000">
                                      <p:cBhvr>
                                        <p:cTn id="321" dur="1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2" name="椭圆 4101"/>
          <p:cNvSpPr/>
          <p:nvPr/>
        </p:nvSpPr>
        <p:spPr>
          <a:xfrm>
            <a:off x="2453958" y="450215"/>
            <a:ext cx="2376487" cy="2087563"/>
          </a:xfrm>
          <a:prstGeom prst="ellipse">
            <a:avLst/>
          </a:prstGeom>
          <a:solidFill>
            <a:schemeClr val="accent1">
              <a:alpha val="63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0" name="椭圆 4099"/>
          <p:cNvSpPr/>
          <p:nvPr/>
        </p:nvSpPr>
        <p:spPr>
          <a:xfrm>
            <a:off x="1476375" y="1052513"/>
            <a:ext cx="2159000" cy="1943100"/>
          </a:xfrm>
          <a:prstGeom prst="ellipse">
            <a:avLst/>
          </a:prstGeom>
          <a:gradFill rotWithShape="1">
            <a:gsLst>
              <a:gs pos="0">
                <a:srgbClr val="FF0000">
                  <a:alpha val="97000"/>
                </a:srgbClr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  <a:tileRect/>
          </a:gradFill>
          <a:ln w="9525" cap="rnd" cmpd="sng">
            <a:solidFill>
              <a:srgbClr val="FFFF66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陕西特色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椭圆 4103"/>
          <p:cNvSpPr/>
          <p:nvPr/>
        </p:nvSpPr>
        <p:spPr>
          <a:xfrm>
            <a:off x="5191125" y="3205798"/>
            <a:ext cx="2376488" cy="2087562"/>
          </a:xfrm>
          <a:prstGeom prst="ellipse">
            <a:avLst/>
          </a:prstGeom>
          <a:solidFill>
            <a:schemeClr val="accent1">
              <a:alpha val="63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3" name="椭圆 4102"/>
          <p:cNvSpPr/>
          <p:nvPr/>
        </p:nvSpPr>
        <p:spPr>
          <a:xfrm>
            <a:off x="4188143" y="3664268"/>
            <a:ext cx="2159000" cy="1943100"/>
          </a:xfrm>
          <a:prstGeom prst="ellipse">
            <a:avLst/>
          </a:prstGeom>
          <a:solidFill>
            <a:srgbClr val="33CCCC">
              <a:alpha val="97000"/>
            </a:srgbClr>
          </a:solidFill>
          <a:ln w="9525" cap="rnd" cmpd="sng">
            <a:solidFill>
              <a:srgbClr val="FFFF66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陕西美食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83995" y="545465"/>
            <a:ext cx="5450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FF66CC"/>
                </a:solidFill>
              </a:rPr>
              <a:t> 黄土高原上的一颗明珠</a:t>
            </a:r>
            <a:endParaRPr lang="zh-CN" altLang="en-US" sz="3600">
              <a:solidFill>
                <a:srgbClr val="FF66CC"/>
              </a:solidFill>
            </a:endParaRPr>
          </a:p>
        </p:txBody>
      </p:sp>
      <p:pic>
        <p:nvPicPr>
          <p:cNvPr id="3" name="图片 2" descr="t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285" y="1604010"/>
            <a:ext cx="6153785" cy="389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00375" y="477520"/>
            <a:ext cx="5452110" cy="82296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sz="3200"/>
              <a:t>陕北窑洞</a:t>
            </a:r>
            <a:endParaRPr lang="zh-CN" altLang="en-US" sz="3200"/>
          </a:p>
        </p:txBody>
      </p:sp>
      <p:pic>
        <p:nvPicPr>
          <p:cNvPr id="3" name="图片 2" descr="y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315" y="1333500"/>
            <a:ext cx="6249035" cy="4191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23920" y="559435"/>
            <a:ext cx="355917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秦腔</a:t>
            </a:r>
            <a:endParaRPr lang="zh-CN" altLang="en-US"/>
          </a:p>
        </p:txBody>
      </p:sp>
      <p:pic>
        <p:nvPicPr>
          <p:cNvPr id="3" name="图片 2" descr="q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1430" y="1382395"/>
            <a:ext cx="5763260" cy="41440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1520" y="1379220"/>
            <a:ext cx="1402080" cy="47929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/>
              <a:t>秦腔也是陕西的特色之一，秦腔还有一个很奇怪的名字“乱弹”。秦腔不仅是陕西特色的地方戏种，同时也是中国最古老的声腔艺术。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3610" y="1828800"/>
            <a:ext cx="1333500" cy="990600"/>
          </a:xfrm>
          <a:prstGeom prst="rect">
            <a:avLst/>
          </a:prstGeom>
        </p:spPr>
      </p:pic>
      <p:pic>
        <p:nvPicPr>
          <p:cNvPr id="5" name="图片 4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45" y="910590"/>
            <a:ext cx="1765935" cy="1295400"/>
          </a:xfrm>
          <a:prstGeom prst="rect">
            <a:avLst/>
          </a:prstGeom>
        </p:spPr>
      </p:pic>
      <p:pic>
        <p:nvPicPr>
          <p:cNvPr id="7" name="图片 6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995" y="3202940"/>
            <a:ext cx="1765935" cy="1346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92885" y="891540"/>
            <a:ext cx="609600" cy="2311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>
                <a:sym typeface="+mn-ea"/>
              </a:rPr>
              <a:t>羊肉泡馍</a:t>
            </a:r>
            <a:endParaRPr lang="zh-CN" altLang="en-US" sz="2800">
              <a:sym typeface="+mn-ea"/>
            </a:endParaRPr>
          </a:p>
        </p:txBody>
      </p:sp>
      <p:pic>
        <p:nvPicPr>
          <p:cNvPr id="10" name="图片 9" descr="ww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105" y="4022725"/>
            <a:ext cx="1295400" cy="981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 rot="19740000">
            <a:off x="2510790" y="3921125"/>
            <a:ext cx="609600" cy="2999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>
                <a:sym typeface="+mn-ea"/>
              </a:rPr>
              <a:t>陕西凉皮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5332730" y="3334385"/>
            <a:ext cx="609600" cy="23577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>
                <a:sym typeface="+mn-ea"/>
              </a:rPr>
              <a:t>岐山面</a:t>
            </a:r>
            <a:endParaRPr lang="zh-CN" alt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7235190" y="1828800"/>
            <a:ext cx="1340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肉夹馍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0"/>
                            </p:stCondLst>
                            <p:childTnLst>
                              <p:par>
                                <p:cTn id="24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" presetID="3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1" grpId="0"/>
      <p:bldP spid="12" grpId="0"/>
      <p:bldP spid="12" grpId="1"/>
      <p:bldP spid="1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6365" y="600710"/>
            <a:ext cx="7178675" cy="5151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7"/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000"/>
          </a:p>
          <a:p>
            <a:r>
              <a:rPr lang="zh-CN" altLang="en-US" sz="2000"/>
              <a:t>据说在汉代景帝年间，岐山县京当村有户人家娶了一个媳妇，聪明伶俐，贤惠能干，针线绣活做得好，厨房内还精于烹调。过门后有一天，她做了次面条，光滑细薄，用料多样，汤汁浓香，味醇厚鲜美可口。全家食后交口称赞，年幼的小叔子尤其爱吃，经常嚷着、哭闹着要吃嫂子擀的面条。后来，小叔子用功读书，经常是废寝忘食，嫂子看到小叔子的学业一天天长进，学习十分辛苦，也时常擀面给其补养身体，小叔子学习也就更加用功。有一年，小叔子进京赶考，榜上有名，作了个地方官员，过年时邀请同僚到家里作客，客人吃过他嫂子做的面条，饱餐之余同声夸赞鲜美无比。此后“嫂子面”便出了名，到处传开来，争相仿制品尝。由于“嫂”与“臊”是异字谐音，天长岁月稠，“嫂子面”演变成了“臊子面”，在岐山一直延续至今。每当家里遇到婚、丧、嫁、娶，红白喜事，逢年过节，都用臊子面待客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2221865" y="504825"/>
            <a:ext cx="425005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	 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岐山面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t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2497138"/>
            <a:ext cx="4286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 descr="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2530475"/>
            <a:ext cx="21034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 descr="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516188"/>
            <a:ext cx="17240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 descr="t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606800"/>
            <a:ext cx="419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 descr="h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808288"/>
            <a:ext cx="10763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 descr="h1副本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2747963"/>
            <a:ext cx="1485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 descr="h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3509963"/>
            <a:ext cx="419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 descr="h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3498850"/>
            <a:ext cx="1019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 descr="h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509963"/>
            <a:ext cx="790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 descr="e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492500"/>
            <a:ext cx="4953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 descr="e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2921000"/>
            <a:ext cx="1714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 descr="e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2827338"/>
            <a:ext cx="45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 descr="e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2714625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e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3076575"/>
            <a:ext cx="136048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n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3589338"/>
            <a:ext cx="3333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 descr="e5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3589338"/>
            <a:ext cx="13890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n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3619500"/>
            <a:ext cx="542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n3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3665538"/>
            <a:ext cx="285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d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3627438"/>
            <a:ext cx="400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d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3619500"/>
            <a:ext cx="666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42" descr="d4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171825"/>
            <a:ext cx="695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41" descr="d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3171825"/>
            <a:ext cx="828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 descr="羽毛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554">
            <a:off x="9496425" y="501650"/>
            <a:ext cx="1239838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344 -0.24339 C -0.72291 -0.23622 -0.72239 -0.22881 -0.72778 -0.21585 C -0.73316 -0.20288 -0.75173 -0.17302 -0.75573 -0.16492 " pathEditMode="fixed" rAng="0" ptsTypes="aaA">
                                      <p:cBhvr>
                                        <p:cTn id="6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3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73 -0.16492 C -0.74115 -0.1802 -0.72639 -0.19548 -0.71441 -0.20613 C -0.70243 -0.21677 -0.70642 -0.22557 -0.68368 -0.22951 C -0.66094 -0.23344 -0.60295 -0.22765 -0.57778 -0.22951 C -0.5526 -0.23136 -0.53854 -0.239 -0.53212 -0.24131 " pathEditMode="fixed" ptsTypes="aaaaA">
                                      <p:cBhvr>
                                        <p:cTn id="1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965 -0.24177 C -0.6217 -0.21076 -0.64357 -0.17974 -0.6658 -0.14386 C -0.68802 -0.10798 -0.71875 -0.04988 -0.7335 -0.02626 C -0.74826 -0.00265 -0.74809 -0.00682 -0.75416 -0.00265 C -0.76024 0.00151 -0.76493 -0.0008 -0.77031 -0.00057 C -0.77569 -0.00034 -0.78767 -0.00034 -0.78646 -0.00057 " pathEditMode="fixed" rAng="0" ptsTypes="aaaaaA">
                                      <p:cBhvr>
                                        <p:cTn id="1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122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646 -0.00057 C -0.79028 -0.00543 -0.79393 -0.01029 -0.79375 -0.01816 C -0.79358 -0.02603 -0.78907 -0.03946 -0.7849 -0.04756 C -0.78073 -0.05566 -0.77361 -0.06191 -0.76875 -0.06724 C -0.76389 -0.07256 -0.76077 -0.07001 -0.75556 -0.07904 " pathEditMode="fixed" ptsTypes="aaaaA">
                                      <p:cBhvr>
                                        <p:cTn id="2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55 -0.07905 C -0.75069 -0.08368 -0.74583 -0.08831 -0.74149 -0.08645 C -0.73715 -0.0846 -0.73125 -0.07835 -0.72951 -0.06747 C -0.72777 -0.05659 -0.73055 -0.02858 -0.73055 -0.02118 " pathEditMode="fixed" ptsTypes="aaaA">
                                      <p:cBhvr>
                                        <p:cTn id="30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055 -0.02118 C -0.72864 -0.0184 -0.72656 -0.01562 -0.71753 -0.02256 C -0.7085 -0.02951 -0.68906 -0.04965 -0.67621 -0.0633 C -0.66336 -0.07696 -0.65208 -0.08946 -0.64027 -0.1052 C -0.62847 -0.12094 -0.61631 -0.14155 -0.60555 -0.15752 C -0.59479 -0.17349 -0.58107 -0.19432 -0.57621 -0.20104 " pathEditMode="fixed" ptsTypes="aaaaaA">
                                      <p:cBhvr>
                                        <p:cTn id="3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309 -0.20103 C -0.58871 -0.17858 -0.60434 -0.15589 -0.61666 -0.13714 C -0.62899 -0.11839 -0.63732 -0.10358 -0.64705 -0.08784 C -0.65677 -0.0721 -0.6691 -0.05427 -0.67535 -0.04293 C -0.6816 -0.03159 -0.68507 -0.02256 -0.68507 -0.01978 " pathEditMode="fixed" rAng="0" ptsTypes="aaaaA">
                                      <p:cBhvr>
                                        <p:cTn id="39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91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507 -0.01979 C -0.67778 -0.02882 -0.67049 -0.03784 -0.66545 -0.04432 C -0.66042 -0.05081 -0.65851 -0.05451 -0.65469 -0.05891 C -0.65087 -0.06331 -0.6474 -0.06585 -0.64271 -0.07048 C -0.63802 -0.07511 -0.6309 -0.08252 -0.62639 -0.08645 C -0.62188 -0.09039 -0.6184 -0.09201 -0.61545 -0.09363 C -0.6125 -0.09525 -0.6099 -0.09641 -0.60903 -0.09664 " pathEditMode="fixed" ptsTypes="aaaaaaA">
                                      <p:cBhvr>
                                        <p:cTn id="45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903 -0.09664 C -0.6059 -0.09594 -0.60278 -0.09525 -0.60347 -0.09224 C -0.60417 -0.08923 -0.60972 -0.0846 -0.61337 -0.07905 C -0.61701 -0.07349 -0.62083 -0.06493 -0.62535 -0.05891 C -0.62986 -0.05289 -0.63733 -0.04895 -0.64045 -0.04294 C -0.64358 -0.03692 -0.64323 -0.02511 -0.64375 -0.02257 " pathEditMode="fixed" ptsTypes="aaaaaA">
                                      <p:cBhvr>
                                        <p:cTn id="51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375 -0.02256 C -0.6401 -0.02001 -0.63628 -0.01723 -0.63073 -0.01955 C -0.62517 -0.02186 -0.61597 -0.03297 -0.61007 -0.03714 C -0.60417 -0.04131 -0.60087 -0.04177 -0.59479 -0.04432 C -0.58871 -0.04686 -0.57847 -0.0501 -0.57309 -0.05288 C -0.56771 -0.05566 -0.56684 -0.05797 -0.56215 -0.06168 C -0.55746 -0.06538 -0.54913 -0.06908 -0.54479 -0.07464 C -0.54045 -0.0802 -0.53646 -0.09061 -0.53611 -0.09501 C -0.53576 -0.09941 -0.54219 -0.09987 -0.54271 -0.1008 " pathEditMode="fixed" ptsTypes="aaaaaaaaA">
                                      <p:cBhvr>
                                        <p:cTn id="57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271 -0.1008 C -0.54653 -0.09941 -0.55035 -0.09802 -0.55451 -0.09501 C -0.55868 -0.092 -0.56285 -0.08807 -0.56771 -0.08205 C -0.57257 -0.07603 -0.58038 -0.06607 -0.58385 -0.05867 C -0.58733 -0.05126 -0.58767 -0.04293 -0.58837 -0.03714 C -0.58906 -0.03135 -0.5901 -0.02695 -0.58837 -0.02395 C -0.58663 -0.02094 -0.58055 -0.02001 -0.57743 -0.01955 C -0.5743 -0.01908 -0.57135 -0.02024 -0.56979 -0.02117 " pathEditMode="fixed" ptsTypes="aaaaaaaA">
                                      <p:cBhvr>
                                        <p:cTn id="6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979 -0.02117 C -0.56197 -0.02395 -0.55416 -0.02673 -0.54635 -0.03228 C -0.53854 -0.03784 -0.54999 -0.02927 -0.52308 -0.0545 C -0.49618 -0.07974 -0.41388 -0.16122 -0.38472 -0.18344 C -0.35555 -0.20566 -0.3526 -0.18899 -0.34808 -0.18784 C -0.34357 -0.18668 -0.35659 -0.17835 -0.35798 -0.17673 " pathEditMode="fixed" rAng="0" ptsTypes="aaaaaA">
                                      <p:cBhvr>
                                        <p:cTn id="69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798 -0.17673 C -0.36198 -0.17534 -0.3658 -0.17395 -0.36771 -0.17163 C -0.36962 -0.16932 -0.37048 -0.16423 -0.36996 -0.16307 C -0.36944 -0.16191 -0.3658 -0.164 -0.36475 -0.16423 " pathEditMode="fixed" rAng="0" ptsTypes="aaaa">
                                      <p:cBhvr>
                                        <p:cTn id="7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7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75 -0.16423 C -0.36146 -0.164 -0.35798 -0.16353 -0.35364 -0.16515 C -0.3493 -0.16677 -0.34305 -0.17094 -0.33906 -0.17372 C -0.33507 -0.1765 -0.33229 -0.17881 -0.32986 -0.18205 C -0.32743 -0.18529 -0.32517 -0.19131 -0.3243 -0.19386 C -0.32343 -0.1964 -0.32465 -0.19687 -0.32465 -0.19756 " pathEditMode="fixed" rAng="0" ptsTypes="aaaaaA">
                                      <p:cBhvr>
                                        <p:cTn id="78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-16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65 -0.19756 C -0.32587 -0.20033 -0.32708 -0.20288 -0.32986 -0.2045 C -0.33264 -0.20612 -0.3309 -0.20867 -0.34097 -0.20774 C -0.35104 -0.20682 -0.3757 -0.20427 -0.39063 -0.19964 C -0.40556 -0.19501 -0.42222 -0.18645 -0.43108 -0.17973 C -0.43993 -0.17302 -0.44167 -0.16283 -0.44375 -0.15959 " pathEditMode="fixed" ptsTypes="aaaaaA">
                                      <p:cBhvr>
                                        <p:cTn id="8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375 -0.1596 C -0.44445 -0.1545 -0.44514 -0.14941 -0.44306 -0.14594 C -0.44097 -0.14247 -0.43768 -0.14062 -0.43125 -0.13807 C -0.42483 -0.13552 -0.41459 -0.13251 -0.40469 -0.13112 C -0.39479 -0.12974 -0.3724 -0.13043 -0.3717 -0.12927 C -0.37101 -0.12812 -0.38941 -0.12649 -0.40035 -0.12441 C -0.41129 -0.12233 -0.42535 -0.12071 -0.43716 -0.11654 C -0.44896 -0.11237 -0.46163 -0.10474 -0.47101 -0.09872 C -0.48038 -0.0927 -0.48733 -0.08853 -0.49375 -0.0802 C -0.50018 -0.07187 -0.50747 -0.05566 -0.5099 -0.04872 C -0.51233 -0.04177 -0.50868 -0.03992 -0.50851 -0.03807 " pathEditMode="fixed" ptsTypes="aaaaaaaaaaA">
                                      <p:cBhvr>
                                        <p:cTn id="9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85 -0.03807 C -0.50712 -0.03483 -0.50364 -0.02302 -0.49982 -0.01909 C -0.496 -0.01515 -0.49149 -0.01538 -0.48524 -0.014 C -0.47899 -0.01261 -0.46979 -0.01076 -0.46267 -0.01122 C -0.45555 -0.01168 -0.45069 -0.01168 -0.44201 -0.01654 C -0.43333 -0.0214 -0.41753 -0.03483 -0.41059 -0.04015 C -0.40364 -0.04548 -0.40729 -0.04224 -0.39982 -0.04918 C -0.39236 -0.05613 -0.37257 -0.07557 -0.36545 -0.08251 " pathEditMode="fixed" rAng="0" ptsTypes="aaaaaaaa">
                                      <p:cBhvr>
                                        <p:cTn id="96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-9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37 -0.08113 C -0.36337 -0.08089 -0.37864 -0.05636 -0.39375 -0.03159 " pathEditMode="fixed" rAng="0" ptsTypes="aA">
                                      <p:cBhvr>
                                        <p:cTn id="10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25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375 -0.03159 C -0.38733 -0.03992 -0.3809 -0.04803 -0.37413 -0.0552 C -0.36736 -0.06238 -0.35764 -0.07117 -0.35261 -0.07488 C -0.34757 -0.07858 -0.34583 -0.07742 -0.34375 -0.07742 " pathEditMode="fixed" ptsTypes="aaaA">
                                      <p:cBhvr>
                                        <p:cTn id="108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427 -0.07673 C -0.34462 -0.07326 -0.34479 -0.06955 -0.34826 -0.06353 C -0.35173 -0.05751 -0.36232 -0.04594 -0.36493 -0.04015 C -0.36753 -0.03437 -0.36441 -0.02997 -0.36389 -0.02835 " pathEditMode="fixed" rAng="0" ptsTypes="aaaA">
                                      <p:cBhvr>
                                        <p:cTn id="11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240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8 -0.02834 C -0.36076 -0.02695 -0.35746 -0.02556 -0.35312 -0.02834 C -0.34878 -0.03112 -0.34444 -0.03829 -0.3375 -0.04547 C -0.33055 -0.05265 -0.31753 -0.06584 -0.31093 -0.07163 C -0.30434 -0.07742 -0.30173 -0.07904 -0.29826 -0.0795 C -0.29479 -0.07996 -0.29184 -0.0751 -0.29045 -0.07417 " pathEditMode="fixed" rAng="0" ptsTypes="aaaaaA">
                                      <p:cBhvr>
                                        <p:cTn id="12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045 -0.07418 C -0.2941 -0.07557 -0.29757 -0.07696 -0.30122 -0.07557 C -0.30486 -0.07418 -0.30816 -0.07001 -0.31198 -0.06631 C -0.3158 -0.0626 -0.32153 -0.05774 -0.32379 -0.05335 C -0.32604 -0.04895 -0.32552 -0.04385 -0.3257 -0.04015 C -0.32587 -0.03645 -0.32483 -0.03251 -0.32465 -0.03112 " pathEditMode="fixed" ptsTypes="aaaaaA">
                                      <p:cBhvr>
                                        <p:cTn id="129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66 -0.03113 C -0.32118 -0.0339 -0.31771 -0.03668 -0.31389 -0.04038 C -0.31007 -0.04409 -0.30677 -0.04548 -0.30122 -0.05335 C -0.29566 -0.06122 -0.28768 -0.0758 -0.28056 -0.08738 C -0.27344 -0.09895 -0.26597 -0.11284 -0.25903 -0.12279 C -0.25209 -0.13275 -0.24341 -0.14293 -0.23941 -0.14756 " pathEditMode="fixed" ptsTypes="aaaaaA">
                                      <p:cBhvr>
                                        <p:cTn id="135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-0.14756 C -0.23889 -0.14409 -0.24687 -0.13367 -0.25173 -0.12626 C -0.2566 -0.11886 -0.2566 -0.11839 -0.2658 -0.10312 C -0.275 -0.08784 -0.30191 -0.0464 -0.30694 -0.0339 C -0.31198 -0.0214 -0.29774 -0.02951 -0.29618 -0.02858 " pathEditMode="fixed" rAng="0" ptsTypes="aaaaa">
                                      <p:cBhvr>
                                        <p:cTn id="14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618 -0.02858 C -0.28611 -0.03205 -0.26701 -0.02904 -0.23524 -0.04918 C -0.20347 -0.06932 -0.14826 -0.11816 -0.10503 -0.15011 C -0.0618 -0.18205 -0.00225 -0.22233 0.02466 -0.24131 " pathEditMode="fixed" rAng="0" ptsTypes="aaaa">
                                      <p:cBhvr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-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dridesign.com ">
  <a:themeElements>
    <a:clrScheme name="nordridesign.com  1">
      <a:dk1>
        <a:srgbClr val="1C1C1C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003366"/>
      </a:accent2>
      <a:accent3>
        <a:srgbClr val="FFFFFF"/>
      </a:accent3>
      <a:accent4>
        <a:srgbClr val="161616"/>
      </a:accent4>
      <a:accent5>
        <a:srgbClr val="ADB8CA"/>
      </a:accent5>
      <a:accent6>
        <a:srgbClr val="002D5C"/>
      </a:accent6>
      <a:hlink>
        <a:srgbClr val="3399FF"/>
      </a:hlink>
      <a:folHlink>
        <a:srgbClr val="336699"/>
      </a:folHlink>
    </a:clrScheme>
    <a:fontScheme name="nordridesign.com 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nordridesign.com  1">
        <a:dk1>
          <a:srgbClr val="1C1C1C"/>
        </a:dk1>
        <a:lt1>
          <a:srgbClr val="FFFFFF"/>
        </a:lt1>
        <a:dk2>
          <a:srgbClr val="000000"/>
        </a:dk2>
        <a:lt2>
          <a:srgbClr val="808080"/>
        </a:lt2>
        <a:accent1>
          <a:srgbClr val="336699"/>
        </a:accent1>
        <a:accent2>
          <a:srgbClr val="003366"/>
        </a:accent2>
        <a:accent3>
          <a:srgbClr val="FFFFFF"/>
        </a:accent3>
        <a:accent4>
          <a:srgbClr val="161616"/>
        </a:accent4>
        <a:accent5>
          <a:srgbClr val="ADB8CA"/>
        </a:accent5>
        <a:accent6>
          <a:srgbClr val="002D5C"/>
        </a:accent6>
        <a:hlink>
          <a:srgbClr val="3399FF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472</Words>
  <Application>WPS 演示</Application>
  <PresentationFormat>全屏显示(4:3)</PresentationFormat>
  <Paragraphs>27</Paragraphs>
  <Slides>8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35" baseType="lpstr">
      <vt:lpstr>Arial</vt:lpstr>
      <vt:lpstr>宋体</vt:lpstr>
      <vt:lpstr>Wingdings</vt:lpstr>
      <vt:lpstr>华文行楷</vt:lpstr>
      <vt:lpstr>华文细黑</vt:lpstr>
      <vt:lpstr>Calibri</vt:lpstr>
      <vt:lpstr>Arial</vt:lpstr>
      <vt:lpstr>Calibri</vt:lpstr>
      <vt:lpstr>Lucida Sans</vt:lpstr>
      <vt:lpstr>Kunstler Script</vt:lpstr>
      <vt:lpstr>隶书</vt:lpstr>
      <vt:lpstr>Harlow Solid Italic</vt:lpstr>
      <vt:lpstr>Algerian</vt:lpstr>
      <vt:lpstr>Academy Engraved LET</vt:lpstr>
      <vt:lpstr>Highlight LET</vt:lpstr>
      <vt:lpstr>John Handy LET</vt:lpstr>
      <vt:lpstr>Jokerman</vt:lpstr>
      <vt:lpstr>Lucida Calligraphy</vt:lpstr>
      <vt:lpstr>Monotype Corsiva</vt:lpstr>
      <vt:lpstr>Times New Roman</vt:lpstr>
      <vt:lpstr>微软雅黑</vt:lpstr>
      <vt:lpstr>Lucida Sans Unicode</vt:lpstr>
      <vt:lpstr>Segoe Print</vt:lpstr>
      <vt:lpstr>默认设计模板</vt:lpstr>
      <vt:lpstr>nordridesign.com 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陶伟东@</dc:creator>
  <cp:lastModifiedBy>LD</cp:lastModifiedBy>
  <cp:revision>1178</cp:revision>
  <cp:lastPrinted>2113-01-01T00:00:00Z</cp:lastPrinted>
  <dcterms:created xsi:type="dcterms:W3CDTF">2013-03-30T11:11:00Z</dcterms:created>
  <dcterms:modified xsi:type="dcterms:W3CDTF">2016-09-07T17:15:44Z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2052-10.1.0.5866</vt:lpwstr>
  </property>
</Properties>
</file>