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  <p:sldMasterId id="2147483828" r:id="rId3"/>
    <p:sldMasterId id="2147483990" r:id="rId4"/>
  </p:sldMasterIdLst>
  <p:sldIdLst>
    <p:sldId id="256" r:id="rId5"/>
    <p:sldId id="257" r:id="rId6"/>
    <p:sldId id="258" r:id="rId7"/>
    <p:sldId id="259" r:id="rId8"/>
    <p:sldId id="263" r:id="rId9"/>
    <p:sldId id="262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7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41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7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4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19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87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222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02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19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360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67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796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445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101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099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2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65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146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366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603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546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28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957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40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6037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229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955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606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07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668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2532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3409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8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0370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537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155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63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83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2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5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7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6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9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35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59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82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77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793D7C-FCE0-48D6-A57A-2048109A10BC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DEDCF7-B696-4CDF-B31C-625A27A24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9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CAB6CF-32F6-4BCF-8820-58C2BFFD3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Code Quality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216D922D-2EF6-4D5B-9219-CDE2C4F7E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4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3C268B-7A0A-498F-9933-D052723D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Factory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FC6092D-9CE3-4E14-9EB0-73A74F0B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</a:t>
            </a:r>
            <a:r>
              <a:rPr lang="de-DE" dirty="0" smtClean="0"/>
              <a:t>komplexe </a:t>
            </a:r>
            <a:r>
              <a:rPr lang="de-DE" dirty="0"/>
              <a:t>Objekt </a:t>
            </a:r>
            <a:r>
              <a:rPr lang="de-DE" dirty="0"/>
              <a:t>E</a:t>
            </a:r>
            <a:r>
              <a:rPr lang="de-DE" dirty="0" smtClean="0"/>
              <a:t>rstellung</a:t>
            </a:r>
            <a:endParaRPr lang="de-DE" dirty="0"/>
          </a:p>
          <a:p>
            <a:r>
              <a:rPr lang="de-DE" smtClean="0"/>
              <a:t>automatisiertes </a:t>
            </a:r>
            <a:r>
              <a:rPr lang="de-DE" dirty="0" smtClean="0"/>
              <a:t>Speichern </a:t>
            </a:r>
            <a:r>
              <a:rPr lang="de-DE" dirty="0"/>
              <a:t>in der Datenbank </a:t>
            </a:r>
          </a:p>
          <a:p>
            <a:endParaRPr lang="de-DE" dirty="0"/>
          </a:p>
          <a:p>
            <a:r>
              <a:rPr lang="de-DE" dirty="0"/>
              <a:t>Verbessert</a:t>
            </a:r>
          </a:p>
          <a:p>
            <a:pPr lvl="1"/>
            <a:r>
              <a:rPr lang="de-DE" dirty="0" err="1"/>
              <a:t>Reusability</a:t>
            </a:r>
            <a:endParaRPr lang="de-DE" dirty="0"/>
          </a:p>
          <a:p>
            <a:pPr lvl="1"/>
            <a:r>
              <a:rPr lang="de-DE" dirty="0" err="1"/>
              <a:t>Modifiability</a:t>
            </a:r>
            <a:endParaRPr lang="de-DE" dirty="0"/>
          </a:p>
          <a:p>
            <a:pPr lvl="1"/>
            <a:r>
              <a:rPr lang="de-DE" dirty="0" err="1"/>
              <a:t>Modularity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637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EB733F4-D8B6-407B-94A4-3449813D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– Model View Controller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B370D3A-A6A2-4B5D-B648-387CDC65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Trennung in</a:t>
            </a:r>
          </a:p>
          <a:p>
            <a:pPr lvl="1"/>
            <a:r>
              <a:rPr lang="de-DE" dirty="0"/>
              <a:t>Model – Datenbankanbindung und Logik</a:t>
            </a:r>
          </a:p>
          <a:p>
            <a:pPr lvl="1"/>
            <a:r>
              <a:rPr lang="de-DE" dirty="0"/>
              <a:t>View – Scala-</a:t>
            </a:r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/>
              <a:t>Controller – Controller als Schnittstelle zwischen Datenbank/Logik und Scala-</a:t>
            </a:r>
            <a:r>
              <a:rPr lang="de-DE" dirty="0" err="1"/>
              <a:t>html</a:t>
            </a:r>
            <a:r>
              <a:rPr lang="de-DE" dirty="0"/>
              <a:t>,</a:t>
            </a:r>
          </a:p>
          <a:p>
            <a:pPr lvl="1"/>
            <a:r>
              <a:rPr lang="de-DE" dirty="0" err="1"/>
              <a:t>Javascript</a:t>
            </a:r>
            <a:r>
              <a:rPr lang="de-DE" dirty="0"/>
              <a:t>, Bilder und CSS jeweils in separaten Ordnern</a:t>
            </a:r>
          </a:p>
          <a:p>
            <a:endParaRPr lang="de-DE" dirty="0"/>
          </a:p>
          <a:p>
            <a:r>
              <a:rPr lang="de-DE" dirty="0"/>
              <a:t>Verbessert</a:t>
            </a:r>
          </a:p>
          <a:p>
            <a:pPr lvl="1"/>
            <a:r>
              <a:rPr lang="de-DE" dirty="0" err="1"/>
              <a:t>Reusability</a:t>
            </a:r>
            <a:endParaRPr lang="de-DE" dirty="0"/>
          </a:p>
          <a:p>
            <a:pPr lvl="1"/>
            <a:r>
              <a:rPr lang="de-DE" dirty="0" err="1"/>
              <a:t>Modularity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44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B4A9D7-384D-4BE1-892F-24689694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Responsibility</a:t>
            </a:r>
            <a:r>
              <a:rPr lang="de-DE" dirty="0"/>
              <a:t> </a:t>
            </a:r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6047DDA-003B-4A90-8A24-966C0AAE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nur benötigte Funktionen im Controller </a:t>
            </a:r>
            <a:r>
              <a:rPr lang="de-DE" dirty="0" err="1"/>
              <a:t>public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Klassen für Datenbank und Forms getrennt</a:t>
            </a:r>
          </a:p>
          <a:p>
            <a:pPr marL="0" indent="0">
              <a:buNone/>
            </a:pPr>
            <a:r>
              <a:rPr lang="de-DE" dirty="0"/>
              <a:t>Pro Seite im </a:t>
            </a:r>
            <a:r>
              <a:rPr lang="de-DE" dirty="0" err="1"/>
              <a:t>PlayFramework</a:t>
            </a:r>
            <a:r>
              <a:rPr lang="de-DE" dirty="0"/>
              <a:t> eine Java Klasse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03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4721C7F-FDB9-44FD-9312-FD2FFB9B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</a:t>
            </a:r>
            <a:r>
              <a:rPr lang="de-DE" dirty="0" err="1"/>
              <a:t>Hiding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E91DB2-0EF1-46D9-9464-9454891E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private Methoden</a:t>
            </a:r>
          </a:p>
          <a:p>
            <a:r>
              <a:rPr lang="de-DE" dirty="0"/>
              <a:t>Keine öffentlichen globalen </a:t>
            </a:r>
            <a:r>
              <a:rPr lang="de-DE" dirty="0" smtClean="0"/>
              <a:t>Variablen </a:t>
            </a:r>
            <a:r>
              <a:rPr lang="de-DE" dirty="0"/>
              <a:t>-&gt; </a:t>
            </a:r>
            <a:r>
              <a:rPr lang="de-DE" dirty="0" err="1"/>
              <a:t>getter</a:t>
            </a:r>
            <a:r>
              <a:rPr lang="de-DE" dirty="0"/>
              <a:t>/</a:t>
            </a:r>
            <a:r>
              <a:rPr lang="de-DE" dirty="0" err="1"/>
              <a:t>setter</a:t>
            </a:r>
            <a:endParaRPr lang="de-DE" dirty="0"/>
          </a:p>
          <a:p>
            <a:r>
              <a:rPr lang="de-DE" dirty="0"/>
              <a:t>Nur wichtige Schnittstellen zu anderen Klassen sind auf </a:t>
            </a:r>
            <a:r>
              <a:rPr lang="de-DE" dirty="0" err="1"/>
              <a:t>public</a:t>
            </a:r>
            <a:r>
              <a:rPr lang="de-DE" dirty="0"/>
              <a:t> gesetzt</a:t>
            </a:r>
          </a:p>
        </p:txBody>
      </p:sp>
    </p:spTree>
    <p:extLst>
      <p:ext uri="{BB962C8B-B14F-4D97-AF65-F5344CB8AC3E}">
        <p14:creationId xmlns:p14="http://schemas.microsoft.com/office/powerpoint/2010/main" val="276663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CF7CE18-9231-4A47-BDA5-77B70D38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E0A35EE-0B85-422F-B908-82791F08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Ausführliche Tests des Models</a:t>
            </a:r>
          </a:p>
          <a:p>
            <a:r>
              <a:rPr lang="de-DE" dirty="0"/>
              <a:t>Testen aller </a:t>
            </a:r>
            <a:r>
              <a:rPr lang="de-DE" dirty="0" err="1" smtClean="0"/>
              <a:t>getter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err="1" smtClean="0"/>
              <a:t>setter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40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F26751C-8AAE-4366-81BA-9BD64CC2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Lambdas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8A9264D-A335-4D77-BB53-04156311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Anonyme Funktionen -&gt; Information </a:t>
            </a:r>
            <a:r>
              <a:rPr lang="de-DE" dirty="0" err="1"/>
              <a:t>Hiding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Keine </a:t>
            </a:r>
            <a:r>
              <a:rPr lang="de-DE" dirty="0"/>
              <a:t>K</a:t>
            </a:r>
            <a:r>
              <a:rPr lang="de-DE" dirty="0" smtClean="0"/>
              <a:t>omplizierten Aufrufe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Bessere Lesbarkeit </a:t>
            </a:r>
          </a:p>
        </p:txBody>
      </p:sp>
    </p:spTree>
    <p:extLst>
      <p:ext uri="{BB962C8B-B14F-4D97-AF65-F5344CB8AC3E}">
        <p14:creationId xmlns:p14="http://schemas.microsoft.com/office/powerpoint/2010/main" val="415977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B14196-9CAC-416C-8247-62EA45CC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Standards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F62CF74-81BC-47B4-997C-87DF8D71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76264" cy="4023360"/>
          </a:xfrm>
        </p:spPr>
        <p:txBody>
          <a:bodyPr/>
          <a:lstStyle/>
          <a:p>
            <a:r>
              <a:rPr lang="de-DE" dirty="0"/>
              <a:t>Vor jedem </a:t>
            </a:r>
            <a:r>
              <a:rPr lang="de-DE" dirty="0" err="1"/>
              <a:t>c</a:t>
            </a:r>
            <a:r>
              <a:rPr lang="de-DE" dirty="0" err="1" smtClean="0"/>
              <a:t>ommit</a:t>
            </a:r>
            <a:r>
              <a:rPr lang="de-DE" dirty="0" smtClean="0"/>
              <a:t> </a:t>
            </a:r>
            <a:r>
              <a:rPr lang="de-DE" dirty="0"/>
              <a:t>wurde </a:t>
            </a:r>
            <a:r>
              <a:rPr lang="de-DE" dirty="0" err="1"/>
              <a:t>refactored</a:t>
            </a:r>
            <a:endParaRPr lang="de-DE" dirty="0"/>
          </a:p>
          <a:p>
            <a:r>
              <a:rPr lang="de-DE" dirty="0" smtClean="0"/>
              <a:t>Inkrementelle Entwicklung</a:t>
            </a:r>
            <a:endParaRPr lang="de-DE" dirty="0"/>
          </a:p>
          <a:p>
            <a:r>
              <a:rPr lang="de-DE" dirty="0"/>
              <a:t>Großes </a:t>
            </a:r>
            <a:r>
              <a:rPr lang="de-DE" dirty="0" err="1" smtClean="0"/>
              <a:t>Refactoring</a:t>
            </a:r>
            <a:r>
              <a:rPr lang="de-DE" dirty="0" smtClean="0"/>
              <a:t> </a:t>
            </a:r>
            <a:r>
              <a:rPr lang="de-DE" dirty="0"/>
              <a:t>am Ende</a:t>
            </a:r>
          </a:p>
          <a:p>
            <a:r>
              <a:rPr lang="de-DE" dirty="0"/>
              <a:t>Einheitliche und deutliche </a:t>
            </a:r>
            <a:r>
              <a:rPr lang="de-DE" dirty="0" smtClean="0"/>
              <a:t>Benennung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StyleGuidelines</a:t>
            </a:r>
            <a:r>
              <a:rPr lang="de-DE" dirty="0"/>
              <a:t> </a:t>
            </a:r>
            <a:r>
              <a:rPr lang="de-DE" dirty="0" smtClean="0"/>
              <a:t>für gesamtes Projekt: s. separates Dokument (</a:t>
            </a:r>
            <a:r>
              <a:rPr lang="de-DE" dirty="0" err="1" smtClean="0"/>
              <a:t>documentation</a:t>
            </a:r>
            <a:r>
              <a:rPr lang="de-DE" dirty="0" smtClean="0"/>
              <a:t>/StyleGuidelines.pdf)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42455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ückblick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0</TotalTime>
  <Words>147</Words>
  <Application>Microsoft Office PowerPoint</Application>
  <PresentationFormat>Benutzerdefiniert</PresentationFormat>
  <Paragraphs>41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HDOfficeLightV0</vt:lpstr>
      <vt:lpstr>1_HDOfficeLightV0</vt:lpstr>
      <vt:lpstr>2_HDOfficeLightV0</vt:lpstr>
      <vt:lpstr>Rückblick</vt:lpstr>
      <vt:lpstr>Code Quality</vt:lpstr>
      <vt:lpstr>Factory Pattern</vt:lpstr>
      <vt:lpstr>MVC – Model View Controller</vt:lpstr>
      <vt:lpstr>Single Responsibility Principle</vt:lpstr>
      <vt:lpstr>Information Hiding</vt:lpstr>
      <vt:lpstr>Tests</vt:lpstr>
      <vt:lpstr>Lambdas</vt:lpstr>
      <vt:lpstr>Allgemeine Standards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Quality</dc:title>
  <dc:creator>Lisa Reichler</dc:creator>
  <cp:lastModifiedBy>Rainer Müller</cp:lastModifiedBy>
  <cp:revision>15</cp:revision>
  <dcterms:created xsi:type="dcterms:W3CDTF">2018-03-12T16:20:21Z</dcterms:created>
  <dcterms:modified xsi:type="dcterms:W3CDTF">2018-03-24T19:30:13Z</dcterms:modified>
</cp:coreProperties>
</file>