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1" r:id="rId3"/>
    <p:sldId id="274" r:id="rId4"/>
    <p:sldId id="258" r:id="rId5"/>
    <p:sldId id="292" r:id="rId6"/>
    <p:sldId id="263" r:id="rId7"/>
    <p:sldId id="307" r:id="rId8"/>
    <p:sldId id="268" r:id="rId9"/>
    <p:sldId id="269" r:id="rId10"/>
    <p:sldId id="304" r:id="rId11"/>
    <p:sldId id="270" r:id="rId12"/>
    <p:sldId id="266" r:id="rId13"/>
    <p:sldId id="294" r:id="rId14"/>
    <p:sldId id="262" r:id="rId15"/>
    <p:sldId id="303" r:id="rId16"/>
    <p:sldId id="293" r:id="rId17"/>
    <p:sldId id="296" r:id="rId18"/>
    <p:sldId id="288" r:id="rId19"/>
    <p:sldId id="297" r:id="rId20"/>
    <p:sldId id="298" r:id="rId21"/>
    <p:sldId id="299" r:id="rId22"/>
    <p:sldId id="300" r:id="rId23"/>
    <p:sldId id="301" r:id="rId24"/>
    <p:sldId id="308" r:id="rId25"/>
    <p:sldId id="309" r:id="rId26"/>
    <p:sldId id="282" r:id="rId27"/>
    <p:sldId id="289" r:id="rId28"/>
  </p:sldIdLst>
  <p:sldSz cx="16256000" cy="9144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E0E987AB-88AA-4752-970E-342DCE88CF08}">
          <p14:sldIdLst>
            <p14:sldId id="256"/>
          </p14:sldIdLst>
        </p14:section>
        <p14:section name="Zusammenfassungsabschnitt" id="{8D60022D-BC4E-4CE2-AFAA-CB0F3C83A041}">
          <p14:sldIdLst>
            <p14:sldId id="291"/>
          </p14:sldIdLst>
        </p14:section>
        <p14:section name="Wettbewerb" id="{87355343-8FA3-4188-B142-D3630817652F}">
          <p14:sldIdLst>
            <p14:sldId id="274"/>
            <p14:sldId id="258"/>
            <p14:sldId id="292"/>
          </p14:sldIdLst>
        </p14:section>
        <p14:section name="Vorgehen" id="{DF29ED5D-7BE1-4BA9-BF62-7264BDC3CEE3}">
          <p14:sldIdLst>
            <p14:sldId id="263"/>
            <p14:sldId id="307"/>
            <p14:sldId id="268"/>
            <p14:sldId id="269"/>
            <p14:sldId id="304"/>
            <p14:sldId id="270"/>
          </p14:sldIdLst>
        </p14:section>
        <p14:section name="Optimierung - Inhalt" id="{9BB860AF-6CF8-4869-9D88-D139A33A4500}">
          <p14:sldIdLst>
            <p14:sldId id="266"/>
            <p14:sldId id="294"/>
            <p14:sldId id="262"/>
            <p14:sldId id="303"/>
            <p14:sldId id="293"/>
            <p14:sldId id="296"/>
            <p14:sldId id="288"/>
            <p14:sldId id="297"/>
            <p14:sldId id="298"/>
            <p14:sldId id="299"/>
            <p14:sldId id="300"/>
            <p14:sldId id="301"/>
            <p14:sldId id="308"/>
            <p14:sldId id="309"/>
          </p14:sldIdLst>
        </p14:section>
        <p14:section name="Ende" id="{EBDCAA42-2A05-449D-9E18-4F8F184C5B87}">
          <p14:sldIdLst>
            <p14:sldId id="282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5" autoAdjust="0"/>
    <p:restoredTop sz="94660"/>
  </p:normalViewPr>
  <p:slideViewPr>
    <p:cSldViewPr>
      <p:cViewPr varScale="1">
        <p:scale>
          <a:sx n="57" d="100"/>
          <a:sy n="57" d="100"/>
        </p:scale>
        <p:origin x="498" y="6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B9071-94A7-4CA5-B01F-90D1C59ABB6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3CA86-4D43-420A-BA7D-EEC4B1B5ECC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SLAM</a:t>
          </a:r>
          <a:endParaRPr lang="en-US" dirty="0"/>
        </a:p>
      </dgm:t>
    </dgm:pt>
    <dgm:pt modelId="{EDBA24CA-8251-4245-A6C8-EE4297E14FC2}" type="parTrans" cxnId="{785139A1-34EB-40D1-B238-7284338D96A1}">
      <dgm:prSet/>
      <dgm:spPr/>
      <dgm:t>
        <a:bodyPr/>
        <a:lstStyle/>
        <a:p>
          <a:endParaRPr lang="en-US"/>
        </a:p>
      </dgm:t>
    </dgm:pt>
    <dgm:pt modelId="{3DE42106-91F6-4B5C-B99E-02ECFD58D818}" type="sibTrans" cxnId="{785139A1-34EB-40D1-B238-7284338D96A1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3881E11F-B80B-42EE-BC22-C1214F89DB0A}">
      <dgm:prSet phldrT="[Text]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>
            <a:buNone/>
          </a:pPr>
          <a:r>
            <a:rPr lang="de-DE" dirty="0"/>
            <a:t> </a:t>
          </a:r>
          <a:endParaRPr lang="en-US" dirty="0"/>
        </a:p>
      </dgm:t>
    </dgm:pt>
    <dgm:pt modelId="{B084F734-ED98-4C68-8E70-FD46B25A4357}" type="parTrans" cxnId="{DD2908FB-7155-42BA-9565-7016F5A7B7F6}">
      <dgm:prSet/>
      <dgm:spPr/>
      <dgm:t>
        <a:bodyPr/>
        <a:lstStyle/>
        <a:p>
          <a:endParaRPr lang="en-US"/>
        </a:p>
      </dgm:t>
    </dgm:pt>
    <dgm:pt modelId="{61F3F8D1-6AAD-4516-ADB8-FD6E6AF41674}" type="sibTrans" cxnId="{DD2908FB-7155-42BA-9565-7016F5A7B7F6}">
      <dgm:prSet/>
      <dgm:spPr/>
      <dgm:t>
        <a:bodyPr/>
        <a:lstStyle/>
        <a:p>
          <a:endParaRPr lang="en-US"/>
        </a:p>
      </dgm:t>
    </dgm:pt>
    <dgm:pt modelId="{23D2B659-A7B2-4497-9E96-B2462D23C14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Wegpunkte</a:t>
          </a:r>
          <a:endParaRPr lang="en-US" dirty="0"/>
        </a:p>
      </dgm:t>
    </dgm:pt>
    <dgm:pt modelId="{6422F399-0863-4CCE-A710-F53545FF8CF4}" type="parTrans" cxnId="{245F6621-5DDE-41F2-ADE3-0B0D6D56884D}">
      <dgm:prSet/>
      <dgm:spPr/>
      <dgm:t>
        <a:bodyPr/>
        <a:lstStyle/>
        <a:p>
          <a:endParaRPr lang="en-US"/>
        </a:p>
      </dgm:t>
    </dgm:pt>
    <dgm:pt modelId="{5D840F64-75DD-4CEB-9EC7-A215F262844E}" type="sibTrans" cxnId="{245F6621-5DDE-41F2-ADE3-0B0D6D56884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23E7AC7-5422-4DAD-8AFE-E56BAF98E248}">
      <dgm:prSet phldrT="[Text]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>
            <a:buFontTx/>
            <a:buNone/>
          </a:pPr>
          <a:r>
            <a:rPr lang="de-DE" dirty="0"/>
            <a:t>  </a:t>
          </a:r>
          <a:endParaRPr lang="en-US" dirty="0"/>
        </a:p>
      </dgm:t>
    </dgm:pt>
    <dgm:pt modelId="{B848F963-FCD8-42C4-BCAF-8583CA0891CE}" type="parTrans" cxnId="{95D5822F-5C5B-4D49-995A-8663AC272D8E}">
      <dgm:prSet/>
      <dgm:spPr/>
      <dgm:t>
        <a:bodyPr/>
        <a:lstStyle/>
        <a:p>
          <a:endParaRPr lang="en-US"/>
        </a:p>
      </dgm:t>
    </dgm:pt>
    <dgm:pt modelId="{BF6FDD0F-75B8-4493-BAB7-F6F36AE7DE83}" type="sibTrans" cxnId="{95D5822F-5C5B-4D49-995A-8663AC272D8E}">
      <dgm:prSet/>
      <dgm:spPr/>
      <dgm:t>
        <a:bodyPr/>
        <a:lstStyle/>
        <a:p>
          <a:endParaRPr lang="en-US"/>
        </a:p>
      </dgm:t>
    </dgm:pt>
    <dgm:pt modelId="{CFF7ACB7-2C19-4A9A-BA9E-F2E341994ED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Navigation</a:t>
          </a:r>
          <a:endParaRPr lang="en-US" dirty="0"/>
        </a:p>
      </dgm:t>
    </dgm:pt>
    <dgm:pt modelId="{066F75FC-FF12-43E6-85AB-D10A29BE8BFD}" type="parTrans" cxnId="{429986C5-1302-4668-B271-54DD3894DF75}">
      <dgm:prSet/>
      <dgm:spPr/>
      <dgm:t>
        <a:bodyPr/>
        <a:lstStyle/>
        <a:p>
          <a:endParaRPr lang="en-US"/>
        </a:p>
      </dgm:t>
    </dgm:pt>
    <dgm:pt modelId="{37D082B7-0FA3-4FB2-9667-5A560C4807B0}" type="sibTrans" cxnId="{429986C5-1302-4668-B271-54DD3894DF75}">
      <dgm:prSet/>
      <dgm:spPr/>
      <dgm:t>
        <a:bodyPr/>
        <a:lstStyle/>
        <a:p>
          <a:endParaRPr lang="en-US"/>
        </a:p>
      </dgm:t>
    </dgm:pt>
    <dgm:pt modelId="{B282B0CC-A734-4EDA-B52D-A9766E663A8F}">
      <dgm:prSet phldrT="[Text]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>
            <a:buNone/>
          </a:pPr>
          <a:r>
            <a:rPr lang="de-DE" dirty="0"/>
            <a:t> </a:t>
          </a:r>
          <a:endParaRPr lang="en-US" dirty="0"/>
        </a:p>
      </dgm:t>
    </dgm:pt>
    <dgm:pt modelId="{B48665EA-2702-4C00-8BF0-B3A7E07DA138}" type="parTrans" cxnId="{5BD1C942-F9FE-45B1-8CD8-7BD1ABE89E68}">
      <dgm:prSet/>
      <dgm:spPr/>
      <dgm:t>
        <a:bodyPr/>
        <a:lstStyle/>
        <a:p>
          <a:endParaRPr lang="en-US"/>
        </a:p>
      </dgm:t>
    </dgm:pt>
    <dgm:pt modelId="{65FB73E3-9E64-4181-843F-D75E1AB0C522}" type="sibTrans" cxnId="{5BD1C942-F9FE-45B1-8CD8-7BD1ABE89E68}">
      <dgm:prSet/>
      <dgm:spPr/>
      <dgm:t>
        <a:bodyPr/>
        <a:lstStyle/>
        <a:p>
          <a:endParaRPr lang="en-US"/>
        </a:p>
      </dgm:t>
    </dgm:pt>
    <dgm:pt modelId="{0D2A776E-5DA5-4715-9D1B-43CDE1901E58}">
      <dgm:prSet phldrT="[Text]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>
            <a:buFontTx/>
            <a:buNone/>
          </a:pPr>
          <a:r>
            <a:rPr lang="de-DE" dirty="0"/>
            <a:t> </a:t>
          </a:r>
          <a:endParaRPr lang="en-US" dirty="0"/>
        </a:p>
      </dgm:t>
    </dgm:pt>
    <dgm:pt modelId="{46F99407-D75D-40DB-B0F7-A4F23AA41804}" type="sibTrans" cxnId="{37A21F12-2EEC-41C0-B1EF-58858F21F680}">
      <dgm:prSet/>
      <dgm:spPr/>
      <dgm:t>
        <a:bodyPr/>
        <a:lstStyle/>
        <a:p>
          <a:endParaRPr lang="en-US"/>
        </a:p>
      </dgm:t>
    </dgm:pt>
    <dgm:pt modelId="{D182A111-7AAE-46EE-8E56-3DA16BC6F7EE}" type="parTrans" cxnId="{37A21F12-2EEC-41C0-B1EF-58858F21F680}">
      <dgm:prSet/>
      <dgm:spPr/>
      <dgm:t>
        <a:bodyPr/>
        <a:lstStyle/>
        <a:p>
          <a:endParaRPr lang="en-US"/>
        </a:p>
      </dgm:t>
    </dgm:pt>
    <dgm:pt modelId="{22E04C06-D73B-4D6D-8037-7040160D9401}" type="pres">
      <dgm:prSet presAssocID="{C33B9071-94A7-4CA5-B01F-90D1C59ABB6F}" presName="Name0" presStyleCnt="0">
        <dgm:presLayoutVars>
          <dgm:dir/>
          <dgm:animLvl val="lvl"/>
          <dgm:resizeHandles val="exact"/>
        </dgm:presLayoutVars>
      </dgm:prSet>
      <dgm:spPr/>
    </dgm:pt>
    <dgm:pt modelId="{52AA9EE8-F81D-496A-A3E9-1418E73211EF}" type="pres">
      <dgm:prSet presAssocID="{C33B9071-94A7-4CA5-B01F-90D1C59ABB6F}" presName="tSp" presStyleCnt="0"/>
      <dgm:spPr/>
    </dgm:pt>
    <dgm:pt modelId="{F979886C-97E6-4308-938B-5497FDF0040A}" type="pres">
      <dgm:prSet presAssocID="{C33B9071-94A7-4CA5-B01F-90D1C59ABB6F}" presName="bSp" presStyleCnt="0"/>
      <dgm:spPr/>
    </dgm:pt>
    <dgm:pt modelId="{7D905868-81D5-4B5D-A267-ED84F8F5657A}" type="pres">
      <dgm:prSet presAssocID="{C33B9071-94A7-4CA5-B01F-90D1C59ABB6F}" presName="process" presStyleCnt="0"/>
      <dgm:spPr/>
    </dgm:pt>
    <dgm:pt modelId="{E1CC805D-210A-4E0C-ACEF-854A3ACCD326}" type="pres">
      <dgm:prSet presAssocID="{2B13CA86-4D43-420A-BA7D-EEC4B1B5ECCB}" presName="composite1" presStyleCnt="0"/>
      <dgm:spPr/>
    </dgm:pt>
    <dgm:pt modelId="{99649C01-C9C6-46E1-AA33-FE7BB7B2088B}" type="pres">
      <dgm:prSet presAssocID="{2B13CA86-4D43-420A-BA7D-EEC4B1B5ECCB}" presName="dummyNode1" presStyleLbl="node1" presStyleIdx="0" presStyleCnt="3"/>
      <dgm:spPr/>
    </dgm:pt>
    <dgm:pt modelId="{8B20276A-8E1D-4B92-AAF5-61D4304CB966}" type="pres">
      <dgm:prSet presAssocID="{2B13CA86-4D43-420A-BA7D-EEC4B1B5ECCB}" presName="childNode1" presStyleLbl="bgAcc1" presStyleIdx="0" presStyleCnt="3" custScaleY="78428" custLinFactNeighborX="-1957" custLinFactNeighborY="733">
        <dgm:presLayoutVars>
          <dgm:bulletEnabled val="1"/>
        </dgm:presLayoutVars>
      </dgm:prSet>
      <dgm:spPr/>
    </dgm:pt>
    <dgm:pt modelId="{5E27E553-B50A-4C53-8C35-6DA33BE353D3}" type="pres">
      <dgm:prSet presAssocID="{2B13CA86-4D43-420A-BA7D-EEC4B1B5ECCB}" presName="childNode1tx" presStyleLbl="bgAcc1" presStyleIdx="0" presStyleCnt="3">
        <dgm:presLayoutVars>
          <dgm:bulletEnabled val="1"/>
        </dgm:presLayoutVars>
      </dgm:prSet>
      <dgm:spPr/>
    </dgm:pt>
    <dgm:pt modelId="{2775D216-7B8E-41F3-AC8E-5BF2311165D8}" type="pres">
      <dgm:prSet presAssocID="{2B13CA86-4D43-420A-BA7D-EEC4B1B5ECCB}" presName="parentNode1" presStyleLbl="node1" presStyleIdx="0" presStyleCnt="3" custLinFactNeighborX="973" custLinFactNeighborY="7977">
        <dgm:presLayoutVars>
          <dgm:chMax val="1"/>
          <dgm:bulletEnabled val="1"/>
        </dgm:presLayoutVars>
      </dgm:prSet>
      <dgm:spPr/>
    </dgm:pt>
    <dgm:pt modelId="{AD223C3B-4C64-4306-89FC-5AF3B8519327}" type="pres">
      <dgm:prSet presAssocID="{2B13CA86-4D43-420A-BA7D-EEC4B1B5ECCB}" presName="connSite1" presStyleCnt="0"/>
      <dgm:spPr/>
    </dgm:pt>
    <dgm:pt modelId="{4ADD1F34-2864-4CF9-AAA7-835DCB8191FA}" type="pres">
      <dgm:prSet presAssocID="{3DE42106-91F6-4B5C-B99E-02ECFD58D818}" presName="Name9" presStyleLbl="sibTrans2D1" presStyleIdx="0" presStyleCnt="2" custAng="21390853" custScaleX="95135" custLinFactNeighborX="12917" custLinFactNeighborY="-17763"/>
      <dgm:spPr/>
    </dgm:pt>
    <dgm:pt modelId="{7E601076-16D5-4387-8AD9-E13339C0437A}" type="pres">
      <dgm:prSet presAssocID="{23D2B659-A7B2-4497-9E96-B2462D23C143}" presName="composite2" presStyleCnt="0"/>
      <dgm:spPr/>
    </dgm:pt>
    <dgm:pt modelId="{0758E46D-22C2-4F21-AEB8-250E8AAC5D77}" type="pres">
      <dgm:prSet presAssocID="{23D2B659-A7B2-4497-9E96-B2462D23C143}" presName="dummyNode2" presStyleLbl="node1" presStyleIdx="0" presStyleCnt="3"/>
      <dgm:spPr/>
    </dgm:pt>
    <dgm:pt modelId="{3F15B981-D14F-4514-A3E0-3F78E631E33D}" type="pres">
      <dgm:prSet presAssocID="{23D2B659-A7B2-4497-9E96-B2462D23C143}" presName="childNode2" presStyleLbl="bgAcc1" presStyleIdx="1" presStyleCnt="3" custScaleY="80720" custLinFactNeighborY="2394">
        <dgm:presLayoutVars>
          <dgm:bulletEnabled val="1"/>
        </dgm:presLayoutVars>
      </dgm:prSet>
      <dgm:spPr/>
    </dgm:pt>
    <dgm:pt modelId="{9C50076E-DAD8-4E65-9CBF-9F8A9B9425E5}" type="pres">
      <dgm:prSet presAssocID="{23D2B659-A7B2-4497-9E96-B2462D23C143}" presName="childNode2tx" presStyleLbl="bgAcc1" presStyleIdx="1" presStyleCnt="3">
        <dgm:presLayoutVars>
          <dgm:bulletEnabled val="1"/>
        </dgm:presLayoutVars>
      </dgm:prSet>
      <dgm:spPr/>
    </dgm:pt>
    <dgm:pt modelId="{B79F8915-0401-4715-A417-E8B270A49B0B}" type="pres">
      <dgm:prSet presAssocID="{23D2B659-A7B2-4497-9E96-B2462D23C14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D88FCBE0-6429-4979-8C45-21A7B5CB2D05}" type="pres">
      <dgm:prSet presAssocID="{23D2B659-A7B2-4497-9E96-B2462D23C143}" presName="connSite2" presStyleCnt="0"/>
      <dgm:spPr/>
    </dgm:pt>
    <dgm:pt modelId="{27DC0B42-5CF1-4C50-AC04-42D540F5BE12}" type="pres">
      <dgm:prSet presAssocID="{5D840F64-75DD-4CEB-9EC7-A215F262844E}" presName="Name18" presStyleLbl="sibTrans2D1" presStyleIdx="1" presStyleCnt="2" custAng="0" custScaleX="95023" custLinFactNeighborX="4287" custLinFactNeighborY="18597"/>
      <dgm:spPr/>
    </dgm:pt>
    <dgm:pt modelId="{5940C2BC-8B76-4CEB-9ADB-7EA1E7658B98}" type="pres">
      <dgm:prSet presAssocID="{CFF7ACB7-2C19-4A9A-BA9E-F2E341994ED8}" presName="composite1" presStyleCnt="0"/>
      <dgm:spPr/>
    </dgm:pt>
    <dgm:pt modelId="{F4141263-723C-4ABA-A334-73EACA66C533}" type="pres">
      <dgm:prSet presAssocID="{CFF7ACB7-2C19-4A9A-BA9E-F2E341994ED8}" presName="dummyNode1" presStyleLbl="node1" presStyleIdx="1" presStyleCnt="3"/>
      <dgm:spPr/>
    </dgm:pt>
    <dgm:pt modelId="{DE453EA4-E6A3-4AE1-BEAD-944B0B9C9307}" type="pres">
      <dgm:prSet presAssocID="{CFF7ACB7-2C19-4A9A-BA9E-F2E341994ED8}" presName="childNode1" presStyleLbl="bgAcc1" presStyleIdx="2" presStyleCnt="3" custScaleX="97068" custScaleY="76962" custLinFactNeighborY="4854">
        <dgm:presLayoutVars>
          <dgm:bulletEnabled val="1"/>
        </dgm:presLayoutVars>
      </dgm:prSet>
      <dgm:spPr/>
    </dgm:pt>
    <dgm:pt modelId="{F5750DB5-6546-41FF-A5CE-031F947BA72E}" type="pres">
      <dgm:prSet presAssocID="{CFF7ACB7-2C19-4A9A-BA9E-F2E341994ED8}" presName="childNode1tx" presStyleLbl="bgAcc1" presStyleIdx="2" presStyleCnt="3">
        <dgm:presLayoutVars>
          <dgm:bulletEnabled val="1"/>
        </dgm:presLayoutVars>
      </dgm:prSet>
      <dgm:spPr/>
    </dgm:pt>
    <dgm:pt modelId="{05872ED2-E84C-4E34-AEEC-4D3FDE761205}" type="pres">
      <dgm:prSet presAssocID="{CFF7ACB7-2C19-4A9A-BA9E-F2E341994ED8}" presName="parentNode1" presStyleLbl="node1" presStyleIdx="2" presStyleCnt="3" custLinFactNeighborX="-8608" custLinFactNeighborY="27303">
        <dgm:presLayoutVars>
          <dgm:chMax val="1"/>
          <dgm:bulletEnabled val="1"/>
        </dgm:presLayoutVars>
      </dgm:prSet>
      <dgm:spPr/>
    </dgm:pt>
    <dgm:pt modelId="{0A79FD5D-18C3-4B1D-9D91-4EC351285BA0}" type="pres">
      <dgm:prSet presAssocID="{CFF7ACB7-2C19-4A9A-BA9E-F2E341994ED8}" presName="connSite1" presStyleCnt="0"/>
      <dgm:spPr/>
    </dgm:pt>
  </dgm:ptLst>
  <dgm:cxnLst>
    <dgm:cxn modelId="{37A21F12-2EEC-41C0-B1EF-58858F21F680}" srcId="{CFF7ACB7-2C19-4A9A-BA9E-F2E341994ED8}" destId="{0D2A776E-5DA5-4715-9D1B-43CDE1901E58}" srcOrd="0" destOrd="0" parTransId="{D182A111-7AAE-46EE-8E56-3DA16BC6F7EE}" sibTransId="{46F99407-D75D-40DB-B0F7-A4F23AA41804}"/>
    <dgm:cxn modelId="{A4014C17-B631-41B5-9CAF-01C268D0CC3D}" type="presOf" srcId="{623E7AC7-5422-4DAD-8AFE-E56BAF98E248}" destId="{3F15B981-D14F-4514-A3E0-3F78E631E33D}" srcOrd="0" destOrd="0" presId="urn:microsoft.com/office/officeart/2005/8/layout/hProcess4"/>
    <dgm:cxn modelId="{F80BC920-2CC8-4369-AEB1-BB8FE135B405}" type="presOf" srcId="{5D840F64-75DD-4CEB-9EC7-A215F262844E}" destId="{27DC0B42-5CF1-4C50-AC04-42D540F5BE12}" srcOrd="0" destOrd="0" presId="urn:microsoft.com/office/officeart/2005/8/layout/hProcess4"/>
    <dgm:cxn modelId="{245F6621-5DDE-41F2-ADE3-0B0D6D56884D}" srcId="{C33B9071-94A7-4CA5-B01F-90D1C59ABB6F}" destId="{23D2B659-A7B2-4497-9E96-B2462D23C143}" srcOrd="1" destOrd="0" parTransId="{6422F399-0863-4CCE-A710-F53545FF8CF4}" sibTransId="{5D840F64-75DD-4CEB-9EC7-A215F262844E}"/>
    <dgm:cxn modelId="{96DB9621-AF2A-4527-81C7-F5B3DD75CF7F}" type="presOf" srcId="{2B13CA86-4D43-420A-BA7D-EEC4B1B5ECCB}" destId="{2775D216-7B8E-41F3-AC8E-5BF2311165D8}" srcOrd="0" destOrd="0" presId="urn:microsoft.com/office/officeart/2005/8/layout/hProcess4"/>
    <dgm:cxn modelId="{95D5822F-5C5B-4D49-995A-8663AC272D8E}" srcId="{23D2B659-A7B2-4497-9E96-B2462D23C143}" destId="{623E7AC7-5422-4DAD-8AFE-E56BAF98E248}" srcOrd="0" destOrd="0" parTransId="{B848F963-FCD8-42C4-BCAF-8583CA0891CE}" sibTransId="{BF6FDD0F-75B8-4493-BAB7-F6F36AE7DE83}"/>
    <dgm:cxn modelId="{F5C20238-6A58-4438-9364-0DF2BE913ADE}" type="presOf" srcId="{3881E11F-B80B-42EE-BC22-C1214F89DB0A}" destId="{8B20276A-8E1D-4B92-AAF5-61D4304CB966}" srcOrd="0" destOrd="0" presId="urn:microsoft.com/office/officeart/2005/8/layout/hProcess4"/>
    <dgm:cxn modelId="{5BD1C942-F9FE-45B1-8CD8-7BD1ABE89E68}" srcId="{2B13CA86-4D43-420A-BA7D-EEC4B1B5ECCB}" destId="{B282B0CC-A734-4EDA-B52D-A9766E663A8F}" srcOrd="1" destOrd="0" parTransId="{B48665EA-2702-4C00-8BF0-B3A7E07DA138}" sibTransId="{65FB73E3-9E64-4181-843F-D75E1AB0C522}"/>
    <dgm:cxn modelId="{6C6EE872-596C-4BED-8E80-B8346EF0A574}" type="presOf" srcId="{B282B0CC-A734-4EDA-B52D-A9766E663A8F}" destId="{8B20276A-8E1D-4B92-AAF5-61D4304CB966}" srcOrd="0" destOrd="1" presId="urn:microsoft.com/office/officeart/2005/8/layout/hProcess4"/>
    <dgm:cxn modelId="{B629D982-E632-4165-AC62-24C42A9264A6}" type="presOf" srcId="{0D2A776E-5DA5-4715-9D1B-43CDE1901E58}" destId="{DE453EA4-E6A3-4AE1-BEAD-944B0B9C9307}" srcOrd="0" destOrd="0" presId="urn:microsoft.com/office/officeart/2005/8/layout/hProcess4"/>
    <dgm:cxn modelId="{B779218A-5E7D-40C4-9127-200725F7248D}" type="presOf" srcId="{623E7AC7-5422-4DAD-8AFE-E56BAF98E248}" destId="{9C50076E-DAD8-4E65-9CBF-9F8A9B9425E5}" srcOrd="1" destOrd="0" presId="urn:microsoft.com/office/officeart/2005/8/layout/hProcess4"/>
    <dgm:cxn modelId="{F483258D-2C74-4D59-9FF6-EEA8DE595223}" type="presOf" srcId="{0D2A776E-5DA5-4715-9D1B-43CDE1901E58}" destId="{F5750DB5-6546-41FF-A5CE-031F947BA72E}" srcOrd="1" destOrd="0" presId="urn:microsoft.com/office/officeart/2005/8/layout/hProcess4"/>
    <dgm:cxn modelId="{DF05C19D-8AC0-4AD7-808B-5030E77E20EF}" type="presOf" srcId="{C33B9071-94A7-4CA5-B01F-90D1C59ABB6F}" destId="{22E04C06-D73B-4D6D-8037-7040160D9401}" srcOrd="0" destOrd="0" presId="urn:microsoft.com/office/officeart/2005/8/layout/hProcess4"/>
    <dgm:cxn modelId="{16F0A6A0-BD3B-4025-8E89-E1C3495F0FF0}" type="presOf" srcId="{3DE42106-91F6-4B5C-B99E-02ECFD58D818}" destId="{4ADD1F34-2864-4CF9-AAA7-835DCB8191FA}" srcOrd="0" destOrd="0" presId="urn:microsoft.com/office/officeart/2005/8/layout/hProcess4"/>
    <dgm:cxn modelId="{785139A1-34EB-40D1-B238-7284338D96A1}" srcId="{C33B9071-94A7-4CA5-B01F-90D1C59ABB6F}" destId="{2B13CA86-4D43-420A-BA7D-EEC4B1B5ECCB}" srcOrd="0" destOrd="0" parTransId="{EDBA24CA-8251-4245-A6C8-EE4297E14FC2}" sibTransId="{3DE42106-91F6-4B5C-B99E-02ECFD58D818}"/>
    <dgm:cxn modelId="{974C79A3-733C-46C7-AE38-8B91B79536A8}" type="presOf" srcId="{3881E11F-B80B-42EE-BC22-C1214F89DB0A}" destId="{5E27E553-B50A-4C53-8C35-6DA33BE353D3}" srcOrd="1" destOrd="0" presId="urn:microsoft.com/office/officeart/2005/8/layout/hProcess4"/>
    <dgm:cxn modelId="{EB2F9EB8-120D-41C0-B995-7CBAB50D04AF}" type="presOf" srcId="{CFF7ACB7-2C19-4A9A-BA9E-F2E341994ED8}" destId="{05872ED2-E84C-4E34-AEEC-4D3FDE761205}" srcOrd="0" destOrd="0" presId="urn:microsoft.com/office/officeart/2005/8/layout/hProcess4"/>
    <dgm:cxn modelId="{429986C5-1302-4668-B271-54DD3894DF75}" srcId="{C33B9071-94A7-4CA5-B01F-90D1C59ABB6F}" destId="{CFF7ACB7-2C19-4A9A-BA9E-F2E341994ED8}" srcOrd="2" destOrd="0" parTransId="{066F75FC-FF12-43E6-85AB-D10A29BE8BFD}" sibTransId="{37D082B7-0FA3-4FB2-9667-5A560C4807B0}"/>
    <dgm:cxn modelId="{6BDAC5CA-8038-482D-9C3B-BB238EE1ED3D}" type="presOf" srcId="{B282B0CC-A734-4EDA-B52D-A9766E663A8F}" destId="{5E27E553-B50A-4C53-8C35-6DA33BE353D3}" srcOrd="1" destOrd="1" presId="urn:microsoft.com/office/officeart/2005/8/layout/hProcess4"/>
    <dgm:cxn modelId="{FE09FDEB-8CE7-4509-B94A-E13CA5E2369F}" type="presOf" srcId="{23D2B659-A7B2-4497-9E96-B2462D23C143}" destId="{B79F8915-0401-4715-A417-E8B270A49B0B}" srcOrd="0" destOrd="0" presId="urn:microsoft.com/office/officeart/2005/8/layout/hProcess4"/>
    <dgm:cxn modelId="{DD2908FB-7155-42BA-9565-7016F5A7B7F6}" srcId="{2B13CA86-4D43-420A-BA7D-EEC4B1B5ECCB}" destId="{3881E11F-B80B-42EE-BC22-C1214F89DB0A}" srcOrd="0" destOrd="0" parTransId="{B084F734-ED98-4C68-8E70-FD46B25A4357}" sibTransId="{61F3F8D1-6AAD-4516-ADB8-FD6E6AF41674}"/>
    <dgm:cxn modelId="{F5A7BC11-0445-4D7E-B01C-72BF3B9857F2}" type="presParOf" srcId="{22E04C06-D73B-4D6D-8037-7040160D9401}" destId="{52AA9EE8-F81D-496A-A3E9-1418E73211EF}" srcOrd="0" destOrd="0" presId="urn:microsoft.com/office/officeart/2005/8/layout/hProcess4"/>
    <dgm:cxn modelId="{35E64994-2842-438A-BF34-A0914F86F2D1}" type="presParOf" srcId="{22E04C06-D73B-4D6D-8037-7040160D9401}" destId="{F979886C-97E6-4308-938B-5497FDF0040A}" srcOrd="1" destOrd="0" presId="urn:microsoft.com/office/officeart/2005/8/layout/hProcess4"/>
    <dgm:cxn modelId="{0ADEB402-1F9D-457F-9973-170483DB77DD}" type="presParOf" srcId="{22E04C06-D73B-4D6D-8037-7040160D9401}" destId="{7D905868-81D5-4B5D-A267-ED84F8F5657A}" srcOrd="2" destOrd="0" presId="urn:microsoft.com/office/officeart/2005/8/layout/hProcess4"/>
    <dgm:cxn modelId="{A71A55FD-0C77-4189-B583-ED54676D6AE9}" type="presParOf" srcId="{7D905868-81D5-4B5D-A267-ED84F8F5657A}" destId="{E1CC805D-210A-4E0C-ACEF-854A3ACCD326}" srcOrd="0" destOrd="0" presId="urn:microsoft.com/office/officeart/2005/8/layout/hProcess4"/>
    <dgm:cxn modelId="{62756F6A-BF69-49DE-B663-4A9D889FA20F}" type="presParOf" srcId="{E1CC805D-210A-4E0C-ACEF-854A3ACCD326}" destId="{99649C01-C9C6-46E1-AA33-FE7BB7B2088B}" srcOrd="0" destOrd="0" presId="urn:microsoft.com/office/officeart/2005/8/layout/hProcess4"/>
    <dgm:cxn modelId="{0833B965-D377-468F-9E92-37B9DADFD06D}" type="presParOf" srcId="{E1CC805D-210A-4E0C-ACEF-854A3ACCD326}" destId="{8B20276A-8E1D-4B92-AAF5-61D4304CB966}" srcOrd="1" destOrd="0" presId="urn:microsoft.com/office/officeart/2005/8/layout/hProcess4"/>
    <dgm:cxn modelId="{C8C9032C-1535-44C0-AA02-64E8F4F9BC51}" type="presParOf" srcId="{E1CC805D-210A-4E0C-ACEF-854A3ACCD326}" destId="{5E27E553-B50A-4C53-8C35-6DA33BE353D3}" srcOrd="2" destOrd="0" presId="urn:microsoft.com/office/officeart/2005/8/layout/hProcess4"/>
    <dgm:cxn modelId="{4D132E1D-AFC2-45B2-A5D9-F4ECD826B357}" type="presParOf" srcId="{E1CC805D-210A-4E0C-ACEF-854A3ACCD326}" destId="{2775D216-7B8E-41F3-AC8E-5BF2311165D8}" srcOrd="3" destOrd="0" presId="urn:microsoft.com/office/officeart/2005/8/layout/hProcess4"/>
    <dgm:cxn modelId="{7D0C75EC-CB4A-49AE-BF28-525FE6D1FF59}" type="presParOf" srcId="{E1CC805D-210A-4E0C-ACEF-854A3ACCD326}" destId="{AD223C3B-4C64-4306-89FC-5AF3B8519327}" srcOrd="4" destOrd="0" presId="urn:microsoft.com/office/officeart/2005/8/layout/hProcess4"/>
    <dgm:cxn modelId="{6B4AC4BE-4DEB-4BE0-9B15-4B9A611B4221}" type="presParOf" srcId="{7D905868-81D5-4B5D-A267-ED84F8F5657A}" destId="{4ADD1F34-2864-4CF9-AAA7-835DCB8191FA}" srcOrd="1" destOrd="0" presId="urn:microsoft.com/office/officeart/2005/8/layout/hProcess4"/>
    <dgm:cxn modelId="{2EA64BE7-A393-4ACC-B330-B76FE7B0EF1B}" type="presParOf" srcId="{7D905868-81D5-4B5D-A267-ED84F8F5657A}" destId="{7E601076-16D5-4387-8AD9-E13339C0437A}" srcOrd="2" destOrd="0" presId="urn:microsoft.com/office/officeart/2005/8/layout/hProcess4"/>
    <dgm:cxn modelId="{18286D37-DEE9-4BDA-B5A1-F1D1E947C1ED}" type="presParOf" srcId="{7E601076-16D5-4387-8AD9-E13339C0437A}" destId="{0758E46D-22C2-4F21-AEB8-250E8AAC5D77}" srcOrd="0" destOrd="0" presId="urn:microsoft.com/office/officeart/2005/8/layout/hProcess4"/>
    <dgm:cxn modelId="{10CD8DF8-24A6-4EDE-8B29-56F4BDF3BF92}" type="presParOf" srcId="{7E601076-16D5-4387-8AD9-E13339C0437A}" destId="{3F15B981-D14F-4514-A3E0-3F78E631E33D}" srcOrd="1" destOrd="0" presId="urn:microsoft.com/office/officeart/2005/8/layout/hProcess4"/>
    <dgm:cxn modelId="{C10B28AF-F5B7-420C-B483-71DFBFFD3376}" type="presParOf" srcId="{7E601076-16D5-4387-8AD9-E13339C0437A}" destId="{9C50076E-DAD8-4E65-9CBF-9F8A9B9425E5}" srcOrd="2" destOrd="0" presId="urn:microsoft.com/office/officeart/2005/8/layout/hProcess4"/>
    <dgm:cxn modelId="{90998C61-0DC8-449E-B38F-0B2E998AE643}" type="presParOf" srcId="{7E601076-16D5-4387-8AD9-E13339C0437A}" destId="{B79F8915-0401-4715-A417-E8B270A49B0B}" srcOrd="3" destOrd="0" presId="urn:microsoft.com/office/officeart/2005/8/layout/hProcess4"/>
    <dgm:cxn modelId="{8A8A5EEB-3A29-46D3-AF18-2D386E8C3115}" type="presParOf" srcId="{7E601076-16D5-4387-8AD9-E13339C0437A}" destId="{D88FCBE0-6429-4979-8C45-21A7B5CB2D05}" srcOrd="4" destOrd="0" presId="urn:microsoft.com/office/officeart/2005/8/layout/hProcess4"/>
    <dgm:cxn modelId="{6013E694-2B2F-449E-8451-A1F45D828BD5}" type="presParOf" srcId="{7D905868-81D5-4B5D-A267-ED84F8F5657A}" destId="{27DC0B42-5CF1-4C50-AC04-42D540F5BE12}" srcOrd="3" destOrd="0" presId="urn:microsoft.com/office/officeart/2005/8/layout/hProcess4"/>
    <dgm:cxn modelId="{15A94FBF-CBE1-4398-AF47-6E571C16F891}" type="presParOf" srcId="{7D905868-81D5-4B5D-A267-ED84F8F5657A}" destId="{5940C2BC-8B76-4CEB-9ADB-7EA1E7658B98}" srcOrd="4" destOrd="0" presId="urn:microsoft.com/office/officeart/2005/8/layout/hProcess4"/>
    <dgm:cxn modelId="{2EE1F151-D4E5-44DF-B272-C59564E2B8F5}" type="presParOf" srcId="{5940C2BC-8B76-4CEB-9ADB-7EA1E7658B98}" destId="{F4141263-723C-4ABA-A334-73EACA66C533}" srcOrd="0" destOrd="0" presId="urn:microsoft.com/office/officeart/2005/8/layout/hProcess4"/>
    <dgm:cxn modelId="{B21448D3-9F3B-4DE9-89FF-F035AA5E45B4}" type="presParOf" srcId="{5940C2BC-8B76-4CEB-9ADB-7EA1E7658B98}" destId="{DE453EA4-E6A3-4AE1-BEAD-944B0B9C9307}" srcOrd="1" destOrd="0" presId="urn:microsoft.com/office/officeart/2005/8/layout/hProcess4"/>
    <dgm:cxn modelId="{580C9032-A5B4-4414-8F1B-7DC671AB86BC}" type="presParOf" srcId="{5940C2BC-8B76-4CEB-9ADB-7EA1E7658B98}" destId="{F5750DB5-6546-41FF-A5CE-031F947BA72E}" srcOrd="2" destOrd="0" presId="urn:microsoft.com/office/officeart/2005/8/layout/hProcess4"/>
    <dgm:cxn modelId="{E2874411-A064-44D0-8B7C-78E5C517C933}" type="presParOf" srcId="{5940C2BC-8B76-4CEB-9ADB-7EA1E7658B98}" destId="{05872ED2-E84C-4E34-AEEC-4D3FDE761205}" srcOrd="3" destOrd="0" presId="urn:microsoft.com/office/officeart/2005/8/layout/hProcess4"/>
    <dgm:cxn modelId="{290467F6-BBC4-41BF-B074-050F134A01C6}" type="presParOf" srcId="{5940C2BC-8B76-4CEB-9ADB-7EA1E7658B98}" destId="{0A79FD5D-18C3-4B1D-9D91-4EC351285BA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E87B6-BC00-4CB1-A870-06033DC023F4}" type="doc">
      <dgm:prSet loTypeId="urn:microsoft.com/office/officeart/2005/8/layout/gear1" loCatId="process" qsTypeId="urn:microsoft.com/office/officeart/2005/8/quickstyle/simple1" qsCatId="simple" csTypeId="urn:microsoft.com/office/officeart/2005/8/colors/accent0_3" csCatId="mainScheme" phldr="1"/>
      <dgm:spPr/>
    </dgm:pt>
    <dgm:pt modelId="{C5225ABE-65F9-4B8A-BFE2-B67FA204F9CE}">
      <dgm:prSet phldrT="[Text]"/>
      <dgm:spPr>
        <a:solidFill>
          <a:schemeClr val="bg1">
            <a:lumMod val="50000"/>
            <a:alpha val="50000"/>
          </a:schemeClr>
        </a:solidFill>
      </dgm:spPr>
      <dgm:t>
        <a:bodyPr/>
        <a:lstStyle/>
        <a:p>
          <a:r>
            <a:rPr lang="de-DE" dirty="0"/>
            <a:t> </a:t>
          </a:r>
          <a:endParaRPr lang="en-US" dirty="0"/>
        </a:p>
      </dgm:t>
    </dgm:pt>
    <dgm:pt modelId="{B6A04472-6602-4C24-B88F-A4D2A11F05FD}" type="parTrans" cxnId="{CA111451-44F1-4799-BCE0-064156C6AE74}">
      <dgm:prSet/>
      <dgm:spPr/>
      <dgm:t>
        <a:bodyPr/>
        <a:lstStyle/>
        <a:p>
          <a:endParaRPr lang="en-US"/>
        </a:p>
      </dgm:t>
    </dgm:pt>
    <dgm:pt modelId="{FE5B87D3-5F7B-4B52-B04C-6ED6772A8F13}" type="sibTrans" cxnId="{CA111451-44F1-4799-BCE0-064156C6AE7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A64B17CB-CBCD-4EAE-852F-8C6A5C264ED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 </a:t>
          </a:r>
          <a:endParaRPr lang="en-US" dirty="0"/>
        </a:p>
      </dgm:t>
    </dgm:pt>
    <dgm:pt modelId="{04469F43-6103-492C-87EF-81F7190D27FA}" type="parTrans" cxnId="{45374A41-35CC-443C-8E37-214CD261CC1D}">
      <dgm:prSet/>
      <dgm:spPr/>
      <dgm:t>
        <a:bodyPr/>
        <a:lstStyle/>
        <a:p>
          <a:endParaRPr lang="en-US"/>
        </a:p>
      </dgm:t>
    </dgm:pt>
    <dgm:pt modelId="{ED6B40E3-213C-4399-A61B-0FD3737A374E}" type="sibTrans" cxnId="{45374A41-35CC-443C-8E37-214CD261CC1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B1A09A0-9B60-4A49-8F83-A932F192E52E}">
      <dgm:prSet phldrT="[Text]"/>
      <dgm:spPr>
        <a:solidFill>
          <a:schemeClr val="bg1">
            <a:lumMod val="50000"/>
            <a:alpha val="73000"/>
          </a:schemeClr>
        </a:solidFill>
      </dgm:spPr>
      <dgm:t>
        <a:bodyPr/>
        <a:lstStyle/>
        <a:p>
          <a:r>
            <a:rPr lang="de-DE" dirty="0"/>
            <a:t> </a:t>
          </a:r>
          <a:endParaRPr lang="en-US" dirty="0"/>
        </a:p>
      </dgm:t>
    </dgm:pt>
    <dgm:pt modelId="{B9DB41E7-775B-4D23-BD52-D42922A5CCAC}" type="parTrans" cxnId="{27242597-DCC8-461A-A791-61FA2E3F0A3A}">
      <dgm:prSet/>
      <dgm:spPr/>
      <dgm:t>
        <a:bodyPr/>
        <a:lstStyle/>
        <a:p>
          <a:endParaRPr lang="en-US"/>
        </a:p>
      </dgm:t>
    </dgm:pt>
    <dgm:pt modelId="{BC6628EA-4AB9-43D9-A719-2F78B8F07462}" type="sibTrans" cxnId="{27242597-DCC8-461A-A791-61FA2E3F0A3A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A5297977-6ADE-45D8-BFCB-B32B43717A5D}" type="pres">
      <dgm:prSet presAssocID="{22DE87B6-BC00-4CB1-A870-06033DC023F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AD1A345-3AB3-4598-A75C-B8F04A5075B6}" type="pres">
      <dgm:prSet presAssocID="{C5225ABE-65F9-4B8A-BFE2-B67FA204F9CE}" presName="gear1" presStyleLbl="node1" presStyleIdx="0" presStyleCnt="3">
        <dgm:presLayoutVars>
          <dgm:chMax val="1"/>
          <dgm:bulletEnabled val="1"/>
        </dgm:presLayoutVars>
      </dgm:prSet>
      <dgm:spPr/>
    </dgm:pt>
    <dgm:pt modelId="{15EFDBD8-8EEB-4B3B-A9D8-0CC798488968}" type="pres">
      <dgm:prSet presAssocID="{C5225ABE-65F9-4B8A-BFE2-B67FA204F9CE}" presName="gear1srcNode" presStyleLbl="node1" presStyleIdx="0" presStyleCnt="3"/>
      <dgm:spPr/>
    </dgm:pt>
    <dgm:pt modelId="{209EBFB2-0940-4266-8C7E-26C678392797}" type="pres">
      <dgm:prSet presAssocID="{C5225ABE-65F9-4B8A-BFE2-B67FA204F9CE}" presName="gear1dstNode" presStyleLbl="node1" presStyleIdx="0" presStyleCnt="3"/>
      <dgm:spPr/>
    </dgm:pt>
    <dgm:pt modelId="{8ED45C25-C4DE-45C9-B4C4-1AFD98CC7414}" type="pres">
      <dgm:prSet presAssocID="{A64B17CB-CBCD-4EAE-852F-8C6A5C264ED7}" presName="gear2" presStyleLbl="node1" presStyleIdx="1" presStyleCnt="3" custScaleX="103940" custScaleY="102759">
        <dgm:presLayoutVars>
          <dgm:chMax val="1"/>
          <dgm:bulletEnabled val="1"/>
        </dgm:presLayoutVars>
      </dgm:prSet>
      <dgm:spPr/>
    </dgm:pt>
    <dgm:pt modelId="{3DD54539-D5A1-4E56-A48D-4175C56B4615}" type="pres">
      <dgm:prSet presAssocID="{A64B17CB-CBCD-4EAE-852F-8C6A5C264ED7}" presName="gear2srcNode" presStyleLbl="node1" presStyleIdx="1" presStyleCnt="3"/>
      <dgm:spPr/>
    </dgm:pt>
    <dgm:pt modelId="{53B64096-F4C7-4ED2-BF38-28A9717982B0}" type="pres">
      <dgm:prSet presAssocID="{A64B17CB-CBCD-4EAE-852F-8C6A5C264ED7}" presName="gear2dstNode" presStyleLbl="node1" presStyleIdx="1" presStyleCnt="3"/>
      <dgm:spPr/>
    </dgm:pt>
    <dgm:pt modelId="{DE08C35E-157B-461D-9908-48C6C1E19E5D}" type="pres">
      <dgm:prSet presAssocID="{8B1A09A0-9B60-4A49-8F83-A932F192E52E}" presName="gear3" presStyleLbl="node1" presStyleIdx="2" presStyleCnt="3"/>
      <dgm:spPr/>
    </dgm:pt>
    <dgm:pt modelId="{15C4571C-FC6A-4945-95EF-D1443C4AAE2F}" type="pres">
      <dgm:prSet presAssocID="{8B1A09A0-9B60-4A49-8F83-A932F192E52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05CAE8A-C255-41F7-B624-4AD697FE482D}" type="pres">
      <dgm:prSet presAssocID="{8B1A09A0-9B60-4A49-8F83-A932F192E52E}" presName="gear3srcNode" presStyleLbl="node1" presStyleIdx="2" presStyleCnt="3"/>
      <dgm:spPr/>
    </dgm:pt>
    <dgm:pt modelId="{9A5509A2-7D60-4FF0-93BA-F0529F3C5C56}" type="pres">
      <dgm:prSet presAssocID="{8B1A09A0-9B60-4A49-8F83-A932F192E52E}" presName="gear3dstNode" presStyleLbl="node1" presStyleIdx="2" presStyleCnt="3"/>
      <dgm:spPr/>
    </dgm:pt>
    <dgm:pt modelId="{865B9D33-8DAB-47EE-9A73-BAC314AABFD2}" type="pres">
      <dgm:prSet presAssocID="{FE5B87D3-5F7B-4B52-B04C-6ED6772A8F13}" presName="connector1" presStyleLbl="sibTrans2D1" presStyleIdx="0" presStyleCnt="3"/>
      <dgm:spPr/>
    </dgm:pt>
    <dgm:pt modelId="{F3C1B20A-0D80-48A2-B827-24560A64A1C8}" type="pres">
      <dgm:prSet presAssocID="{ED6B40E3-213C-4399-A61B-0FD3737A374E}" presName="connector2" presStyleLbl="sibTrans2D1" presStyleIdx="1" presStyleCnt="3"/>
      <dgm:spPr/>
    </dgm:pt>
    <dgm:pt modelId="{991B5648-2DF4-448E-9019-97EB198630DB}" type="pres">
      <dgm:prSet presAssocID="{BC6628EA-4AB9-43D9-A719-2F78B8F07462}" presName="connector3" presStyleLbl="sibTrans2D1" presStyleIdx="2" presStyleCnt="3"/>
      <dgm:spPr/>
    </dgm:pt>
  </dgm:ptLst>
  <dgm:cxnLst>
    <dgm:cxn modelId="{991DB308-ECED-4A21-896D-22EB07E8E591}" type="presOf" srcId="{C5225ABE-65F9-4B8A-BFE2-B67FA204F9CE}" destId="{15EFDBD8-8EEB-4B3B-A9D8-0CC798488968}" srcOrd="1" destOrd="0" presId="urn:microsoft.com/office/officeart/2005/8/layout/gear1"/>
    <dgm:cxn modelId="{FDB92421-6C2F-4383-93DF-A09FCB0CD5BE}" type="presOf" srcId="{8B1A09A0-9B60-4A49-8F83-A932F192E52E}" destId="{DE08C35E-157B-461D-9908-48C6C1E19E5D}" srcOrd="0" destOrd="0" presId="urn:microsoft.com/office/officeart/2005/8/layout/gear1"/>
    <dgm:cxn modelId="{1826883C-F006-49A5-B6BB-53B8D761A559}" type="presOf" srcId="{A64B17CB-CBCD-4EAE-852F-8C6A5C264ED7}" destId="{53B64096-F4C7-4ED2-BF38-28A9717982B0}" srcOrd="2" destOrd="0" presId="urn:microsoft.com/office/officeart/2005/8/layout/gear1"/>
    <dgm:cxn modelId="{56C0423E-0ABE-405B-9BFD-6A8E98870F9A}" type="presOf" srcId="{BC6628EA-4AB9-43D9-A719-2F78B8F07462}" destId="{991B5648-2DF4-448E-9019-97EB198630DB}" srcOrd="0" destOrd="0" presId="urn:microsoft.com/office/officeart/2005/8/layout/gear1"/>
    <dgm:cxn modelId="{8210EC40-8F66-4774-8C84-739C1497D7AC}" type="presOf" srcId="{8B1A09A0-9B60-4A49-8F83-A932F192E52E}" destId="{9A5509A2-7D60-4FF0-93BA-F0529F3C5C56}" srcOrd="3" destOrd="0" presId="urn:microsoft.com/office/officeart/2005/8/layout/gear1"/>
    <dgm:cxn modelId="{EACC0141-DF1B-4BDE-B1CA-C0876138420B}" type="presOf" srcId="{C5225ABE-65F9-4B8A-BFE2-B67FA204F9CE}" destId="{DAD1A345-3AB3-4598-A75C-B8F04A5075B6}" srcOrd="0" destOrd="0" presId="urn:microsoft.com/office/officeart/2005/8/layout/gear1"/>
    <dgm:cxn modelId="{45374A41-35CC-443C-8E37-214CD261CC1D}" srcId="{22DE87B6-BC00-4CB1-A870-06033DC023F4}" destId="{A64B17CB-CBCD-4EAE-852F-8C6A5C264ED7}" srcOrd="1" destOrd="0" parTransId="{04469F43-6103-492C-87EF-81F7190D27FA}" sibTransId="{ED6B40E3-213C-4399-A61B-0FD3737A374E}"/>
    <dgm:cxn modelId="{6324A348-C75F-4387-A244-3425599180F8}" type="presOf" srcId="{FE5B87D3-5F7B-4B52-B04C-6ED6772A8F13}" destId="{865B9D33-8DAB-47EE-9A73-BAC314AABFD2}" srcOrd="0" destOrd="0" presId="urn:microsoft.com/office/officeart/2005/8/layout/gear1"/>
    <dgm:cxn modelId="{5223656F-B8D9-4FD8-9184-44A4A6D48B5B}" type="presOf" srcId="{8B1A09A0-9B60-4A49-8F83-A932F192E52E}" destId="{15C4571C-FC6A-4945-95EF-D1443C4AAE2F}" srcOrd="1" destOrd="0" presId="urn:microsoft.com/office/officeart/2005/8/layout/gear1"/>
    <dgm:cxn modelId="{CA111451-44F1-4799-BCE0-064156C6AE74}" srcId="{22DE87B6-BC00-4CB1-A870-06033DC023F4}" destId="{C5225ABE-65F9-4B8A-BFE2-B67FA204F9CE}" srcOrd="0" destOrd="0" parTransId="{B6A04472-6602-4C24-B88F-A4D2A11F05FD}" sibTransId="{FE5B87D3-5F7B-4B52-B04C-6ED6772A8F13}"/>
    <dgm:cxn modelId="{128A8877-5EF1-4671-B9DE-5A078EF5D930}" type="presOf" srcId="{A64B17CB-CBCD-4EAE-852F-8C6A5C264ED7}" destId="{8ED45C25-C4DE-45C9-B4C4-1AFD98CC7414}" srcOrd="0" destOrd="0" presId="urn:microsoft.com/office/officeart/2005/8/layout/gear1"/>
    <dgm:cxn modelId="{9AE4A98C-B8F8-46A9-B6D4-A84EB7987C50}" type="presOf" srcId="{8B1A09A0-9B60-4A49-8F83-A932F192E52E}" destId="{E05CAE8A-C255-41F7-B624-4AD697FE482D}" srcOrd="2" destOrd="0" presId="urn:microsoft.com/office/officeart/2005/8/layout/gear1"/>
    <dgm:cxn modelId="{529D5596-78D2-48D1-B35E-FD3E431FEBDB}" type="presOf" srcId="{A64B17CB-CBCD-4EAE-852F-8C6A5C264ED7}" destId="{3DD54539-D5A1-4E56-A48D-4175C56B4615}" srcOrd="1" destOrd="0" presId="urn:microsoft.com/office/officeart/2005/8/layout/gear1"/>
    <dgm:cxn modelId="{27242597-DCC8-461A-A791-61FA2E3F0A3A}" srcId="{22DE87B6-BC00-4CB1-A870-06033DC023F4}" destId="{8B1A09A0-9B60-4A49-8F83-A932F192E52E}" srcOrd="2" destOrd="0" parTransId="{B9DB41E7-775B-4D23-BD52-D42922A5CCAC}" sibTransId="{BC6628EA-4AB9-43D9-A719-2F78B8F07462}"/>
    <dgm:cxn modelId="{544B449C-05D1-44A5-8723-9DC7D7CBFFEE}" type="presOf" srcId="{22DE87B6-BC00-4CB1-A870-06033DC023F4}" destId="{A5297977-6ADE-45D8-BFCB-B32B43717A5D}" srcOrd="0" destOrd="0" presId="urn:microsoft.com/office/officeart/2005/8/layout/gear1"/>
    <dgm:cxn modelId="{8F25CAAA-C8A7-48A9-B8D2-69BA0B59068B}" type="presOf" srcId="{ED6B40E3-213C-4399-A61B-0FD3737A374E}" destId="{F3C1B20A-0D80-48A2-B827-24560A64A1C8}" srcOrd="0" destOrd="0" presId="urn:microsoft.com/office/officeart/2005/8/layout/gear1"/>
    <dgm:cxn modelId="{FE77E5BC-4080-4B5A-8157-7A4C2ECF33C9}" type="presOf" srcId="{C5225ABE-65F9-4B8A-BFE2-B67FA204F9CE}" destId="{209EBFB2-0940-4266-8C7E-26C678392797}" srcOrd="2" destOrd="0" presId="urn:microsoft.com/office/officeart/2005/8/layout/gear1"/>
    <dgm:cxn modelId="{01BCC691-A908-482E-AB2C-F4C8B809AE94}" type="presParOf" srcId="{A5297977-6ADE-45D8-BFCB-B32B43717A5D}" destId="{DAD1A345-3AB3-4598-A75C-B8F04A5075B6}" srcOrd="0" destOrd="0" presId="urn:microsoft.com/office/officeart/2005/8/layout/gear1"/>
    <dgm:cxn modelId="{1CFEC786-1218-4018-8EF4-3FAAF9F058D2}" type="presParOf" srcId="{A5297977-6ADE-45D8-BFCB-B32B43717A5D}" destId="{15EFDBD8-8EEB-4B3B-A9D8-0CC798488968}" srcOrd="1" destOrd="0" presId="urn:microsoft.com/office/officeart/2005/8/layout/gear1"/>
    <dgm:cxn modelId="{3C3D013F-8176-4746-BB3B-8561344553A4}" type="presParOf" srcId="{A5297977-6ADE-45D8-BFCB-B32B43717A5D}" destId="{209EBFB2-0940-4266-8C7E-26C678392797}" srcOrd="2" destOrd="0" presId="urn:microsoft.com/office/officeart/2005/8/layout/gear1"/>
    <dgm:cxn modelId="{3A7C485E-F381-4544-9539-C6DC227EAF1F}" type="presParOf" srcId="{A5297977-6ADE-45D8-BFCB-B32B43717A5D}" destId="{8ED45C25-C4DE-45C9-B4C4-1AFD98CC7414}" srcOrd="3" destOrd="0" presId="urn:microsoft.com/office/officeart/2005/8/layout/gear1"/>
    <dgm:cxn modelId="{6B914D68-6B99-4642-A089-07D4F67BCF33}" type="presParOf" srcId="{A5297977-6ADE-45D8-BFCB-B32B43717A5D}" destId="{3DD54539-D5A1-4E56-A48D-4175C56B4615}" srcOrd="4" destOrd="0" presId="urn:microsoft.com/office/officeart/2005/8/layout/gear1"/>
    <dgm:cxn modelId="{0C5809F3-890B-4494-A741-25FB4E09E7C1}" type="presParOf" srcId="{A5297977-6ADE-45D8-BFCB-B32B43717A5D}" destId="{53B64096-F4C7-4ED2-BF38-28A9717982B0}" srcOrd="5" destOrd="0" presId="urn:microsoft.com/office/officeart/2005/8/layout/gear1"/>
    <dgm:cxn modelId="{5836CCEC-ABE1-4183-8728-8587BBEFDCAD}" type="presParOf" srcId="{A5297977-6ADE-45D8-BFCB-B32B43717A5D}" destId="{DE08C35E-157B-461D-9908-48C6C1E19E5D}" srcOrd="6" destOrd="0" presId="urn:microsoft.com/office/officeart/2005/8/layout/gear1"/>
    <dgm:cxn modelId="{1B257BCF-46D7-4BFB-B3B5-745420597450}" type="presParOf" srcId="{A5297977-6ADE-45D8-BFCB-B32B43717A5D}" destId="{15C4571C-FC6A-4945-95EF-D1443C4AAE2F}" srcOrd="7" destOrd="0" presId="urn:microsoft.com/office/officeart/2005/8/layout/gear1"/>
    <dgm:cxn modelId="{080AEA00-A154-4E31-879C-C71ECC27510E}" type="presParOf" srcId="{A5297977-6ADE-45D8-BFCB-B32B43717A5D}" destId="{E05CAE8A-C255-41F7-B624-4AD697FE482D}" srcOrd="8" destOrd="0" presId="urn:microsoft.com/office/officeart/2005/8/layout/gear1"/>
    <dgm:cxn modelId="{A08F5E4A-34A8-4FCD-8F1E-F9EC13677B2A}" type="presParOf" srcId="{A5297977-6ADE-45D8-BFCB-B32B43717A5D}" destId="{9A5509A2-7D60-4FF0-93BA-F0529F3C5C56}" srcOrd="9" destOrd="0" presId="urn:microsoft.com/office/officeart/2005/8/layout/gear1"/>
    <dgm:cxn modelId="{1E9010FA-64BD-4F7B-867D-A1D79BC06C8A}" type="presParOf" srcId="{A5297977-6ADE-45D8-BFCB-B32B43717A5D}" destId="{865B9D33-8DAB-47EE-9A73-BAC314AABFD2}" srcOrd="10" destOrd="0" presId="urn:microsoft.com/office/officeart/2005/8/layout/gear1"/>
    <dgm:cxn modelId="{AAA8D5EF-0576-48CF-A879-7CE03E02EF44}" type="presParOf" srcId="{A5297977-6ADE-45D8-BFCB-B32B43717A5D}" destId="{F3C1B20A-0D80-48A2-B827-24560A64A1C8}" srcOrd="11" destOrd="0" presId="urn:microsoft.com/office/officeart/2005/8/layout/gear1"/>
    <dgm:cxn modelId="{BD639709-996F-4B94-895B-B7DB3D1A003D}" type="presParOf" srcId="{A5297977-6ADE-45D8-BFCB-B32B43717A5D}" destId="{991B5648-2DF4-448E-9019-97EB198630D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0276A-8E1D-4B92-AAF5-61D4304CB966}">
      <dsp:nvSpPr>
        <dsp:cNvPr id="0" name=""/>
        <dsp:cNvSpPr/>
      </dsp:nvSpPr>
      <dsp:spPr>
        <a:xfrm>
          <a:off x="0" y="2287159"/>
          <a:ext cx="4024214" cy="2603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5600" kern="1200" dirty="0"/>
            <a:t> </a:t>
          </a:r>
          <a:endParaRPr lang="en-US" sz="5600" kern="1200" dirty="0"/>
        </a:p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5600" kern="1200" dirty="0"/>
            <a:t> </a:t>
          </a:r>
          <a:endParaRPr lang="en-US" sz="5600" kern="1200" dirty="0"/>
        </a:p>
      </dsp:txBody>
      <dsp:txXfrm>
        <a:off x="59905" y="2347064"/>
        <a:ext cx="3904404" cy="1925507"/>
      </dsp:txXfrm>
    </dsp:sp>
    <dsp:sp modelId="{4ADD1F34-2864-4CF9-AAA7-835DCB8191FA}">
      <dsp:nvSpPr>
        <dsp:cNvPr id="0" name=""/>
        <dsp:cNvSpPr/>
      </dsp:nvSpPr>
      <dsp:spPr>
        <a:xfrm rot="21390853">
          <a:off x="2964246" y="1985992"/>
          <a:ext cx="4242160" cy="4459095"/>
        </a:xfrm>
        <a:prstGeom prst="leftCircularArrow">
          <a:avLst>
            <a:gd name="adj1" fmla="val 3318"/>
            <a:gd name="adj2" fmla="val 409931"/>
            <a:gd name="adj3" fmla="val 2148584"/>
            <a:gd name="adj4" fmla="val 8987632"/>
            <a:gd name="adj5" fmla="val 3871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5D216-7B8E-41F3-AC8E-5BF2311165D8}">
      <dsp:nvSpPr>
        <dsp:cNvPr id="0" name=""/>
        <dsp:cNvSpPr/>
      </dsp:nvSpPr>
      <dsp:spPr>
        <a:xfrm>
          <a:off x="932510" y="4626192"/>
          <a:ext cx="3577079" cy="1422486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500" kern="1200" dirty="0"/>
            <a:t>SLAM</a:t>
          </a:r>
          <a:endParaRPr lang="en-US" sz="5500" kern="1200" dirty="0"/>
        </a:p>
      </dsp:txBody>
      <dsp:txXfrm>
        <a:off x="974173" y="4667855"/>
        <a:ext cx="3493753" cy="1339160"/>
      </dsp:txXfrm>
    </dsp:sp>
    <dsp:sp modelId="{3F15B981-D14F-4514-A3E0-3F78E631E33D}">
      <dsp:nvSpPr>
        <dsp:cNvPr id="0" name=""/>
        <dsp:cNvSpPr/>
      </dsp:nvSpPr>
      <dsp:spPr>
        <a:xfrm>
          <a:off x="5179357" y="2304253"/>
          <a:ext cx="4024214" cy="2679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5600" kern="1200" dirty="0"/>
            <a:t>  </a:t>
          </a:r>
          <a:endParaRPr lang="en-US" sz="5600" kern="1200" dirty="0"/>
        </a:p>
      </dsp:txBody>
      <dsp:txXfrm>
        <a:off x="5241013" y="2940024"/>
        <a:ext cx="3900902" cy="1981778"/>
      </dsp:txXfrm>
    </dsp:sp>
    <dsp:sp modelId="{27DC0B42-5CF1-4C50-AC04-42D540F5BE12}">
      <dsp:nvSpPr>
        <dsp:cNvPr id="0" name=""/>
        <dsp:cNvSpPr/>
      </dsp:nvSpPr>
      <dsp:spPr>
        <a:xfrm>
          <a:off x="7686518" y="860006"/>
          <a:ext cx="4767300" cy="5016996"/>
        </a:xfrm>
        <a:prstGeom prst="circularArrow">
          <a:avLst>
            <a:gd name="adj1" fmla="val 2949"/>
            <a:gd name="adj2" fmla="val 361186"/>
            <a:gd name="adj3" fmla="val 19603562"/>
            <a:gd name="adj4" fmla="val 12715769"/>
            <a:gd name="adj5" fmla="val 3441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F8915-0401-4715-A417-E8B270A49B0B}">
      <dsp:nvSpPr>
        <dsp:cNvPr id="0" name=""/>
        <dsp:cNvSpPr/>
      </dsp:nvSpPr>
      <dsp:spPr>
        <a:xfrm>
          <a:off x="6073627" y="1193585"/>
          <a:ext cx="3577079" cy="1422486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500" kern="1200" dirty="0"/>
            <a:t>Wegpunkte</a:t>
          </a:r>
          <a:endParaRPr lang="en-US" sz="5500" kern="1200" dirty="0"/>
        </a:p>
      </dsp:txBody>
      <dsp:txXfrm>
        <a:off x="6115290" y="1235248"/>
        <a:ext cx="3493753" cy="1339160"/>
      </dsp:txXfrm>
    </dsp:sp>
    <dsp:sp modelId="{DE453EA4-E6A3-4AE1-BEAD-944B0B9C9307}">
      <dsp:nvSpPr>
        <dsp:cNvPr id="0" name=""/>
        <dsp:cNvSpPr/>
      </dsp:nvSpPr>
      <dsp:spPr>
        <a:xfrm>
          <a:off x="10414274" y="2448270"/>
          <a:ext cx="3906224" cy="2554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5600" kern="1200" dirty="0"/>
            <a:t> </a:t>
          </a:r>
          <a:endParaRPr lang="en-US" sz="5600" kern="1200" dirty="0"/>
        </a:p>
      </dsp:txBody>
      <dsp:txXfrm>
        <a:off x="10473060" y="2507056"/>
        <a:ext cx="3788652" cy="1889513"/>
      </dsp:txXfrm>
    </dsp:sp>
    <dsp:sp modelId="{05872ED2-E84C-4E34-AEEC-4D3FDE761205}">
      <dsp:nvSpPr>
        <dsp:cNvPr id="0" name=""/>
        <dsp:cNvSpPr/>
      </dsp:nvSpPr>
      <dsp:spPr>
        <a:xfrm>
          <a:off x="10941634" y="4901101"/>
          <a:ext cx="3577079" cy="1422486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500" kern="1200" dirty="0"/>
            <a:t>Navigation</a:t>
          </a:r>
          <a:endParaRPr lang="en-US" sz="5500" kern="1200" dirty="0"/>
        </a:p>
      </dsp:txBody>
      <dsp:txXfrm>
        <a:off x="10983297" y="4942764"/>
        <a:ext cx="3493753" cy="1339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1A345-3AB3-4598-A75C-B8F04A5075B6}">
      <dsp:nvSpPr>
        <dsp:cNvPr id="0" name=""/>
        <dsp:cNvSpPr/>
      </dsp:nvSpPr>
      <dsp:spPr>
        <a:xfrm>
          <a:off x="3470785" y="2786709"/>
          <a:ext cx="3405978" cy="3405978"/>
        </a:xfrm>
        <a:prstGeom prst="gear9">
          <a:avLst/>
        </a:prstGeom>
        <a:solidFill>
          <a:schemeClr val="bg1">
            <a:lumMod val="50000"/>
            <a:alpha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  <a:endParaRPr lang="en-US" sz="6500" kern="1200" dirty="0"/>
        </a:p>
      </dsp:txBody>
      <dsp:txXfrm>
        <a:off x="4155538" y="3584543"/>
        <a:ext cx="2036472" cy="1750743"/>
      </dsp:txXfrm>
    </dsp:sp>
    <dsp:sp modelId="{8ED45C25-C4DE-45C9-B4C4-1AFD98CC7414}">
      <dsp:nvSpPr>
        <dsp:cNvPr id="0" name=""/>
        <dsp:cNvSpPr/>
      </dsp:nvSpPr>
      <dsp:spPr>
        <a:xfrm>
          <a:off x="1440327" y="1947488"/>
          <a:ext cx="2574671" cy="2545417"/>
        </a:xfrm>
        <a:prstGeom prst="gear6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  <a:endParaRPr lang="en-US" sz="6500" kern="1200" dirty="0"/>
        </a:p>
      </dsp:txBody>
      <dsp:txXfrm>
        <a:off x="2085396" y="2592177"/>
        <a:ext cx="1284533" cy="1256039"/>
      </dsp:txXfrm>
    </dsp:sp>
    <dsp:sp modelId="{DE08C35E-157B-461D-9908-48C6C1E19E5D}">
      <dsp:nvSpPr>
        <dsp:cNvPr id="0" name=""/>
        <dsp:cNvSpPr/>
      </dsp:nvSpPr>
      <dsp:spPr>
        <a:xfrm rot="20700000">
          <a:off x="2876540" y="272731"/>
          <a:ext cx="2427028" cy="2427028"/>
        </a:xfrm>
        <a:prstGeom prst="gear6">
          <a:avLst/>
        </a:prstGeom>
        <a:solidFill>
          <a:schemeClr val="bg1">
            <a:lumMod val="50000"/>
            <a:alpha val="73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  <a:endParaRPr lang="en-US" sz="6500" kern="1200" dirty="0"/>
        </a:p>
      </dsp:txBody>
      <dsp:txXfrm rot="-20700000">
        <a:off x="3408858" y="805049"/>
        <a:ext cx="1362391" cy="1362391"/>
      </dsp:txXfrm>
    </dsp:sp>
    <dsp:sp modelId="{865B9D33-8DAB-47EE-9A73-BAC314AABFD2}">
      <dsp:nvSpPr>
        <dsp:cNvPr id="0" name=""/>
        <dsp:cNvSpPr/>
      </dsp:nvSpPr>
      <dsp:spPr>
        <a:xfrm>
          <a:off x="3231403" y="2259846"/>
          <a:ext cx="4359652" cy="4359652"/>
        </a:xfrm>
        <a:prstGeom prst="circularArrow">
          <a:avLst>
            <a:gd name="adj1" fmla="val 4687"/>
            <a:gd name="adj2" fmla="val 299029"/>
            <a:gd name="adj3" fmla="val 2549593"/>
            <a:gd name="adj4" fmla="val 15791060"/>
            <a:gd name="adj5" fmla="val 5469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1B20A-0D80-48A2-B827-24560A64A1C8}">
      <dsp:nvSpPr>
        <dsp:cNvPr id="0" name=""/>
        <dsp:cNvSpPr/>
      </dsp:nvSpPr>
      <dsp:spPr>
        <a:xfrm>
          <a:off x="1050440" y="1425000"/>
          <a:ext cx="3167559" cy="316755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B5648-2DF4-448E-9019-97EB198630DB}">
      <dsp:nvSpPr>
        <dsp:cNvPr id="0" name=""/>
        <dsp:cNvSpPr/>
      </dsp:nvSpPr>
      <dsp:spPr>
        <a:xfrm>
          <a:off x="2315143" y="-267455"/>
          <a:ext cx="3415267" cy="341526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0F80-76B5-41A0-A43A-F1D1A47A49A7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5F5C1-42DE-47D8-A7FE-E8630B1CD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1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292D-FF2F-4570-8801-591D9BFAA23A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E61-7805-4B03-9D7A-CE324EC566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E61-7805-4B03-9D7A-CE324EC56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E61-7805-4B03-9D7A-CE324EC56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E61-7805-4B03-9D7A-CE324EC566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63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9200" y="2840569"/>
            <a:ext cx="13817600" cy="1960033"/>
          </a:xfrm>
          <a:prstGeom prst="rect">
            <a:avLst/>
          </a:prstGeom>
        </p:spPr>
        <p:txBody>
          <a:bodyPr/>
          <a:lstStyle>
            <a:lvl1pPr>
              <a:defRPr>
                <a:latin typeface="Univers LT Std 45 Light" panose="020B0403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Univers LT Std 45 Light" panose="020B0403020202020204" pitchFamily="34" charset="0"/>
              </a:defRPr>
            </a:lvl1pPr>
            <a:lvl2pPr marL="60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2800" y="8475138"/>
            <a:ext cx="3793067" cy="486833"/>
          </a:xfrm>
          <a:prstGeom prst="rect">
            <a:avLst/>
          </a:prstGeom>
        </p:spPr>
        <p:txBody>
          <a:bodyPr/>
          <a:lstStyle>
            <a:lvl1pPr>
              <a:defRPr>
                <a:latin typeface="Univers LT Std 45 Light" panose="020B0403020202020204" pitchFamily="34" charset="0"/>
              </a:defRPr>
            </a:lvl1pPr>
          </a:lstStyle>
          <a:p>
            <a:fld id="{5B02242A-C40D-4C25-B165-E5A24CD02815}" type="datetimeFigureOut">
              <a:rPr lang="de-DE" smtClean="0"/>
              <a:pPr/>
              <a:t>18.02.2022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4134" y="8475138"/>
            <a:ext cx="5147733" cy="486833"/>
          </a:xfrm>
          <a:prstGeom prst="rect">
            <a:avLst/>
          </a:prstGeom>
        </p:spPr>
        <p:txBody>
          <a:bodyPr/>
          <a:lstStyle>
            <a:lvl1pPr>
              <a:defRPr>
                <a:latin typeface="Univers LT Std 45 Light" panose="020B0403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50133" y="8475138"/>
            <a:ext cx="3793067" cy="486833"/>
          </a:xfrm>
          <a:prstGeom prst="rect">
            <a:avLst/>
          </a:prstGeom>
        </p:spPr>
        <p:txBody>
          <a:bodyPr/>
          <a:lstStyle>
            <a:lvl1pPr>
              <a:defRPr>
                <a:latin typeface="Univers LT Std 45 Light" panose="020B0403020202020204" pitchFamily="34" charset="0"/>
              </a:defRPr>
            </a:lvl1pPr>
          </a:lstStyle>
          <a:p>
            <a:fld id="{5CECCCA7-432E-4290-A24B-08B99F0D69D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24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1300924"/>
            <a:ext cx="14630400" cy="1524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Univers LT Std 45 Light" panose="020B0403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2800" y="3131841"/>
            <a:ext cx="14630400" cy="5036381"/>
          </a:xfrm>
          <a:prstGeom prst="rect">
            <a:avLst/>
          </a:prstGeom>
        </p:spPr>
        <p:txBody>
          <a:bodyPr/>
          <a:lstStyle>
            <a:lvl1pPr>
              <a:defRPr>
                <a:latin typeface="Univers LT Std 45 Light" panose="020B0403020202020204" pitchFamily="34" charset="0"/>
              </a:defRPr>
            </a:lvl1pPr>
            <a:lvl2pPr>
              <a:defRPr>
                <a:latin typeface="Univers LT Std 45 Light" panose="020B0403020202020204" pitchFamily="34" charset="0"/>
              </a:defRPr>
            </a:lvl2pPr>
            <a:lvl3pPr>
              <a:defRPr>
                <a:latin typeface="Univers LT Std 45 Light" panose="020B0403020202020204" pitchFamily="34" charset="0"/>
              </a:defRPr>
            </a:lvl3pPr>
            <a:lvl4pPr>
              <a:defRPr>
                <a:latin typeface="Univers LT Std 45 Light" panose="020B0403020202020204" pitchFamily="34" charset="0"/>
              </a:defRPr>
            </a:lvl4pPr>
            <a:lvl5pPr>
              <a:defRPr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2800" y="8475138"/>
            <a:ext cx="3793067" cy="486833"/>
          </a:xfrm>
          <a:prstGeom prst="rect">
            <a:avLst/>
          </a:prstGeom>
        </p:spPr>
        <p:txBody>
          <a:bodyPr/>
          <a:lstStyle/>
          <a:p>
            <a:fld id="{5B02242A-C40D-4C25-B165-E5A24CD02815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4134" y="8475138"/>
            <a:ext cx="5147733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50133" y="8475138"/>
            <a:ext cx="3793067" cy="486833"/>
          </a:xfrm>
          <a:prstGeom prst="rect">
            <a:avLst/>
          </a:prstGeom>
        </p:spPr>
        <p:txBody>
          <a:bodyPr/>
          <a:lstStyle/>
          <a:p>
            <a:fld id="{5CECCCA7-432E-4290-A24B-08B99F0D69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77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C:\Users\JURI\Desktop\Projekte-FH\WH\WH-Projekte 2012\PPP-Logoeinführung\hintergruende_rauten3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472" y="5437896"/>
            <a:ext cx="3879533" cy="368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10576272" y="539552"/>
            <a:ext cx="5143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2000" b="1" dirty="0">
                <a:latin typeface="Univers 45 Light" pitchFamily="34" charset="0"/>
              </a:rPr>
              <a:t>Wissen. Was </a:t>
            </a:r>
            <a:r>
              <a:rPr lang="de-DE" sz="2000" b="1" dirty="0">
                <a:solidFill>
                  <a:srgbClr val="8AB438"/>
                </a:solidFill>
                <a:latin typeface="Univers 45 Light" pitchFamily="34" charset="0"/>
              </a:rPr>
              <a:t>praktisch </a:t>
            </a:r>
            <a:r>
              <a:rPr lang="de-DE" sz="2000" b="1" dirty="0">
                <a:latin typeface="Univers 45 Light" pitchFamily="34" charset="0"/>
              </a:rPr>
              <a:t>zählt.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76" y="251520"/>
            <a:ext cx="417147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5pPr>
      <a:lvl6pPr marL="609608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6pPr>
      <a:lvl7pPr marL="121921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7pPr>
      <a:lvl8pPr marL="1828823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8pPr>
      <a:lvl9pPr marL="243843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9pPr>
    </p:titleStyle>
    <p:bodyStyle>
      <a:lvl1pPr marL="457206" indent="-45720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613" indent="-38100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4019" indent="-30480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27" indent="-30480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234" indent="-30480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842" indent="-304804" algn="l" defTabSz="121921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0" indent="-304804" algn="l" defTabSz="121921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057" indent="-304804" algn="l" defTabSz="121921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665" indent="-304804" algn="l" defTabSz="121921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0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6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1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5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" TargetMode="External"/><Relationship Id="rId7" Type="http://schemas.openxmlformats.org/officeDocument/2006/relationships/hyperlink" Target="https://github.com/lennart2810/rtc_project" TargetMode="External"/><Relationship Id="rId2" Type="http://schemas.openxmlformats.org/officeDocument/2006/relationships/hyperlink" Target="https://github.com/ProfJust/rtc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VkQlUEESWw8" TargetMode="External"/><Relationship Id="rId5" Type="http://schemas.openxmlformats.org/officeDocument/2006/relationships/hyperlink" Target="https://github.com/ROBOTIS-GIT/turtlebot3" TargetMode="External"/><Relationship Id="rId4" Type="http://schemas.openxmlformats.org/officeDocument/2006/relationships/hyperlink" Target="https://emanual.robotis.com/docs/en/platform/turtlebot3/getting_started/#getting-start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fif"/><Relationship Id="rId5" Type="http://schemas.openxmlformats.org/officeDocument/2006/relationships/image" Target="../media/image11.jfi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12" Type="http://schemas.openxmlformats.org/officeDocument/2006/relationships/image" Target="../media/image15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slide" Target="slide9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60.png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0.png"/><Relationship Id="rId1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8105600" y="3203848"/>
            <a:ext cx="5544616" cy="3024336"/>
          </a:xfrm>
        </p:spPr>
        <p:txBody>
          <a:bodyPr/>
          <a:lstStyle/>
          <a:p>
            <a:r>
              <a:rPr lang="de-DE" sz="4000" dirty="0">
                <a:latin typeface="Univers LT Std 45 Light" panose="020B0403020202020204" pitchFamily="34" charset="0"/>
              </a:rPr>
              <a:t>Lennart Fuhrig</a:t>
            </a:r>
          </a:p>
          <a:p>
            <a:r>
              <a:rPr lang="de-DE" sz="4000" dirty="0"/>
              <a:t>Marcel Heinen</a:t>
            </a:r>
          </a:p>
          <a:p>
            <a:r>
              <a:rPr lang="de-DE" sz="4000" dirty="0">
                <a:latin typeface="Univers LT Std 45 Light" panose="020B0403020202020204" pitchFamily="34" charset="0"/>
              </a:rPr>
              <a:t>Jonas Klinker</a:t>
            </a:r>
          </a:p>
          <a:p>
            <a:r>
              <a:rPr lang="de-DE" sz="4000" dirty="0" err="1">
                <a:latin typeface="Univers LT Std 45 Light" panose="020B0403020202020204" pitchFamily="34" charset="0"/>
              </a:rPr>
              <a:t>Yosua</a:t>
            </a:r>
            <a:r>
              <a:rPr lang="de-DE" sz="4000" dirty="0">
                <a:latin typeface="Univers LT Std 45 Light" panose="020B0403020202020204" pitchFamily="34" charset="0"/>
              </a:rPr>
              <a:t> </a:t>
            </a:r>
            <a:r>
              <a:rPr lang="de-DE" sz="4000" dirty="0" err="1">
                <a:latin typeface="Univers LT Std 45 Light" panose="020B0403020202020204" pitchFamily="34" charset="0"/>
              </a:rPr>
              <a:t>Kurniawan</a:t>
            </a:r>
            <a:endParaRPr lang="de-DE" sz="4000" dirty="0">
              <a:latin typeface="Univers LT Std 45 Light" panose="020B0403020202020204" pitchFamily="34" charset="0"/>
            </a:endParaRP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07CD29B-7E11-4961-8E32-6E89F9DDA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2267745"/>
            <a:ext cx="8292652" cy="44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4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0E17044-50AB-4366-9B3D-C8EFEE6780BB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27B9AD-5C65-4CDB-B9E4-1A0660C5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Wegpunkte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9D4F9-9F09-4C92-A9CA-CAB6956D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3131841"/>
            <a:ext cx="9347530" cy="5036381"/>
          </a:xfrm>
        </p:spPr>
        <p:txBody>
          <a:bodyPr/>
          <a:lstStyle/>
          <a:p>
            <a:r>
              <a:rPr lang="de-DE" sz="4000" dirty="0"/>
              <a:t>Wegpunkte manuell setzen und in Textdatei speichern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4000" dirty="0">
                <a:sym typeface="Wingdings" panose="05000000000000000000" pitchFamily="2" charset="2"/>
              </a:rPr>
              <a:t>via </a:t>
            </a:r>
            <a:r>
              <a:rPr lang="de-DE" sz="4000" dirty="0" err="1">
                <a:sym typeface="Wingdings" panose="05000000000000000000" pitchFamily="2" charset="2"/>
              </a:rPr>
              <a:t>RViz</a:t>
            </a:r>
            <a:r>
              <a:rPr lang="de-DE" sz="4000" dirty="0">
                <a:sym typeface="Wingdings" panose="05000000000000000000" pitchFamily="2" charset="2"/>
              </a:rPr>
              <a:t>: gesetzter Pfeil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4000" dirty="0">
                <a:sym typeface="Wingdings" panose="05000000000000000000" pitchFamily="2" charset="2"/>
              </a:rPr>
              <a:t>via Controller: aktuelle Pose (</a:t>
            </a:r>
            <a:r>
              <a:rPr lang="de-DE" sz="4000" i="1" dirty="0" err="1">
                <a:sym typeface="Wingdings" panose="05000000000000000000" pitchFamily="2" charset="2"/>
              </a:rPr>
              <a:t>amcl_pose</a:t>
            </a:r>
            <a:r>
              <a:rPr lang="de-DE" sz="4000" dirty="0">
                <a:sym typeface="Wingdings" panose="05000000000000000000" pitchFamily="2" charset="2"/>
              </a:rPr>
              <a:t>) des </a:t>
            </a:r>
            <a:r>
              <a:rPr lang="de-DE" sz="4000" dirty="0" err="1">
                <a:sym typeface="Wingdings" panose="05000000000000000000" pitchFamily="2" charset="2"/>
              </a:rPr>
              <a:t>Turtlebots</a:t>
            </a:r>
            <a:endParaRPr lang="de-DE" sz="4000" dirty="0">
              <a:sym typeface="Wingdings" panose="05000000000000000000" pitchFamily="2" charset="2"/>
            </a:endParaRPr>
          </a:p>
          <a:p>
            <a:pPr marL="647700" indent="-571500">
              <a:buFont typeface="Arial" panose="020B0604020202020204" pitchFamily="34" charset="0"/>
              <a:buChar char="•"/>
            </a:pPr>
            <a:r>
              <a:rPr lang="de-DE" sz="4000" dirty="0"/>
              <a:t>Visualisieren der Zwischenziele über </a:t>
            </a:r>
            <a:r>
              <a:rPr lang="de-DE" sz="4000" i="1" dirty="0" err="1"/>
              <a:t>PoseArray</a:t>
            </a:r>
            <a:endParaRPr lang="de-DE" sz="4000" i="1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F18F0C-FF38-4E16-A996-1494454E4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30" y="2987824"/>
            <a:ext cx="5668813" cy="52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AE4677E-D04D-4A54-9B0E-604F7F556C7D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27B9AD-5C65-4CDB-B9E4-1A0660C5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Autonome Navigation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9D4F9-9F09-4C92-A9CA-CAB6956D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644" y="3314469"/>
            <a:ext cx="8467328" cy="5036381"/>
          </a:xfrm>
        </p:spPr>
        <p:txBody>
          <a:bodyPr/>
          <a:lstStyle/>
          <a:p>
            <a:r>
              <a:rPr lang="de-DE" sz="4000" dirty="0"/>
              <a:t>Pfadplanung: DWA-Planner</a:t>
            </a:r>
          </a:p>
          <a:p>
            <a:r>
              <a:rPr lang="de-DE" sz="4000" dirty="0"/>
              <a:t>Ziele über Action-Server an AMCL-Algorithmus übergeben</a:t>
            </a:r>
          </a:p>
          <a:p>
            <a:r>
              <a:rPr lang="de-DE" sz="4000" i="1" dirty="0" err="1"/>
              <a:t>Restricted</a:t>
            </a:r>
            <a:r>
              <a:rPr lang="de-DE" sz="4000" i="1" dirty="0"/>
              <a:t> Areas </a:t>
            </a:r>
            <a:r>
              <a:rPr lang="de-DE" sz="4000" dirty="0"/>
              <a:t>über</a:t>
            </a:r>
            <a:r>
              <a:rPr lang="de-DE" sz="4000" i="1" dirty="0"/>
              <a:t> </a:t>
            </a:r>
            <a:r>
              <a:rPr lang="de-DE" sz="4000" dirty="0" err="1"/>
              <a:t>RViz</a:t>
            </a:r>
            <a:r>
              <a:rPr lang="de-DE" sz="4000" dirty="0"/>
              <a:t> in Karte einzeichnen</a:t>
            </a:r>
          </a:p>
        </p:txBody>
      </p:sp>
      <p:pic>
        <p:nvPicPr>
          <p:cNvPr id="7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00F371B-DC94-4F5B-BDDE-117F464B1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24" y="2824924"/>
            <a:ext cx="5576144" cy="5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3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3755E-418A-453F-A010-7669B99A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</a:t>
            </a:r>
            <a:endParaRPr lang="en-US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C13292CD-1DF3-45C6-93D1-8F9CD9CA7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147521"/>
              </p:ext>
            </p:extLst>
          </p:nvPr>
        </p:nvGraphicFramePr>
        <p:xfrm>
          <a:off x="3375472" y="2267744"/>
          <a:ext cx="756084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llipse 10" descr="Fernsteuerung mit einfarbiger Füllung">
            <a:extLst>
              <a:ext uri="{FF2B5EF4-FFF2-40B4-BE49-F238E27FC236}">
                <a16:creationId xmlns:a16="http://schemas.microsoft.com/office/drawing/2014/main" id="{1A95A296-0DA8-44E3-A834-109D3191BB39}"/>
              </a:ext>
            </a:extLst>
          </p:cNvPr>
          <p:cNvSpPr/>
          <p:nvPr/>
        </p:nvSpPr>
        <p:spPr>
          <a:xfrm>
            <a:off x="6975984" y="3275856"/>
            <a:ext cx="1008000" cy="1008000"/>
          </a:xfrm>
          <a:prstGeom prst="ellipse">
            <a:avLst/>
          </a:prstGeom>
          <a:blipFill>
            <a:blip r:embed="rId7">
              <a:grayscl/>
              <a:lum contrast="10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Ellipse 11" descr="Route zwei Stecknadeln mit Weg mit einfarbiger Füllung">
            <a:extLst>
              <a:ext uri="{FF2B5EF4-FFF2-40B4-BE49-F238E27FC236}">
                <a16:creationId xmlns:a16="http://schemas.microsoft.com/office/drawing/2014/main" id="{473F107E-B891-4C66-9DC0-4E672F02E2DF}"/>
              </a:ext>
            </a:extLst>
          </p:cNvPr>
          <p:cNvSpPr/>
          <p:nvPr/>
        </p:nvSpPr>
        <p:spPr>
          <a:xfrm>
            <a:off x="5535712" y="4932040"/>
            <a:ext cx="1080000" cy="1080000"/>
          </a:xfrm>
          <a:prstGeom prst="ellipse">
            <a:avLst/>
          </a:prstGeom>
          <a:blipFill>
            <a:blip r:embed="rId9">
              <a:grayscl/>
              <a:lum contras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 l="-1000" r="-1000"/>
            </a:stretch>
          </a:blip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Ellipse 12" descr="Gantt-Diagramm mit einfarbiger Füllung">
            <a:extLst>
              <a:ext uri="{FF2B5EF4-FFF2-40B4-BE49-F238E27FC236}">
                <a16:creationId xmlns:a16="http://schemas.microsoft.com/office/drawing/2014/main" id="{E42C7C21-D0ED-426E-AABB-4B44FAEF393D}"/>
              </a:ext>
            </a:extLst>
          </p:cNvPr>
          <p:cNvSpPr/>
          <p:nvPr/>
        </p:nvSpPr>
        <p:spPr>
          <a:xfrm>
            <a:off x="7696152" y="5940352"/>
            <a:ext cx="1800000" cy="1800000"/>
          </a:xfrm>
          <a:prstGeom prst="ellipse">
            <a:avLst/>
          </a:prstGeom>
          <a:blipFill>
            <a:blip r:embed="rId11">
              <a:duotone>
                <a:prstClr val="black"/>
                <a:schemeClr val="tx2">
                  <a:tint val="45000"/>
                  <a:satMod val="400000"/>
                </a:schemeClr>
              </a:duotone>
              <a:lum contras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B7885F3-9909-4F32-8336-5D73CA19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07" y="2843808"/>
            <a:ext cx="11167665" cy="534329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28C1190-0CEA-484B-BF1A-BD193B186F32}"/>
              </a:ext>
            </a:extLst>
          </p:cNvPr>
          <p:cNvSpPr/>
          <p:nvPr/>
        </p:nvSpPr>
        <p:spPr>
          <a:xfrm>
            <a:off x="12097344" y="519144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52B26E-7F8E-4C0A-B340-C4423D6E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- Repository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DFDA04-AABF-4E8F-B27D-ED3A74FE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480" y="2937873"/>
            <a:ext cx="2994720" cy="49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9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29F3C-938C-4A67-8B87-7EBD7C9B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Fernsteuerung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EE418-A1DB-401A-8475-AD2A9FEA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000" i="1" dirty="0"/>
              <a:t>ds4_driver</a:t>
            </a:r>
            <a:r>
              <a:rPr lang="de-DE" sz="4000" dirty="0"/>
              <a:t> für </a:t>
            </a:r>
            <a:r>
              <a:rPr lang="en-US" sz="4000" b="0" i="0" dirty="0">
                <a:solidFill>
                  <a:srgbClr val="1F1F1F"/>
                </a:solidFill>
                <a:effectLst/>
                <a:latin typeface="sst"/>
              </a:rPr>
              <a:t>DualShock 4 Wireless-Controller</a:t>
            </a:r>
          </a:p>
          <a:p>
            <a:r>
              <a:rPr lang="en-US" sz="4000" dirty="0" err="1">
                <a:solidFill>
                  <a:srgbClr val="1F1F1F"/>
                </a:solidFill>
                <a:latin typeface="sst"/>
              </a:rPr>
              <a:t>Drei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verschiedene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Controller-Layouts</a:t>
            </a:r>
          </a:p>
          <a:p>
            <a:r>
              <a:rPr lang="en-US" sz="4000" dirty="0" err="1">
                <a:solidFill>
                  <a:srgbClr val="1F1F1F"/>
                </a:solidFill>
                <a:latin typeface="sst"/>
              </a:rPr>
              <a:t>Über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Tastendruck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i="1" dirty="0">
                <a:solidFill>
                  <a:srgbClr val="1F1F1F"/>
                </a:solidFill>
                <a:latin typeface="sst"/>
              </a:rPr>
              <a:t>Subprocess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aufrufen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 descr="Ein Bild, das Waffe enthält.&#10;&#10;Automatisch generierte Beschreibung">
            <a:extLst>
              <a:ext uri="{FF2B5EF4-FFF2-40B4-BE49-F238E27FC236}">
                <a16:creationId xmlns:a16="http://schemas.microsoft.com/office/drawing/2014/main" id="{0E323527-960E-4893-B264-917A44776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04" y="6084168"/>
            <a:ext cx="4680520" cy="263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2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DB1B07F-7C0E-4749-9AC1-E6E3A5878B5D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313D5B-903E-44E8-85CF-F2341A82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Fernbedienung</a:t>
            </a:r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56350ED-E38A-409F-80A0-3B8BB227E3F9}"/>
              </a:ext>
            </a:extLst>
          </p:cNvPr>
          <p:cNvSpPr txBox="1">
            <a:spLocks/>
          </p:cNvSpPr>
          <p:nvPr/>
        </p:nvSpPr>
        <p:spPr>
          <a:xfrm>
            <a:off x="927200" y="2824924"/>
            <a:ext cx="13867928" cy="5036381"/>
          </a:xfrm>
          <a:prstGeom prst="rect">
            <a:avLst/>
          </a:prstGeom>
        </p:spPr>
        <p:txBody>
          <a:bodyPr/>
          <a:lstStyle>
            <a:lvl1pPr marL="457206" indent="-45720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267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1pPr>
            <a:lvl2pPr marL="990613" indent="-38100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33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2pPr>
            <a:lvl3pPr marL="1524019" indent="-30480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3pPr>
            <a:lvl4pPr marL="2133627" indent="-30480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67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4pPr>
            <a:lvl5pPr marL="2743234" indent="-30480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67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5pPr>
            <a:lvl6pPr marL="3352842" indent="-304804" algn="l" defTabSz="12192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0" indent="-304804" algn="l" defTabSz="12192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57" indent="-304804" algn="l" defTabSz="12192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5" indent="-304804" algn="l" defTabSz="12192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4000" b="1" dirty="0">
                <a:solidFill>
                  <a:srgbClr val="1F1F1F"/>
                </a:solidFill>
                <a:latin typeface="sst"/>
              </a:rPr>
              <a:t>Subprocess </a:t>
            </a:r>
          </a:p>
          <a:p>
            <a:r>
              <a:rPr lang="en-US" sz="4000" dirty="0">
                <a:solidFill>
                  <a:srgbClr val="1F1F1F"/>
                </a:solidFill>
                <a:latin typeface="sst"/>
              </a:rPr>
              <a:t>Terminal-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Befehl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aus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Knoten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ausführen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sst"/>
            </a:endParaRP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D98E92C-7109-45A1-AD64-10B4E36B1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15" y="4716016"/>
            <a:ext cx="8522169" cy="328275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E10002-F479-444E-8D29-126135384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4" y="4854654"/>
            <a:ext cx="14896752" cy="23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13D5B-903E-44E8-85CF-F2341A82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Fernbedienung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E5E6C-14C9-4044-BB22-0E9FD29D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200" y="4367788"/>
            <a:ext cx="12961440" cy="5036381"/>
          </a:xfrm>
        </p:spPr>
        <p:txBody>
          <a:bodyPr/>
          <a:lstStyle/>
          <a:p>
            <a:r>
              <a:rPr lang="en-US" sz="4000" b="0" i="0" dirty="0">
                <a:solidFill>
                  <a:srgbClr val="1F1F1F"/>
                </a:solidFill>
                <a:effectLst/>
                <a:latin typeface="sst"/>
              </a:rPr>
              <a:t>Vibration für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b="0" i="0" dirty="0" err="1">
                <a:solidFill>
                  <a:srgbClr val="1F1F1F"/>
                </a:solidFill>
                <a:effectLst/>
                <a:latin typeface="sst"/>
              </a:rPr>
              <a:t>Abstandserkennung</a:t>
            </a:r>
            <a:r>
              <a:rPr lang="en-US" sz="4000" b="0" i="0" dirty="0">
                <a:solidFill>
                  <a:srgbClr val="1F1F1F"/>
                </a:solidFill>
                <a:effectLst/>
                <a:latin typeface="sst"/>
              </a:rPr>
              <a:t> und </a:t>
            </a:r>
            <a:r>
              <a:rPr lang="en-US" sz="4000" b="0" i="0" dirty="0" err="1">
                <a:solidFill>
                  <a:srgbClr val="1F1F1F"/>
                </a:solidFill>
                <a:effectLst/>
                <a:latin typeface="sst"/>
              </a:rPr>
              <a:t>Bewegung</a:t>
            </a:r>
            <a:endParaRPr lang="en-US" sz="4000" b="0" i="0" dirty="0">
              <a:solidFill>
                <a:srgbClr val="1F1F1F"/>
              </a:solidFill>
              <a:effectLst/>
              <a:latin typeface="sst"/>
            </a:endParaRPr>
          </a:p>
          <a:p>
            <a:r>
              <a:rPr lang="en-US" sz="4000" dirty="0" err="1">
                <a:solidFill>
                  <a:srgbClr val="1F1F1F"/>
                </a:solidFill>
                <a:latin typeface="sst"/>
              </a:rPr>
              <a:t>Reduzierte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Geschwindigkeit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, um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Kollisionen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zu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verhindern</a:t>
            </a:r>
            <a:endParaRPr lang="en-US" sz="4000" b="0" i="0" dirty="0">
              <a:solidFill>
                <a:srgbClr val="1F1F1F"/>
              </a:solidFill>
              <a:effectLst/>
              <a:latin typeface="sst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56350ED-E38A-409F-80A0-3B8BB227E3F9}"/>
              </a:ext>
            </a:extLst>
          </p:cNvPr>
          <p:cNvSpPr txBox="1">
            <a:spLocks/>
          </p:cNvSpPr>
          <p:nvPr/>
        </p:nvSpPr>
        <p:spPr>
          <a:xfrm>
            <a:off x="927200" y="2824924"/>
            <a:ext cx="13867928" cy="5036381"/>
          </a:xfrm>
          <a:prstGeom prst="rect">
            <a:avLst/>
          </a:prstGeom>
        </p:spPr>
        <p:txBody>
          <a:bodyPr/>
          <a:lstStyle>
            <a:lvl1pPr marL="457206" indent="-45720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267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1pPr>
            <a:lvl2pPr marL="990613" indent="-38100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33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2pPr>
            <a:lvl3pPr marL="1524019" indent="-30480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3pPr>
            <a:lvl4pPr marL="2133627" indent="-30480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67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4pPr>
            <a:lvl5pPr marL="2743234" indent="-30480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67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5pPr>
            <a:lvl6pPr marL="3352842" indent="-304804" algn="l" defTabSz="12192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0" indent="-304804" algn="l" defTabSz="12192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57" indent="-304804" algn="l" defTabSz="12192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5" indent="-304804" algn="l" defTabSz="12192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4000" b="1" dirty="0" err="1">
                <a:solidFill>
                  <a:srgbClr val="1F1F1F"/>
                </a:solidFill>
                <a:latin typeface="sst"/>
              </a:rPr>
              <a:t>Sicherheitsfunktionen</a:t>
            </a:r>
            <a:endParaRPr lang="en-US" sz="4000" b="1" dirty="0">
              <a:solidFill>
                <a:srgbClr val="1F1F1F"/>
              </a:solidFill>
              <a:latin typeface="sst"/>
            </a:endParaRPr>
          </a:p>
          <a:p>
            <a:r>
              <a:rPr lang="en-US" sz="4000" dirty="0">
                <a:solidFill>
                  <a:srgbClr val="1F1F1F"/>
                </a:solidFill>
                <a:latin typeface="sst"/>
              </a:rPr>
              <a:t>LED für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Abstand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nach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vorne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(10°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Öffnungswinkel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 </a:t>
            </a:r>
            <a:r>
              <a:rPr lang="en-US" sz="4000" dirty="0" err="1">
                <a:solidFill>
                  <a:srgbClr val="1F1F1F"/>
                </a:solidFill>
                <a:latin typeface="sst"/>
              </a:rPr>
              <a:t>Laserscan</a:t>
            </a:r>
            <a:r>
              <a:rPr lang="en-US" sz="4000" dirty="0">
                <a:solidFill>
                  <a:srgbClr val="1F1F1F"/>
                </a:solidFill>
                <a:latin typeface="ss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0334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6F61888-BA91-4647-A64F-E3AC39C6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72" y="1475656"/>
            <a:ext cx="8986597" cy="7488832"/>
          </a:xfrm>
        </p:spPr>
      </p:pic>
    </p:spTree>
    <p:extLst>
      <p:ext uri="{BB962C8B-B14F-4D97-AF65-F5344CB8AC3E}">
        <p14:creationId xmlns:p14="http://schemas.microsoft.com/office/powerpoint/2010/main" val="31113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05459-68E9-487B-8845-A36C3A09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Restricted</a:t>
            </a:r>
            <a:r>
              <a:rPr lang="de-DE" dirty="0"/>
              <a:t> Areas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E4AB1-ED84-4F3B-B06E-25AE0DC8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3131841"/>
            <a:ext cx="12787808" cy="5036381"/>
          </a:xfrm>
        </p:spPr>
        <p:txBody>
          <a:bodyPr/>
          <a:lstStyle/>
          <a:p>
            <a:r>
              <a:rPr lang="de-DE" sz="4000" dirty="0"/>
              <a:t>Zu meidende Bereiche über Sonardaten erstellen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4000" dirty="0"/>
              <a:t>Messwerte werden als </a:t>
            </a:r>
            <a:r>
              <a:rPr lang="de-DE" sz="4000" i="1" dirty="0" err="1">
                <a:sym typeface="Wingdings" panose="05000000000000000000" pitchFamily="2" charset="2"/>
              </a:rPr>
              <a:t>mouse_location</a:t>
            </a:r>
            <a:r>
              <a:rPr lang="de-DE" sz="4000" i="1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gepublished</a:t>
            </a:r>
            <a:endParaRPr lang="de-DE" sz="4000" dirty="0">
              <a:sym typeface="Wingdings" panose="05000000000000000000" pitchFamily="2" charset="2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8F1837-C05F-441D-9DCA-C1C32AD18A50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EBB6FC-D0F0-45CE-9CCB-56AB62C10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30" y="4877659"/>
            <a:ext cx="7260301" cy="3930388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6F06024-8D74-4A0D-B7CA-85F37B7CD934}"/>
              </a:ext>
            </a:extLst>
          </p:cNvPr>
          <p:cNvSpPr txBox="1">
            <a:spLocks/>
          </p:cNvSpPr>
          <p:nvPr/>
        </p:nvSpPr>
        <p:spPr>
          <a:xfrm>
            <a:off x="233133" y="6084168"/>
            <a:ext cx="8391132" cy="5036381"/>
          </a:xfrm>
          <a:prstGeom prst="rect">
            <a:avLst/>
          </a:prstGeom>
        </p:spPr>
        <p:txBody>
          <a:bodyPr/>
          <a:lstStyle>
            <a:lvl1pPr marL="457206" indent="-45720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267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1pPr>
            <a:lvl2pPr marL="990613" indent="-38100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733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2pPr>
            <a:lvl3pPr marL="1524019" indent="-30480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3pPr>
            <a:lvl4pPr marL="2133627" indent="-30480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67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4pPr>
            <a:lvl5pPr marL="2743234" indent="-30480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67" kern="1200">
                <a:solidFill>
                  <a:schemeClr val="tx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5pPr>
            <a:lvl6pPr marL="3352842" indent="-304804" algn="l" defTabSz="12192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0" indent="-304804" algn="l" defTabSz="12192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57" indent="-304804" algn="l" defTabSz="12192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5" indent="-304804" algn="l" defTabSz="12192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de-DE" sz="4000" dirty="0">
                <a:sym typeface="Wingdings" panose="05000000000000000000" pitchFamily="2" charset="2"/>
              </a:rPr>
              <a:t>Niedrige Hindernisse lassen sich  dauerhaft in die Karte einzeichnen </a:t>
            </a:r>
          </a:p>
        </p:txBody>
      </p:sp>
    </p:spTree>
    <p:extLst>
      <p:ext uri="{BB962C8B-B14F-4D97-AF65-F5344CB8AC3E}">
        <p14:creationId xmlns:p14="http://schemas.microsoft.com/office/powerpoint/2010/main" val="167480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028A926-FEB9-4EE3-A9B4-6026F1900D0B}"/>
              </a:ext>
            </a:extLst>
          </p:cNvPr>
          <p:cNvSpPr/>
          <p:nvPr/>
        </p:nvSpPr>
        <p:spPr>
          <a:xfrm>
            <a:off x="12112240" y="5148064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77E48F-648D-409E-A352-A88D7A9E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Navigationstuning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6A4CA-908E-456A-8E99-B87DD5F3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4000" b="1" dirty="0"/>
              <a:t>Problem: </a:t>
            </a:r>
            <a:r>
              <a:rPr lang="de-DE" sz="4000" b="1" dirty="0" err="1"/>
              <a:t>Turtlebot</a:t>
            </a:r>
            <a:r>
              <a:rPr lang="de-DE" sz="4000" b="1" dirty="0"/>
              <a:t> meidet Engstellen</a:t>
            </a:r>
          </a:p>
          <a:p>
            <a:pPr marL="0" indent="0">
              <a:buNone/>
            </a:pPr>
            <a:endParaRPr lang="de-DE" sz="4000" b="1" dirty="0"/>
          </a:p>
          <a:p>
            <a:pPr marL="0" indent="0">
              <a:buNone/>
            </a:pPr>
            <a:r>
              <a:rPr lang="de-DE" sz="4000" dirty="0"/>
              <a:t>Teil der Lösung: Anpassen des </a:t>
            </a:r>
            <a:r>
              <a:rPr lang="de-DE" sz="4000" dirty="0" err="1"/>
              <a:t>Cost</a:t>
            </a:r>
            <a:r>
              <a:rPr lang="de-DE" sz="4000" dirty="0"/>
              <a:t>-</a:t>
            </a:r>
            <a:r>
              <a:rPr lang="de-DE" sz="4000" dirty="0" err="1"/>
              <a:t>Scaling</a:t>
            </a:r>
            <a:r>
              <a:rPr lang="de-DE" sz="4000" dirty="0"/>
              <a:t>-Faktors (</a:t>
            </a:r>
            <a:r>
              <a:rPr lang="de-DE" sz="4000" i="1" dirty="0"/>
              <a:t>costmap2d</a:t>
            </a:r>
            <a:r>
              <a:rPr lang="de-DE" sz="4000" dirty="0"/>
              <a:t>)</a:t>
            </a:r>
          </a:p>
          <a:p>
            <a:pPr marL="0" indent="0">
              <a:buNone/>
            </a:pPr>
            <a:r>
              <a:rPr lang="de-DE" sz="4000" dirty="0"/>
              <a:t>Ziel: Parameter möglichst klein für direkte Wegführung, aber groß genug um Kollisionen mit Wänden zu vermeiden</a:t>
            </a:r>
          </a:p>
          <a:p>
            <a:pPr marL="0" indent="0">
              <a:buNone/>
            </a:pPr>
            <a:r>
              <a:rPr lang="de-DE" sz="4000" dirty="0"/>
              <a:t>Unser Wert: </a:t>
            </a:r>
            <a:r>
              <a:rPr lang="de-DE" sz="4000" i="1" dirty="0" err="1"/>
              <a:t>cost_scaling_factor</a:t>
            </a:r>
            <a:r>
              <a:rPr lang="de-DE" sz="4000" i="1" dirty="0"/>
              <a:t> </a:t>
            </a:r>
            <a:r>
              <a:rPr lang="de-DE" sz="4000" dirty="0"/>
              <a:t>= 30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12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D5CDC56-7DA3-4EB4-A03E-8E78E6D7F652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CA2AE-4C10-42CC-BAB1-5BDE4562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823864"/>
            <a:ext cx="14630400" cy="1524000"/>
          </a:xfrm>
        </p:spPr>
        <p:txBody>
          <a:bodyPr/>
          <a:lstStyle/>
          <a:p>
            <a:r>
              <a:rPr lang="de-DE" dirty="0"/>
              <a:t>Inhaltsübersicht</a:t>
            </a:r>
            <a:endParaRPr lang="en-US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usammenfassungszoom 4">
                <a:extLst>
                  <a:ext uri="{FF2B5EF4-FFF2-40B4-BE49-F238E27FC236}">
                    <a16:creationId xmlns:a16="http://schemas.microsoft.com/office/drawing/2014/main" id="{FCF0FC8C-8DD0-4604-A438-6E85C838FA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0118381"/>
                  </p:ext>
                </p:extLst>
              </p:nvPr>
            </p:nvGraphicFramePr>
            <p:xfrm>
              <a:off x="-321365" y="2267744"/>
              <a:ext cx="16946309" cy="5832648"/>
            </p:xfrm>
            <a:graphic>
              <a:graphicData uri="http://schemas.microsoft.com/office/powerpoint/2016/summaryzoom">
                <psuz:summaryZm>
                  <psuz:summaryZmObj sectionId="{87355343-8FA3-4188-B142-D3630817652F}">
                    <psuz:zmPr id="{D5618D87-0E6F-41E5-818E-0438D655683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56671" y="1486480"/>
                          <a:ext cx="5083892" cy="28596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F29ED5D-7BE1-4BA9-BF62-7264BDC3CEE3}">
                    <psuz:zmPr id="{750018E8-3752-4484-B881-91EE78B436D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931209" y="1486480"/>
                          <a:ext cx="5083892" cy="28596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BB860AF-6CF8-4869-9D88-D139A33A4500}">
                    <psuz:zmPr id="{B2B6EA86-45D1-49FE-AD85-0AB21ABA6A4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1205747" y="1486480"/>
                          <a:ext cx="5083892" cy="28596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usammenfassungszoom 4">
                <a:extLst>
                  <a:ext uri="{FF2B5EF4-FFF2-40B4-BE49-F238E27FC236}">
                    <a16:creationId xmlns:a16="http://schemas.microsoft.com/office/drawing/2014/main" id="{FCF0FC8C-8DD0-4604-A438-6E85C838FA0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321365" y="2267744"/>
                <a:ext cx="16946309" cy="5832648"/>
                <a:chOff x="-321365" y="2267744"/>
                <a:chExt cx="16946309" cy="5832648"/>
              </a:xfrm>
            </p:grpSpPr>
            <p:pic>
              <p:nvPicPr>
                <p:cNvPr id="3" name="Grafik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5306" y="3754224"/>
                  <a:ext cx="5083892" cy="28596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Grafik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9844" y="3754224"/>
                  <a:ext cx="5083892" cy="28596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Grafik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84382" y="3754224"/>
                  <a:ext cx="5083892" cy="28596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21640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689799A-E3D2-41CB-9690-361583B4BC87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77E48F-648D-409E-A352-A88D7A9E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Navigationstuning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6A4CA-908E-456A-8E99-B87DD5F3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4000" b="1" dirty="0"/>
              <a:t>Problem: </a:t>
            </a:r>
            <a:r>
              <a:rPr lang="de-DE" sz="4000" b="1" dirty="0" err="1"/>
              <a:t>Turtlebot</a:t>
            </a:r>
            <a:r>
              <a:rPr lang="de-DE" sz="4000" b="1" dirty="0"/>
              <a:t> meidet Engstellen</a:t>
            </a:r>
          </a:p>
          <a:p>
            <a:pPr marL="0" indent="0">
              <a:buNone/>
            </a:pPr>
            <a:endParaRPr lang="de-DE" sz="4000" b="1" dirty="0"/>
          </a:p>
          <a:p>
            <a:pPr marL="0" indent="0">
              <a:buNone/>
            </a:pPr>
            <a:r>
              <a:rPr lang="de-DE" sz="4000" dirty="0"/>
              <a:t>Teil der Lösung: Anpassen des Inflation-Radius (</a:t>
            </a:r>
            <a:r>
              <a:rPr lang="de-DE" sz="4000" i="1" dirty="0"/>
              <a:t>costmap2d</a:t>
            </a:r>
            <a:r>
              <a:rPr lang="de-DE" sz="4000" dirty="0"/>
              <a:t>)</a:t>
            </a:r>
          </a:p>
          <a:p>
            <a:pPr marL="0" indent="0">
              <a:buNone/>
            </a:pPr>
            <a:r>
              <a:rPr lang="de-DE" sz="4000" dirty="0"/>
              <a:t>Ziel: Parameter anpassen, um mit </a:t>
            </a:r>
            <a:r>
              <a:rPr lang="de-DE" sz="4000" i="1" dirty="0" err="1"/>
              <a:t>cost_scaling_factor</a:t>
            </a:r>
            <a:r>
              <a:rPr lang="de-DE" sz="4000" i="1" dirty="0"/>
              <a:t> </a:t>
            </a:r>
            <a:r>
              <a:rPr lang="de-DE" sz="4000" dirty="0"/>
              <a:t>zu harmonieren. </a:t>
            </a:r>
            <a:r>
              <a:rPr lang="de-DE" sz="4000" dirty="0" err="1"/>
              <a:t>Turtlebot</a:t>
            </a:r>
            <a:r>
              <a:rPr lang="de-DE" sz="4000" dirty="0"/>
              <a:t> soll die Mitte von Engstellen anfahren</a:t>
            </a:r>
          </a:p>
          <a:p>
            <a:pPr marL="0" indent="0">
              <a:buNone/>
            </a:pPr>
            <a:r>
              <a:rPr lang="de-DE" sz="4000" dirty="0"/>
              <a:t>Unser Wert: </a:t>
            </a:r>
            <a:r>
              <a:rPr lang="de-DE" sz="4000" i="1" dirty="0" err="1"/>
              <a:t>inflation_radius</a:t>
            </a:r>
            <a:r>
              <a:rPr lang="de-DE" sz="4000" i="1" dirty="0"/>
              <a:t> </a:t>
            </a:r>
            <a:r>
              <a:rPr lang="de-DE" sz="4000" dirty="0"/>
              <a:t>= 0.25</a:t>
            </a:r>
            <a:endParaRPr lang="en-US" sz="40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93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E9EC400-50F0-49C1-AF2D-0721D9D72522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77E48F-648D-409E-A352-A88D7A9E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Navigationstuning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6A4CA-908E-456A-8E99-B87DD5F3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4000" b="1" dirty="0"/>
              <a:t>Problem: lokale </a:t>
            </a:r>
            <a:r>
              <a:rPr lang="de-DE" sz="4000" b="1" dirty="0" err="1"/>
              <a:t>Costmap</a:t>
            </a:r>
            <a:r>
              <a:rPr lang="de-DE" sz="4000" b="1" dirty="0"/>
              <a:t> / LIDAR-</a:t>
            </a:r>
            <a:r>
              <a:rPr lang="de-DE" sz="4000" b="1" dirty="0" err="1"/>
              <a:t>Map</a:t>
            </a:r>
            <a:r>
              <a:rPr lang="de-DE" sz="4000" b="1" dirty="0"/>
              <a:t> wird ungenau</a:t>
            </a:r>
          </a:p>
          <a:p>
            <a:pPr marL="0" indent="0">
              <a:buNone/>
            </a:pPr>
            <a:endParaRPr lang="de-DE" sz="4000" b="1" dirty="0"/>
          </a:p>
          <a:p>
            <a:pPr marL="0" indent="0">
              <a:buNone/>
            </a:pPr>
            <a:r>
              <a:rPr lang="de-DE" sz="4000" dirty="0"/>
              <a:t>Lösung: Gleiche Auflösung der </a:t>
            </a:r>
            <a:r>
              <a:rPr lang="de-DE" sz="4000" i="1" dirty="0" err="1"/>
              <a:t>local-costmap</a:t>
            </a:r>
            <a:r>
              <a:rPr lang="de-DE" sz="4000" dirty="0"/>
              <a:t> und </a:t>
            </a:r>
            <a:r>
              <a:rPr lang="de-DE" sz="4000" i="1" dirty="0"/>
              <a:t>global-</a:t>
            </a:r>
            <a:r>
              <a:rPr lang="de-DE" sz="4000" i="1" dirty="0" err="1"/>
              <a:t>costmap</a:t>
            </a:r>
            <a:r>
              <a:rPr lang="de-DE" sz="4000" dirty="0"/>
              <a:t> sowie der aufgenommenen Karte (</a:t>
            </a:r>
            <a:r>
              <a:rPr lang="de-DE" sz="4000" dirty="0" err="1"/>
              <a:t>GMapping</a:t>
            </a:r>
            <a:r>
              <a:rPr lang="de-DE" sz="4000" dirty="0"/>
              <a:t>)</a:t>
            </a:r>
          </a:p>
          <a:p>
            <a:pPr marL="0" indent="0">
              <a:buNone/>
            </a:pPr>
            <a:r>
              <a:rPr lang="de-DE" sz="4000" dirty="0"/>
              <a:t>Ziel: Verhindern von Mapping-Fehlern (</a:t>
            </a:r>
            <a:r>
              <a:rPr lang="de-DE" sz="4000" dirty="0" err="1"/>
              <a:t>SensorMatching</a:t>
            </a:r>
            <a:r>
              <a:rPr lang="de-DE" sz="4000" dirty="0"/>
              <a:t>) und Nutzen der hohen Auflösung der aufgenommenen Karte </a:t>
            </a:r>
          </a:p>
          <a:p>
            <a:pPr marL="0" indent="0">
              <a:buNone/>
            </a:pPr>
            <a:r>
              <a:rPr lang="de-DE" sz="4000" dirty="0"/>
              <a:t>Unser Wert: </a:t>
            </a:r>
            <a:r>
              <a:rPr lang="de-DE" sz="4000" i="1" dirty="0" err="1"/>
              <a:t>resolution</a:t>
            </a:r>
            <a:r>
              <a:rPr lang="de-DE" sz="4000" dirty="0"/>
              <a:t> = 0.02 (min: 0.015)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628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79A8102-A46F-4BA5-8532-10D18870CBA1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77E48F-648D-409E-A352-A88D7A9E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Navigationstuning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6A4CA-908E-456A-8E99-B87DD5F3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3131841"/>
            <a:ext cx="14630400" cy="5832647"/>
          </a:xfrm>
        </p:spPr>
        <p:txBody>
          <a:bodyPr/>
          <a:lstStyle/>
          <a:p>
            <a:pPr marL="0" indent="0">
              <a:buNone/>
            </a:pPr>
            <a:r>
              <a:rPr lang="de-DE" sz="4000" b="1" dirty="0"/>
              <a:t>Problem: LIDAR-Scan matcht nicht mit aufgenommener Karte</a:t>
            </a:r>
          </a:p>
          <a:p>
            <a:pPr marL="0" indent="0">
              <a:buNone/>
            </a:pPr>
            <a:endParaRPr lang="de-DE" sz="4000" b="1" dirty="0"/>
          </a:p>
          <a:p>
            <a:pPr marL="0" indent="0">
              <a:buNone/>
            </a:pPr>
            <a:r>
              <a:rPr lang="de-DE" sz="4000" dirty="0"/>
              <a:t>Lösung: </a:t>
            </a:r>
            <a:r>
              <a:rPr lang="de-DE" sz="4000" i="1" dirty="0" err="1"/>
              <a:t>odom_model_type</a:t>
            </a:r>
            <a:r>
              <a:rPr lang="de-DE" sz="4000" i="1" dirty="0"/>
              <a:t> </a:t>
            </a:r>
            <a:r>
              <a:rPr lang="de-DE" sz="4000" dirty="0"/>
              <a:t>auf </a:t>
            </a:r>
            <a:r>
              <a:rPr lang="de-DE" sz="4000" i="1" dirty="0" err="1"/>
              <a:t>diff-corrected</a:t>
            </a:r>
            <a:r>
              <a:rPr lang="de-DE" sz="4000" dirty="0"/>
              <a:t> umstellen (AMCL)</a:t>
            </a:r>
          </a:p>
          <a:p>
            <a:pPr marL="0" indent="0">
              <a:buNone/>
            </a:pPr>
            <a:r>
              <a:rPr lang="de-DE" sz="4000" dirty="0"/>
              <a:t>Ziel: die Positionierung des Roboters bei der lokalen und globalen </a:t>
            </a:r>
            <a:r>
              <a:rPr lang="de-DE" sz="4000" dirty="0" err="1"/>
              <a:t>Map</a:t>
            </a:r>
            <a:r>
              <a:rPr lang="de-DE" sz="4000" dirty="0"/>
              <a:t> stimmen überein, von 30cm Abweichung auf max. 2cm</a:t>
            </a:r>
          </a:p>
          <a:p>
            <a:pPr marL="0" indent="0">
              <a:buNone/>
            </a:pPr>
            <a:r>
              <a:rPr lang="de-DE" sz="4000" dirty="0"/>
              <a:t>Unsere Werte: </a:t>
            </a:r>
            <a:r>
              <a:rPr lang="de-DE" sz="4000" i="1" dirty="0" err="1"/>
              <a:t>odom_model_type</a:t>
            </a:r>
            <a:r>
              <a:rPr lang="de-DE" sz="4000" i="1" dirty="0"/>
              <a:t> </a:t>
            </a:r>
            <a:r>
              <a:rPr lang="de-DE" sz="4000" dirty="0"/>
              <a:t>= </a:t>
            </a:r>
            <a:r>
              <a:rPr lang="de-DE" sz="4000" i="1" dirty="0" err="1"/>
              <a:t>diff_corrected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94861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40792-D222-4414-973B-8138AE4B695C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77E48F-648D-409E-A352-A88D7A9E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Navigationstuning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6A4CA-908E-456A-8E99-B87DD5F3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3131841"/>
            <a:ext cx="14630400" cy="5832647"/>
          </a:xfrm>
        </p:spPr>
        <p:txBody>
          <a:bodyPr/>
          <a:lstStyle/>
          <a:p>
            <a:pPr marL="0" indent="0">
              <a:buNone/>
            </a:pPr>
            <a:r>
              <a:rPr lang="de-DE" sz="4000" b="1" dirty="0"/>
              <a:t>Problem: </a:t>
            </a:r>
            <a:r>
              <a:rPr lang="de-DE" sz="4000" b="1" dirty="0" err="1"/>
              <a:t>Turtlebot</a:t>
            </a:r>
            <a:r>
              <a:rPr lang="de-DE" sz="4000" b="1" dirty="0"/>
              <a:t> folgt nicht dem globalen </a:t>
            </a:r>
            <a:r>
              <a:rPr lang="de-DE" sz="4000" b="1" dirty="0" err="1"/>
              <a:t>Planner</a:t>
            </a:r>
            <a:r>
              <a:rPr lang="de-DE" sz="4000" b="1" dirty="0"/>
              <a:t>-Pfad</a:t>
            </a:r>
          </a:p>
          <a:p>
            <a:pPr marL="0" indent="0">
              <a:buNone/>
            </a:pPr>
            <a:endParaRPr lang="de-DE" sz="4000" b="1" dirty="0"/>
          </a:p>
          <a:p>
            <a:pPr marL="0" indent="0">
              <a:buNone/>
            </a:pPr>
            <a:r>
              <a:rPr lang="de-DE" sz="4000" dirty="0"/>
              <a:t>Lösung: Gewichtung des übermittelten (globalen) Pfades bei der lokalen Pfadberechnung anpassen</a:t>
            </a:r>
          </a:p>
          <a:p>
            <a:pPr marL="0" indent="0">
              <a:buNone/>
            </a:pPr>
            <a:r>
              <a:rPr lang="de-DE" sz="4000" dirty="0"/>
              <a:t>Ziel: einerseits einfacheres Debugging, da </a:t>
            </a:r>
            <a:r>
              <a:rPr lang="de-DE" sz="4000" dirty="0" err="1"/>
              <a:t>RViz</a:t>
            </a:r>
            <a:r>
              <a:rPr lang="de-DE" sz="4000" dirty="0"/>
              <a:t> den globalen Pfad visualisiert, andererseits planbares Verhalten des </a:t>
            </a:r>
            <a:r>
              <a:rPr lang="de-DE" sz="4000" dirty="0" err="1"/>
              <a:t>Turtlebots</a:t>
            </a:r>
            <a:endParaRPr lang="de-DE" sz="4000" dirty="0"/>
          </a:p>
          <a:p>
            <a:pPr marL="0" indent="0">
              <a:buNone/>
            </a:pPr>
            <a:r>
              <a:rPr lang="de-DE" sz="4000" dirty="0"/>
              <a:t>Unsere Werte: 	</a:t>
            </a:r>
            <a:r>
              <a:rPr lang="de-DE" sz="4000" i="1" dirty="0" err="1"/>
              <a:t>path_distance_bias</a:t>
            </a:r>
            <a:r>
              <a:rPr lang="de-DE" sz="4000" i="1" dirty="0"/>
              <a:t> </a:t>
            </a:r>
            <a:r>
              <a:rPr lang="de-DE" sz="4000" dirty="0"/>
              <a:t>= 60 (</a:t>
            </a:r>
            <a:r>
              <a:rPr lang="de-DE" sz="4000" dirty="0" err="1"/>
              <a:t>default</a:t>
            </a:r>
            <a:r>
              <a:rPr lang="de-DE" sz="4000" dirty="0"/>
              <a:t>: 32)</a:t>
            </a:r>
          </a:p>
          <a:p>
            <a:pPr marL="0" indent="0">
              <a:buNone/>
            </a:pPr>
            <a:r>
              <a:rPr lang="de-DE" sz="4000" dirty="0"/>
              <a:t>				</a:t>
            </a:r>
            <a:r>
              <a:rPr lang="de-DE" sz="4000" i="1" dirty="0" err="1"/>
              <a:t>goal_distance_bias</a:t>
            </a:r>
            <a:r>
              <a:rPr lang="de-DE" sz="4000" i="1" dirty="0"/>
              <a:t> </a:t>
            </a:r>
            <a:r>
              <a:rPr lang="de-DE" sz="4000" dirty="0"/>
              <a:t>= 15 (</a:t>
            </a:r>
            <a:r>
              <a:rPr lang="de-DE" sz="4000" dirty="0" err="1"/>
              <a:t>default</a:t>
            </a:r>
            <a:r>
              <a:rPr lang="de-DE" sz="4000" dirty="0"/>
              <a:t>: 24)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84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40792-D222-4414-973B-8138AE4B695C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77E48F-648D-409E-A352-A88D7A9E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63ACDA-54E5-BE49-A104-4E6A2834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79" y="2425471"/>
            <a:ext cx="7221994" cy="62289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0658D13-B659-D248-8969-49DA9F27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55" y="2425471"/>
            <a:ext cx="7221993" cy="6228969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C4897EC1-01F8-DD41-932A-C4A02FEB3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003" y="2425471"/>
            <a:ext cx="7221994" cy="6228969"/>
          </a:xfrm>
        </p:spPr>
      </p:pic>
    </p:spTree>
    <p:extLst>
      <p:ext uri="{BB962C8B-B14F-4D97-AF65-F5344CB8AC3E}">
        <p14:creationId xmlns:p14="http://schemas.microsoft.com/office/powerpoint/2010/main" val="366494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40792-D222-4414-973B-8138AE4B695C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77E48F-648D-409E-A352-A88D7A9E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16E77B-BD93-F541-BBE7-1933B957D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400" y="2483768"/>
            <a:ext cx="10801200" cy="62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8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EDACF-5DE0-4B4B-BDC9-CB67D08B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419872"/>
            <a:ext cx="14630400" cy="1524000"/>
          </a:xfrm>
        </p:spPr>
        <p:txBody>
          <a:bodyPr/>
          <a:lstStyle/>
          <a:p>
            <a:r>
              <a:rPr lang="de-DE" sz="8800" dirty="0"/>
              <a:t>Vielen Dank! </a:t>
            </a:r>
            <a:endParaRPr lang="en-US" sz="8800" dirty="0"/>
          </a:p>
        </p:txBody>
      </p:sp>
      <p:pic>
        <p:nvPicPr>
          <p:cNvPr id="22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16B12C-E2ED-4D27-82E5-E08341D4A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4" y="6903009"/>
            <a:ext cx="4152688" cy="22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04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967A1A-9A17-4926-8FD9-7B7B1F97F26C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67172D-24E5-487D-B11C-0E5ECD2C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8A457-90BF-429A-9E9E-D71B5139F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806695"/>
            <a:ext cx="14630400" cy="5036381"/>
          </a:xfrm>
        </p:spPr>
        <p:txBody>
          <a:bodyPr/>
          <a:lstStyle/>
          <a:p>
            <a:r>
              <a:rPr lang="de-DE" sz="3200" dirty="0"/>
              <a:t>RTC / ROP Skript</a:t>
            </a:r>
          </a:p>
          <a:p>
            <a:r>
              <a:rPr lang="de-DE" sz="32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ProfJust</a:t>
            </a:r>
            <a:r>
              <a:rPr lang="de-DE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32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rtc</a:t>
            </a:r>
            <a:r>
              <a:rPr lang="de-DE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Ruhr Master School: Hochschulübergreifender Roboterwettbewerb für den TurtleBot3 (github.com)</a:t>
            </a:r>
            <a:endParaRPr lang="de-DE" sz="3200" dirty="0"/>
          </a:p>
          <a:p>
            <a:r>
              <a:rPr lang="de-DE" sz="32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de-DE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ROS Wiki</a:t>
            </a:r>
            <a:endParaRPr lang="de-DE" sz="3200" dirty="0"/>
          </a:p>
          <a:p>
            <a:r>
              <a:rPr lang="de-DE" sz="3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ROBOTIS e-Manual</a:t>
            </a:r>
            <a:endParaRPr lang="de-DE" sz="3200" dirty="0"/>
          </a:p>
          <a:p>
            <a:r>
              <a:rPr lang="de-DE" sz="3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ROBOTIS-GIT/turtlebot3: ROS </a:t>
            </a:r>
            <a:r>
              <a:rPr lang="de-DE" sz="32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packages</a:t>
            </a:r>
            <a:r>
              <a:rPr lang="de-DE" sz="3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32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de-DE" sz="3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Turtlebot3 (github.com)</a:t>
            </a:r>
            <a:endParaRPr lang="de-DE" sz="3200" dirty="0"/>
          </a:p>
          <a:p>
            <a:r>
              <a:rPr lang="en-US" sz="3200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Rückblick</a:t>
            </a:r>
            <a:r>
              <a:rPr lang="en-US" sz="3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Ruhr Turtle Bot Competition 2021 – YouTube</a:t>
            </a:r>
            <a:endParaRPr lang="en-US" sz="3200" dirty="0"/>
          </a:p>
          <a:p>
            <a:r>
              <a:rPr lang="de-DE" sz="32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lennart2810/</a:t>
            </a:r>
            <a:r>
              <a:rPr lang="de-DE" sz="32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rtc_project</a:t>
            </a:r>
            <a:r>
              <a:rPr lang="de-DE" sz="32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Repository zur Ruhr Turtlebot3 Competition 2022 (github.com)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54898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7FD121E-791A-4DF0-A2CC-550EB5F16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96" y="2195736"/>
            <a:ext cx="9961732" cy="52906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927E43-913F-42EC-A5D2-B50F74B5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Wettbewerb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BEA4E0-F58A-4FD7-9147-EAE2409B1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504" y="6838344"/>
            <a:ext cx="6433340" cy="18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6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CE355F5-A98B-4FE3-AF84-1FCF1D179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16" y="5724128"/>
            <a:ext cx="2508159" cy="250815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786DFE-3F86-4858-B0D7-AB1074D3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B5AB1B3-BE7B-4F45-9468-B966A6C0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718" y="3131841"/>
            <a:ext cx="8809482" cy="5036381"/>
          </a:xfrm>
        </p:spPr>
        <p:txBody>
          <a:bodyPr/>
          <a:lstStyle/>
          <a:p>
            <a:r>
              <a:rPr lang="de-DE" sz="4000" dirty="0"/>
              <a:t>Einführung in ROS</a:t>
            </a:r>
          </a:p>
          <a:p>
            <a:r>
              <a:rPr lang="de-DE" sz="4000" dirty="0"/>
              <a:t>Programmierung von Sensorik und Aktorik mit Python und C++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FD59830-BC7B-43FE-8F87-6DB73C30F1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72" y="6588224"/>
            <a:ext cx="2718308" cy="722050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5E4506D-948D-4120-AB77-6FAE4030A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48" y="2771800"/>
            <a:ext cx="3420186" cy="34379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1938CDD-1249-4CE1-9290-ACC72BE1D9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048" y="6337564"/>
            <a:ext cx="1744829" cy="17448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DFE53A9-34E7-4E33-A6E8-E71F8D9BBE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272" y="6474468"/>
            <a:ext cx="1471022" cy="14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479548E-0A56-425C-9A66-1714EF67F66B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21784C-A0B8-4D6D-8374-0C35120F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Randbedingungen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84E06-BCBE-413D-B81B-F093AEA5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3131841"/>
            <a:ext cx="9403432" cy="50363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4000" dirty="0"/>
              <a:t>Vorgegebene Arena mit Hindernissen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/>
              <a:t>Turtlebot3 – Burger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/>
              <a:t>Raspberry Pi 3 und </a:t>
            </a:r>
            <a:r>
              <a:rPr lang="de-DE" sz="4000" dirty="0" err="1"/>
              <a:t>OpenCR</a:t>
            </a:r>
            <a:r>
              <a:rPr lang="de-DE" sz="4000" dirty="0"/>
              <a:t>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/>
              <a:t>Aufgabe: Autonome Navigation zu einem Ziel gegen die Zeit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A9D7EF-3061-4EA8-9879-9E3ECCB79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12" y="2664971"/>
            <a:ext cx="4455592" cy="507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4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1CB93-1EC1-4F0D-9227-23D4A700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en-US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175082E-4553-4A48-9097-A328D12648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4372900"/>
              </p:ext>
            </p:extLst>
          </p:nvPr>
        </p:nvGraphicFramePr>
        <p:xfrm>
          <a:off x="714760" y="1835696"/>
          <a:ext cx="14830064" cy="712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ED126F25-9B31-4A90-95BB-3A6D010816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9118081"/>
                  </p:ext>
                </p:extLst>
              </p:nvPr>
            </p:nvGraphicFramePr>
            <p:xfrm>
              <a:off x="812800" y="4349821"/>
              <a:ext cx="3839998" cy="2160000"/>
            </p:xfrm>
            <a:graphic>
              <a:graphicData uri="http://schemas.microsoft.com/office/powerpoint/2016/slidezoom">
                <pslz:sldZm>
                  <pslz:sldZmObj sldId="268" cId="1742898589">
                    <pslz:zmPr id="{9E3092AD-6830-4BE3-B10F-4A049D79C59A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39998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D126F25-9B31-4A90-95BB-3A6D010816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800" y="4349821"/>
                <a:ext cx="3839998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Folienzoom 7">
                <a:extLst>
                  <a:ext uri="{FF2B5EF4-FFF2-40B4-BE49-F238E27FC236}">
                    <a16:creationId xmlns:a16="http://schemas.microsoft.com/office/drawing/2014/main" id="{9433F7BB-6E40-4974-92DE-7402C3734D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9641315"/>
                  </p:ext>
                </p:extLst>
              </p:nvPr>
            </p:nvGraphicFramePr>
            <p:xfrm>
              <a:off x="5994000" y="4507686"/>
              <a:ext cx="3839999" cy="2160000"/>
            </p:xfrm>
            <a:graphic>
              <a:graphicData uri="http://schemas.microsoft.com/office/powerpoint/2016/slidezoom">
                <pslz:sldZm>
                  <pslz:sldZmObj sldId="269" cId="216371341">
                    <pslz:zmPr id="{C4D72490-FDF2-4E03-9B9B-4EE813465FE5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39999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Folienzoom 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433F7BB-6E40-4974-92DE-7402C3734D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94000" y="4507686"/>
                <a:ext cx="3839999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Folienzoom 11">
                <a:extLst>
                  <a:ext uri="{FF2B5EF4-FFF2-40B4-BE49-F238E27FC236}">
                    <a16:creationId xmlns:a16="http://schemas.microsoft.com/office/drawing/2014/main" id="{B04A7298-ACAB-4A38-92EB-E40D378FCA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4263197"/>
                  </p:ext>
                </p:extLst>
              </p:nvPr>
            </p:nvGraphicFramePr>
            <p:xfrm>
              <a:off x="11368360" y="4507686"/>
              <a:ext cx="3469972" cy="2160000"/>
            </p:xfrm>
            <a:graphic>
              <a:graphicData uri="http://schemas.microsoft.com/office/powerpoint/2016/slidezoom">
                <pslz:sldZm>
                  <pslz:sldZmObj sldId="270" cId="1653331264">
                    <pslz:zmPr id="{230117DC-9D9B-48C8-8221-3626929E4948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69972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Folienzoom 1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04A7298-ACAB-4A38-92EB-E40D378FCA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68360" y="4507686"/>
                <a:ext cx="3469972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44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1CB93-1EC1-4F0D-9227-23D4A700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A8A28D-F1AF-4752-B46B-87D00E327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0" y="2627784"/>
            <a:ext cx="14752736" cy="55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1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CA39689-787F-4797-972F-263DADE491B7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27B9AD-5C65-4CDB-B9E4-1A0660C5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SLAM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9D4F9-9F09-4C92-A9CA-CAB6956D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2" y="3148920"/>
            <a:ext cx="10123512" cy="5036381"/>
          </a:xfrm>
        </p:spPr>
        <p:txBody>
          <a:bodyPr/>
          <a:lstStyle/>
          <a:p>
            <a:r>
              <a:rPr lang="de-DE" sz="4000" dirty="0"/>
              <a:t>Abfahren der Arena zum Aufnehmen der Karte</a:t>
            </a:r>
          </a:p>
          <a:p>
            <a:r>
              <a:rPr lang="de-DE" sz="4000" dirty="0"/>
              <a:t>Verfahren: </a:t>
            </a:r>
            <a:r>
              <a:rPr lang="de-DE" sz="4000" dirty="0" err="1"/>
              <a:t>OpenSLAM</a:t>
            </a:r>
            <a:r>
              <a:rPr lang="de-DE" sz="4000" dirty="0"/>
              <a:t> </a:t>
            </a:r>
            <a:r>
              <a:rPr lang="de-DE" sz="4000" dirty="0" err="1"/>
              <a:t>GMapping</a:t>
            </a:r>
            <a:endParaRPr lang="de-DE" sz="4000" dirty="0"/>
          </a:p>
          <a:p>
            <a:r>
              <a:rPr lang="de-DE" sz="4000" dirty="0"/>
              <a:t>Qualität der Karte mit GIMP nachgebessert</a:t>
            </a:r>
          </a:p>
          <a:p>
            <a:r>
              <a:rPr lang="de-DE" sz="4000" dirty="0"/>
              <a:t>Arena </a:t>
            </a:r>
            <a:r>
              <a:rPr lang="de-DE" sz="4000" i="1" dirty="0"/>
              <a:t>World</a:t>
            </a:r>
            <a:r>
              <a:rPr lang="de-DE" sz="4000" dirty="0"/>
              <a:t> aus Karte erstellt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202513AF-9B53-495B-9988-AEDB5492C3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24" y="2195736"/>
            <a:ext cx="3528392" cy="37507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77084CE-01F8-4478-BB8F-6B04C4439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46" y="6084168"/>
            <a:ext cx="3517870" cy="23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0E17044-50AB-4366-9B3D-C8EFEE6780BB}"/>
              </a:ext>
            </a:extLst>
          </p:cNvPr>
          <p:cNvSpPr/>
          <p:nvPr/>
        </p:nvSpPr>
        <p:spPr>
          <a:xfrm>
            <a:off x="12097344" y="5184576"/>
            <a:ext cx="4158656" cy="395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27B9AD-5C65-4CDB-B9E4-1A0660C5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Wegpunkte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9D4F9-9F09-4C92-A9CA-CAB6956D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3131841"/>
            <a:ext cx="9619456" cy="5036381"/>
          </a:xfrm>
        </p:spPr>
        <p:txBody>
          <a:bodyPr/>
          <a:lstStyle/>
          <a:p>
            <a:pPr marL="0" indent="0">
              <a:buNone/>
            </a:pPr>
            <a:r>
              <a:rPr lang="de-DE" sz="4000" b="1" dirty="0"/>
              <a:t>Taktik: </a:t>
            </a:r>
          </a:p>
          <a:p>
            <a:r>
              <a:rPr lang="de-DE" sz="4000" dirty="0"/>
              <a:t>Zwischenziele definieren, um </a:t>
            </a:r>
            <a:r>
              <a:rPr lang="de-DE" sz="4000" dirty="0" err="1"/>
              <a:t>Turtlebot</a:t>
            </a:r>
            <a:r>
              <a:rPr lang="de-DE" sz="4000" dirty="0"/>
              <a:t> gezielt auszurichten</a:t>
            </a:r>
          </a:p>
          <a:p>
            <a:r>
              <a:rPr lang="de-DE" sz="4000" dirty="0"/>
              <a:t>Im Optimierungsprozess Anzahl der Wegpunkte reduzieren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F18F0C-FF38-4E16-A996-1494454E4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30" y="2987824"/>
            <a:ext cx="5668813" cy="52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134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568</Words>
  <Application>Microsoft Office PowerPoint</Application>
  <PresentationFormat>Benutzerdefiniert</PresentationFormat>
  <Paragraphs>107</Paragraphs>
  <Slides>27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Calibri</vt:lpstr>
      <vt:lpstr>sst</vt:lpstr>
      <vt:lpstr>Univers 45 Light</vt:lpstr>
      <vt:lpstr>Univers LT Std 45 Light</vt:lpstr>
      <vt:lpstr>Wingdings</vt:lpstr>
      <vt:lpstr>Benutzerdefiniertes Design</vt:lpstr>
      <vt:lpstr>PowerPoint-Präsentation</vt:lpstr>
      <vt:lpstr>Inhaltsübersicht</vt:lpstr>
      <vt:lpstr>Wettbewerb</vt:lpstr>
      <vt:lpstr>Ziel</vt:lpstr>
      <vt:lpstr>Randbedingungen</vt:lpstr>
      <vt:lpstr>Vorgehen</vt:lpstr>
      <vt:lpstr>Vorgehen</vt:lpstr>
      <vt:lpstr>SLAM</vt:lpstr>
      <vt:lpstr>Wegpunkte</vt:lpstr>
      <vt:lpstr>Wegpunkte</vt:lpstr>
      <vt:lpstr>Autonome Navigation</vt:lpstr>
      <vt:lpstr>Optimierung</vt:lpstr>
      <vt:lpstr>GitHub - Repository</vt:lpstr>
      <vt:lpstr>Fernsteuerung</vt:lpstr>
      <vt:lpstr>Fernbedienung</vt:lpstr>
      <vt:lpstr>Fernbedienung</vt:lpstr>
      <vt:lpstr>PowerPoint-Präsentation</vt:lpstr>
      <vt:lpstr>Restricted Areas</vt:lpstr>
      <vt:lpstr>Navigationstuning</vt:lpstr>
      <vt:lpstr>Navigationstuning</vt:lpstr>
      <vt:lpstr>Navigationstuning</vt:lpstr>
      <vt:lpstr>Navigationstuning</vt:lpstr>
      <vt:lpstr>Navigationstuning</vt:lpstr>
      <vt:lpstr>GUI</vt:lpstr>
      <vt:lpstr>GUI</vt:lpstr>
      <vt:lpstr>Vielen Dank!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Boecker</dc:creator>
  <cp:lastModifiedBy>Fuhrig, Lennart</cp:lastModifiedBy>
  <cp:revision>114</cp:revision>
  <cp:lastPrinted>2018-01-22T10:33:16Z</cp:lastPrinted>
  <dcterms:created xsi:type="dcterms:W3CDTF">2017-03-06T07:02:40Z</dcterms:created>
  <dcterms:modified xsi:type="dcterms:W3CDTF">2022-02-18T06:43:08Z</dcterms:modified>
</cp:coreProperties>
</file>