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notesMasterIdLst>
    <p:notesMasterId r:id="rId18"/>
  </p:notesMasterIdLst>
  <p:handoutMasterIdLst>
    <p:handoutMasterId r:id="rId19"/>
  </p:handoutMasterIdLst>
  <p:sldIdLst>
    <p:sldId id="256" r:id="rId8"/>
    <p:sldId id="257" r:id="rId9"/>
    <p:sldId id="258" r:id="rId10"/>
    <p:sldId id="333" r:id="rId11"/>
    <p:sldId id="335" r:id="rId12"/>
    <p:sldId id="334" r:id="rId13"/>
    <p:sldId id="336" r:id="rId14"/>
    <p:sldId id="338" r:id="rId15"/>
    <p:sldId id="339" r:id="rId16"/>
    <p:sldId id="324" r:id="rId17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79945"/>
  </p:normalViewPr>
  <p:slideViewPr>
    <p:cSldViewPr snapToGrid="0" snapToObjects="1" showGuides="1">
      <p:cViewPr varScale="1">
        <p:scale>
          <a:sx n="117" d="100"/>
          <a:sy n="117" d="100"/>
        </p:scale>
        <p:origin x="1195" y="86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PUBLIC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microsoft.com/office/2007/relationships/hdphoto" Target="../media/hdphoto3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45.xml"/><Relationship Id="rId9" Type="http://schemas.microsoft.com/office/2007/relationships/hdphoto" Target="../media/hdphoto3.wdp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4-Exascienc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</a:t>
            </a:r>
            <a:r>
              <a:rPr lang="en-US" dirty="0" err="1"/>
              <a:t>vercauteren</a:t>
            </a:r>
            <a:r>
              <a:rPr lang="en-US" dirty="0"/>
              <a:t>, </a:t>
            </a:r>
            <a:r>
              <a:rPr lang="en-US" dirty="0" err="1"/>
              <a:t>Lennert</a:t>
            </a:r>
            <a:r>
              <a:rPr lang="en-US" dirty="0"/>
              <a:t> van </a:t>
            </a:r>
            <a:r>
              <a:rPr lang="en-US" dirty="0" err="1"/>
              <a:t>hasselt</a:t>
            </a:r>
            <a:r>
              <a:rPr lang="en-US" dirty="0"/>
              <a:t>, Liam </a:t>
            </a:r>
            <a:r>
              <a:rPr lang="en-US" dirty="0" err="1"/>
              <a:t>Oorts</a:t>
            </a:r>
            <a:r>
              <a:rPr lang="en-US" dirty="0"/>
              <a:t>, Thomas </a:t>
            </a:r>
            <a:r>
              <a:rPr lang="en-US" dirty="0" err="1"/>
              <a:t>janssen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fbeeldingsresultaat voor embrace elderly">
            <a:extLst>
              <a:ext uri="{FF2B5EF4-FFF2-40B4-BE49-F238E27FC236}">
                <a16:creationId xmlns:a16="http://schemas.microsoft.com/office/drawing/2014/main" id="{DCF3D790-4E8F-4818-BCBA-B9644A6C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6147">
            <a:off x="5682213" y="535434"/>
            <a:ext cx="3161981" cy="2036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Topics</a:t>
            </a:r>
          </a:p>
          <a:p>
            <a:r>
              <a:rPr lang="en-US" sz="2000" dirty="0"/>
              <a:t>Planning</a:t>
            </a:r>
          </a:p>
          <a:p>
            <a:r>
              <a:rPr lang="en-US" sz="2000" dirty="0" err="1"/>
              <a:t>Taakverdeling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Monitoring runaway behavior</a:t>
            </a:r>
          </a:p>
        </p:txBody>
      </p:sp>
      <p:pic>
        <p:nvPicPr>
          <p:cNvPr id="1026" name="Picture 2" descr="Afbeeldingsresultaat voor montiroring running elderly">
            <a:extLst>
              <a:ext uri="{FF2B5EF4-FFF2-40B4-BE49-F238E27FC236}">
                <a16:creationId xmlns:a16="http://schemas.microsoft.com/office/drawing/2014/main" id="{C9F3B06A-7A6A-44EE-8F60-08190477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28" y="1774732"/>
            <a:ext cx="4235758" cy="2353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185B800-DF3A-4B4C-BF09-BCC494FA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34" y="452315"/>
            <a:ext cx="4727372" cy="43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 err="1"/>
              <a:t>Topprioriteit</a:t>
            </a:r>
            <a:endParaRPr lang="en-US" sz="2000" dirty="0"/>
          </a:p>
          <a:p>
            <a:pPr lvl="1"/>
            <a:r>
              <a:rPr lang="en-US" sz="1820" dirty="0"/>
              <a:t>GPS-</a:t>
            </a:r>
            <a:r>
              <a:rPr lang="en-US" sz="1820" dirty="0" err="1"/>
              <a:t>coördinaten</a:t>
            </a:r>
            <a:r>
              <a:rPr lang="en-US" sz="1820" dirty="0"/>
              <a:t> via </a:t>
            </a:r>
            <a:r>
              <a:rPr lang="en-US" sz="1820" dirty="0" err="1"/>
              <a:t>LoRaWAN</a:t>
            </a:r>
            <a:r>
              <a:rPr lang="en-US" sz="1820" dirty="0"/>
              <a:t> </a:t>
            </a:r>
            <a:r>
              <a:rPr lang="en-US" sz="1820" dirty="0" err="1"/>
              <a:t>versturen</a:t>
            </a:r>
            <a:endParaRPr lang="en-US" sz="1820" dirty="0"/>
          </a:p>
          <a:p>
            <a:pPr lvl="1"/>
            <a:r>
              <a:rPr lang="en-US" sz="1820" dirty="0"/>
              <a:t>DASH7 fingerprinting </a:t>
            </a:r>
            <a:r>
              <a:rPr lang="en-US" sz="1820" dirty="0" err="1"/>
              <a:t>lokalisatie</a:t>
            </a:r>
            <a:r>
              <a:rPr lang="en-US" sz="1820" dirty="0"/>
              <a:t> </a:t>
            </a:r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Prioriteit</a:t>
            </a:r>
            <a:endParaRPr lang="en-US" sz="2000" dirty="0"/>
          </a:p>
          <a:p>
            <a:pPr lvl="1"/>
            <a:r>
              <a:rPr lang="en-US" sz="1820" dirty="0" err="1"/>
              <a:t>eCompass</a:t>
            </a:r>
            <a:r>
              <a:rPr lang="en-US" sz="1820" dirty="0"/>
              <a:t> </a:t>
            </a:r>
            <a:r>
              <a:rPr lang="en-US" sz="1820" dirty="0">
                <a:sym typeface="Wingdings" panose="05000000000000000000" pitchFamily="2" charset="2"/>
              </a:rPr>
              <a:t> sensor fusion</a:t>
            </a:r>
            <a:endParaRPr lang="en-US" sz="1820" dirty="0"/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Uitbreidingen</a:t>
            </a:r>
            <a:endParaRPr lang="en-US" sz="2000" dirty="0"/>
          </a:p>
          <a:p>
            <a:pPr lvl="1"/>
            <a:r>
              <a:rPr lang="en-US" sz="1820" dirty="0"/>
              <a:t>Barometer </a:t>
            </a:r>
            <a:r>
              <a:rPr lang="en-US" sz="1820" dirty="0">
                <a:sym typeface="Wingdings" panose="05000000000000000000" pitchFamily="2" charset="2"/>
              </a:rPr>
              <a:t> sensor fusion + fall detection</a:t>
            </a:r>
            <a:endParaRPr lang="en-US" sz="1820" dirty="0"/>
          </a:p>
          <a:p>
            <a:pPr lvl="1"/>
            <a:r>
              <a:rPr lang="en-US" sz="1820" dirty="0"/>
              <a:t>Alarm button</a:t>
            </a:r>
          </a:p>
          <a:p>
            <a:pPr lvl="1"/>
            <a:r>
              <a:rPr lang="en-US" sz="1820" dirty="0"/>
              <a:t>NFC </a:t>
            </a:r>
            <a:r>
              <a:rPr lang="en-US" sz="1820" dirty="0" err="1"/>
              <a:t>configuratie</a:t>
            </a:r>
            <a:r>
              <a:rPr lang="en-US" sz="1820" dirty="0"/>
              <a:t> </a:t>
            </a:r>
            <a:r>
              <a:rPr lang="en-US" sz="1820" dirty="0" err="1"/>
              <a:t>en</a:t>
            </a:r>
            <a:r>
              <a:rPr lang="en-US" sz="1820" dirty="0"/>
              <a:t> proximity</a:t>
            </a:r>
          </a:p>
          <a:p>
            <a:pPr lvl="1"/>
            <a:r>
              <a:rPr lang="en-US" sz="1820" dirty="0"/>
              <a:t>Notification system (vb. Komen </a:t>
            </a:r>
            <a:r>
              <a:rPr lang="en-US" sz="1820" dirty="0" err="1"/>
              <a:t>eten</a:t>
            </a:r>
            <a:r>
              <a:rPr lang="en-US" sz="1820" dirty="0"/>
              <a:t>!)</a:t>
            </a:r>
          </a:p>
          <a:p>
            <a:pPr lvl="1"/>
            <a:r>
              <a:rPr lang="en-US" sz="1820" dirty="0"/>
              <a:t>PIR sensor motion detection</a:t>
            </a:r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  <p:pic>
        <p:nvPicPr>
          <p:cNvPr id="2050" name="Picture 2" descr="Afbeeldingsresultaat voor monitoring running elderly">
            <a:extLst>
              <a:ext uri="{FF2B5EF4-FFF2-40B4-BE49-F238E27FC236}">
                <a16:creationId xmlns:a16="http://schemas.microsoft.com/office/drawing/2014/main" id="{B8FADB44-9083-4BBB-A605-BE293EF5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05" y="1397731"/>
            <a:ext cx="3810000" cy="2419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jl: rechts 16">
            <a:extLst>
              <a:ext uri="{FF2B5EF4-FFF2-40B4-BE49-F238E27FC236}">
                <a16:creationId xmlns:a16="http://schemas.microsoft.com/office/drawing/2014/main" id="{4504790C-216D-4E05-9603-FF4415F823F1}"/>
              </a:ext>
            </a:extLst>
          </p:cNvPr>
          <p:cNvSpPr/>
          <p:nvPr/>
        </p:nvSpPr>
        <p:spPr>
          <a:xfrm rot="19818443">
            <a:off x="4177056" y="3583502"/>
            <a:ext cx="1019506" cy="419057"/>
          </a:xfrm>
          <a:prstGeom prst="rightArrow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357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/>
          </a:bodyPr>
          <a:lstStyle/>
          <a:p>
            <a:r>
              <a:rPr lang="en-US" sz="2000" dirty="0"/>
              <a:t>GPS-</a:t>
            </a:r>
            <a:r>
              <a:rPr lang="en-US" sz="2000" dirty="0" err="1"/>
              <a:t>coördinaten</a:t>
            </a:r>
            <a:r>
              <a:rPr lang="en-US" sz="2000" dirty="0"/>
              <a:t> via </a:t>
            </a:r>
            <a:r>
              <a:rPr lang="en-US" sz="2000" dirty="0" err="1"/>
              <a:t>LoRaWAN</a:t>
            </a:r>
            <a:r>
              <a:rPr lang="en-US" sz="2000" dirty="0"/>
              <a:t> </a:t>
            </a:r>
            <a:r>
              <a:rPr lang="en-US" sz="2000" dirty="0" err="1"/>
              <a:t>versturen</a:t>
            </a:r>
            <a:endParaRPr lang="en-US" sz="2000" dirty="0"/>
          </a:p>
          <a:p>
            <a:pPr lvl="1"/>
            <a:r>
              <a:rPr lang="en-US" sz="1640" dirty="0"/>
              <a:t>GPS-module </a:t>
            </a:r>
            <a:r>
              <a:rPr lang="en-US" sz="1640" dirty="0" err="1"/>
              <a:t>solderen</a:t>
            </a:r>
            <a:endParaRPr lang="en-US" sz="1640" dirty="0"/>
          </a:p>
          <a:p>
            <a:pPr lvl="1"/>
            <a:r>
              <a:rPr lang="en-US" sz="1640" dirty="0" err="1"/>
              <a:t>Coördinaten</a:t>
            </a:r>
            <a:r>
              <a:rPr lang="en-US" sz="1640" dirty="0"/>
              <a:t> </a:t>
            </a:r>
            <a:r>
              <a:rPr lang="en-US" sz="1640" dirty="0" err="1"/>
              <a:t>converteren</a:t>
            </a:r>
            <a:endParaRPr lang="en-US" sz="1640" dirty="0"/>
          </a:p>
          <a:p>
            <a:pPr lvl="1"/>
            <a:r>
              <a:rPr lang="en-US" sz="1640" dirty="0" err="1"/>
              <a:t>Verbinden</a:t>
            </a:r>
            <a:r>
              <a:rPr lang="en-US" sz="1640" dirty="0"/>
              <a:t> met </a:t>
            </a:r>
            <a:r>
              <a:rPr lang="en-US" sz="1640" dirty="0" err="1"/>
              <a:t>LoRaWAN</a:t>
            </a:r>
            <a:r>
              <a:rPr lang="en-US" sz="1640" dirty="0"/>
              <a:t> gateway</a:t>
            </a:r>
          </a:p>
          <a:p>
            <a:pPr lvl="1"/>
            <a:r>
              <a:rPr lang="en-US" sz="1640" dirty="0"/>
              <a:t>Backend: GPS </a:t>
            </a:r>
            <a:r>
              <a:rPr lang="en-US" sz="1640" dirty="0" err="1"/>
              <a:t>aanzetten</a:t>
            </a:r>
            <a:r>
              <a:rPr lang="en-US" sz="1640" dirty="0"/>
              <a:t> </a:t>
            </a:r>
            <a:r>
              <a:rPr lang="en-US" sz="1640" dirty="0" err="1"/>
              <a:t>indien</a:t>
            </a:r>
            <a:r>
              <a:rPr lang="en-US" sz="1640" dirty="0"/>
              <a:t> </a:t>
            </a:r>
            <a:r>
              <a:rPr lang="en-US" sz="1640" dirty="0" err="1"/>
              <a:t>buiten</a:t>
            </a:r>
            <a:r>
              <a:rPr lang="en-US" sz="1640" dirty="0"/>
              <a:t> </a:t>
            </a:r>
            <a:r>
              <a:rPr lang="en-US" sz="1640" dirty="0" err="1"/>
              <a:t>safezone</a:t>
            </a:r>
            <a:r>
              <a:rPr lang="en-US" sz="1640" dirty="0"/>
              <a:t> (input van DASH7)</a:t>
            </a:r>
          </a:p>
          <a:p>
            <a:pPr lvl="1"/>
            <a:endParaRPr lang="en-US" sz="1640" dirty="0"/>
          </a:p>
          <a:p>
            <a:r>
              <a:rPr lang="en-US" sz="1820" dirty="0"/>
              <a:t>DASH7 fingerprinting</a:t>
            </a:r>
          </a:p>
          <a:p>
            <a:pPr lvl="1"/>
            <a:r>
              <a:rPr lang="en-US" sz="1640" dirty="0"/>
              <a:t>Database </a:t>
            </a:r>
            <a:r>
              <a:rPr lang="en-US" sz="1640" dirty="0" err="1"/>
              <a:t>opstellen</a:t>
            </a:r>
            <a:r>
              <a:rPr lang="en-US" sz="1640" dirty="0"/>
              <a:t> met RSSI (no response </a:t>
            </a:r>
            <a:r>
              <a:rPr lang="en-US" sz="1640" dirty="0">
                <a:sym typeface="Wingdings" panose="05000000000000000000" pitchFamily="2" charset="2"/>
              </a:rPr>
              <a:t></a:t>
            </a:r>
            <a:r>
              <a:rPr lang="en-US" sz="1640" dirty="0"/>
              <a:t> delete entry)</a:t>
            </a:r>
          </a:p>
          <a:p>
            <a:pPr lvl="1"/>
            <a:r>
              <a:rPr lang="en-US" sz="1640" dirty="0"/>
              <a:t>Node </a:t>
            </a:r>
            <a:r>
              <a:rPr lang="en-US" sz="1640" dirty="0" err="1"/>
              <a:t>zendt</a:t>
            </a:r>
            <a:r>
              <a:rPr lang="en-US" sz="1640" dirty="0"/>
              <a:t> RSSI meting</a:t>
            </a:r>
          </a:p>
          <a:p>
            <a:pPr lvl="1"/>
            <a:r>
              <a:rPr lang="en-US" sz="1640" dirty="0" err="1"/>
              <a:t>Algoritme</a:t>
            </a:r>
            <a:r>
              <a:rPr lang="en-US" sz="1640" dirty="0"/>
              <a:t> </a:t>
            </a:r>
            <a:r>
              <a:rPr lang="en-US" sz="1640" dirty="0" err="1"/>
              <a:t>voor</a:t>
            </a:r>
            <a:r>
              <a:rPr lang="en-US" sz="1640" dirty="0"/>
              <a:t> pattern matching </a:t>
            </a:r>
            <a:r>
              <a:rPr lang="en-US" sz="1640" dirty="0">
                <a:sym typeface="Wingdings" panose="05000000000000000000" pitchFamily="2" charset="2"/>
              </a:rPr>
              <a:t> </a:t>
            </a:r>
            <a:r>
              <a:rPr lang="en-US" sz="1640" dirty="0" err="1">
                <a:sym typeface="Wingdings" panose="05000000000000000000" pitchFamily="2" charset="2"/>
              </a:rPr>
              <a:t>uitvoeren</a:t>
            </a:r>
            <a:r>
              <a:rPr lang="en-US" sz="1640" dirty="0">
                <a:sym typeface="Wingdings" panose="05000000000000000000" pitchFamily="2" charset="2"/>
              </a:rPr>
              <a:t> op backend (Ubuntu-server)</a:t>
            </a:r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21591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err="1"/>
              <a:t>eCompass</a:t>
            </a:r>
            <a:endParaRPr lang="en-US" sz="2000" dirty="0"/>
          </a:p>
          <a:p>
            <a:pPr lvl="1"/>
            <a:r>
              <a:rPr lang="en-US" sz="1820" dirty="0"/>
              <a:t>Accelerometer (</a:t>
            </a:r>
            <a:r>
              <a:rPr lang="en-US" sz="1820" dirty="0" err="1"/>
              <a:t>gebruikt</a:t>
            </a:r>
            <a:r>
              <a:rPr lang="en-US" sz="1820" dirty="0"/>
              <a:t> </a:t>
            </a:r>
            <a:r>
              <a:rPr lang="en-US" sz="1820" dirty="0" err="1"/>
              <a:t>als</a:t>
            </a:r>
            <a:r>
              <a:rPr lang="en-US" sz="1820" dirty="0"/>
              <a:t> </a:t>
            </a:r>
            <a:r>
              <a:rPr lang="en-US" sz="1820" dirty="0" err="1"/>
              <a:t>gyroscoop</a:t>
            </a:r>
            <a:r>
              <a:rPr lang="en-US" sz="1820" dirty="0"/>
              <a:t>): x/y/z </a:t>
            </a:r>
            <a:r>
              <a:rPr lang="en-US" sz="1820" dirty="0">
                <a:sym typeface="Wingdings" panose="05000000000000000000" pitchFamily="2" charset="2"/>
              </a:rPr>
              <a:t>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Magnetometer: x/y/z 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Sensor fusion: accelerometer + magnetometer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640" dirty="0">
                <a:sym typeface="Wingdings" panose="05000000000000000000" pitchFamily="2" charset="2"/>
              </a:rPr>
              <a:t>Tilt-compensated compass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640" dirty="0">
              <a:sym typeface="Wingdings" panose="05000000000000000000" pitchFamily="2" charset="2"/>
            </a:endParaRPr>
          </a:p>
          <a:p>
            <a:pPr marL="308610" lvl="2" indent="-308610"/>
            <a:r>
              <a:rPr lang="en-US" sz="2000" dirty="0">
                <a:sym typeface="Wingdings" panose="05000000000000000000" pitchFamily="2" charset="2"/>
              </a:rPr>
              <a:t>Backend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Thinghsboard.io: MQTT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Fingerprinting </a:t>
            </a:r>
            <a:r>
              <a:rPr lang="en-US" sz="1820" dirty="0" err="1">
                <a:sym typeface="Wingdings" panose="05000000000000000000" pitchFamily="2" charset="2"/>
              </a:rPr>
              <a:t>algoritme</a:t>
            </a:r>
            <a:r>
              <a:rPr lang="en-US" sz="1820" dirty="0">
                <a:sym typeface="Wingdings" panose="05000000000000000000" pitchFamily="2" charset="2"/>
              </a:rPr>
              <a:t> op </a:t>
            </a:r>
            <a:r>
              <a:rPr lang="en-US" sz="1820" dirty="0" err="1">
                <a:sym typeface="Wingdings" panose="05000000000000000000" pitchFamily="2" charset="2"/>
              </a:rPr>
              <a:t>draaien</a:t>
            </a:r>
            <a:endParaRPr lang="en-US" sz="1820" dirty="0">
              <a:sym typeface="Wingdings" panose="05000000000000000000" pitchFamily="2" charset="2"/>
            </a:endParaRPr>
          </a:p>
          <a:p>
            <a:pPr marL="720090" lvl="3" indent="-308610"/>
            <a:r>
              <a:rPr lang="en-US" sz="1820" dirty="0" err="1">
                <a:sym typeface="Wingdings" panose="05000000000000000000" pitchFamily="2" charset="2"/>
              </a:rPr>
              <a:t>Buiten</a:t>
            </a:r>
            <a:r>
              <a:rPr lang="en-US" sz="1820" dirty="0">
                <a:sym typeface="Wingdings" panose="05000000000000000000" pitchFamily="2" charset="2"/>
              </a:rPr>
              <a:t> </a:t>
            </a:r>
            <a:r>
              <a:rPr lang="en-US" sz="1820" dirty="0" err="1">
                <a:sym typeface="Wingdings" panose="05000000000000000000" pitchFamily="2" charset="2"/>
              </a:rPr>
              <a:t>safezone</a:t>
            </a:r>
            <a:r>
              <a:rPr lang="en-US" sz="1820" dirty="0">
                <a:sym typeface="Wingdings" panose="05000000000000000000" pitchFamily="2" charset="2"/>
              </a:rPr>
              <a:t>  send alert</a:t>
            </a:r>
          </a:p>
          <a:p>
            <a:pPr marL="720090" lvl="3" indent="-308610"/>
            <a:endParaRPr lang="en-US" sz="2000" dirty="0">
              <a:sym typeface="Wingdings" panose="05000000000000000000" pitchFamily="2" charset="2"/>
            </a:endParaRPr>
          </a:p>
          <a:p>
            <a:pPr marL="822960" lvl="2" indent="0">
              <a:buNone/>
            </a:pPr>
            <a:endParaRPr lang="en-US" sz="164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33780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De </a:t>
            </a:r>
            <a:r>
              <a:rPr lang="en-US" sz="2000" dirty="0" err="1">
                <a:sym typeface="Wingdings" panose="05000000000000000000" pitchFamily="2" charset="2"/>
              </a:rPr>
              <a:t>volgende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weken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houden</a:t>
            </a:r>
            <a:r>
              <a:rPr lang="en-US" sz="2000" dirty="0">
                <a:sym typeface="Wingdings" panose="05000000000000000000" pitchFamily="2" charset="2"/>
              </a:rPr>
              <a:t> we </a:t>
            </a:r>
            <a:r>
              <a:rPr lang="en-US" sz="2000" dirty="0" err="1">
                <a:sym typeface="Wingdings" panose="05000000000000000000" pitchFamily="2" charset="2"/>
              </a:rPr>
              <a:t>ons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bezig</a:t>
            </a:r>
            <a:r>
              <a:rPr lang="en-US" sz="2000" dirty="0">
                <a:sym typeface="Wingdings" panose="05000000000000000000" pitchFamily="2" charset="2"/>
              </a:rPr>
              <a:t> met </a:t>
            </a:r>
            <a:r>
              <a:rPr lang="en-US" sz="2000" dirty="0" err="1">
                <a:sym typeface="Wingdings" panose="05000000000000000000" pitchFamily="2" charset="2"/>
              </a:rPr>
              <a:t>volgende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onderwerpen</a:t>
            </a:r>
            <a:r>
              <a:rPr lang="en-US" sz="2000" dirty="0">
                <a:sym typeface="Wingdings" panose="05000000000000000000" pitchFamily="2" charset="2"/>
              </a:rPr>
              <a:t> per 2: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 + fingerprinting (Liam &amp; Thomas)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Backend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 &amp; Thomas) + </a:t>
            </a: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 &amp; Liam)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+ DASH7) (Liam, Jonas &amp; Thomas)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Fall detection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Uitbreidingen</a:t>
            </a: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22/11: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Fingerprinting database </a:t>
            </a:r>
            <a:r>
              <a:rPr lang="en-US" sz="2000" dirty="0" err="1">
                <a:sym typeface="Wingdings" panose="05000000000000000000" pitchFamily="2" charset="2"/>
              </a:rPr>
              <a:t>gemaakt</a:t>
            </a:r>
            <a:r>
              <a:rPr lang="en-US" sz="2000" dirty="0">
                <a:sym typeface="Wingdings" panose="05000000000000000000" pitchFamily="2" charset="2"/>
              </a:rPr>
              <a:t> + Python script </a:t>
            </a:r>
            <a:r>
              <a:rPr lang="en-US" sz="2000" dirty="0" err="1">
                <a:sym typeface="Wingdings" panose="05000000000000000000" pitchFamily="2" charset="2"/>
              </a:rPr>
              <a:t>lokalisatie</a:t>
            </a:r>
            <a:r>
              <a:rPr lang="en-US" sz="2000" dirty="0">
                <a:sym typeface="Wingdings" panose="05000000000000000000" pitchFamily="2" charset="2"/>
              </a:rPr>
              <a:t>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29/11: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Backend </a:t>
            </a:r>
            <a:r>
              <a:rPr lang="en-US" sz="2000" dirty="0" err="1">
                <a:sym typeface="Wingdings" panose="05000000000000000000" pitchFamily="2" charset="2"/>
              </a:rPr>
              <a:t>klaar</a:t>
            </a:r>
            <a:r>
              <a:rPr lang="en-US" sz="2000" dirty="0">
                <a:sym typeface="Wingdings" panose="05000000000000000000" pitchFamily="2" charset="2"/>
              </a:rPr>
              <a:t> (Thomas &amp; Liam)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284</Words>
  <Application>Microsoft Office PowerPoint</Application>
  <PresentationFormat>Diavoorstelling (16:9)</PresentationFormat>
  <Paragraphs>99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Wingdings</vt:lpstr>
      <vt:lpstr>Office Theme imec rebranded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Iot Project Presentation</vt:lpstr>
      <vt:lpstr>INhoud</vt:lpstr>
      <vt:lpstr>Topics</vt:lpstr>
      <vt:lpstr>Topics</vt:lpstr>
      <vt:lpstr>Topics</vt:lpstr>
      <vt:lpstr>Topics</vt:lpstr>
      <vt:lpstr>Project: Planning</vt:lpstr>
      <vt:lpstr>Project: Uitgevoerde planning</vt:lpstr>
      <vt:lpstr>Project: Uitgevoerde planning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Thomas Janssen</cp:lastModifiedBy>
  <cp:revision>232</cp:revision>
  <dcterms:created xsi:type="dcterms:W3CDTF">2015-04-29T12:04:28Z</dcterms:created>
  <dcterms:modified xsi:type="dcterms:W3CDTF">2017-11-29T15:09:38Z</dcterms:modified>
  <cp:category/>
</cp:coreProperties>
</file>