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70" r:id="rId4"/>
    <p:sldId id="258" r:id="rId5"/>
    <p:sldId id="263" r:id="rId6"/>
    <p:sldId id="262" r:id="rId7"/>
    <p:sldId id="259" r:id="rId8"/>
    <p:sldId id="261" r:id="rId9"/>
    <p:sldId id="265" r:id="rId10"/>
    <p:sldId id="266" r:id="rId11"/>
    <p:sldId id="268" r:id="rId12"/>
    <p:sldId id="267" r:id="rId13"/>
    <p:sldId id="264" r:id="rId14"/>
    <p:sldId id="26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52A0-368C-194F-8AA4-824E1D5A95B2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8FF55-808F-FB44-B97A-4D9F5E9B4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0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online, link to </a:t>
            </a:r>
            <a:r>
              <a:rPr lang="en-US" dirty="0" err="1" smtClean="0"/>
              <a:t>tagxedo</a:t>
            </a:r>
            <a:r>
              <a:rPr lang="en-US" dirty="0" smtClean="0"/>
              <a:t> and explore words</a:t>
            </a:r>
          </a:p>
          <a:p>
            <a:r>
              <a:rPr lang="en-US" dirty="0" smtClean="0"/>
              <a:t>Get participants to share other ideas and record them to add during or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8FF55-808F-FB44-B97A-4D9F5E9B4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9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so special about water? Read and show. Start making 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8FF55-808F-FB44-B97A-4D9F5E9B4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Words of wisdom and big</a:t>
            </a:r>
            <a:r>
              <a:rPr lang="en-US" baseline="0" dirty="0" smtClean="0"/>
              <a:t> picture info. One source, link to concept of sharing, taking books out for temporary use and putting them back into the cycle. Faster than the actual water cycle!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8FF55-808F-FB44-B97A-4D9F5E9B4B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3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Civics and Citizenship draft http://</a:t>
            </a:r>
            <a:r>
              <a:rPr lang="en-US" dirty="0" err="1" smtClean="0"/>
              <a:t>www.acara.edu.au</a:t>
            </a:r>
            <a:r>
              <a:rPr lang="en-US" dirty="0" smtClean="0"/>
              <a:t>/verve/_resources/Shape_of_the_Australian_Curriculum__Civics_and_Citizenship_251012.pdf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8FF55-808F-FB44-B97A-4D9F5E9B4B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8FF55-808F-FB44-B97A-4D9F5E9B4B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apertigers.org/ptOutreach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d.com/talks/ludwick_marishane_a_bath_without_wat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asoseonline@gmail.com" TargetMode="External"/><Relationship Id="rId2" Type="http://schemas.openxmlformats.org/officeDocument/2006/relationships/hyperlink" Target="http://sasose.asn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gxedo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ara.edu.au/verve/_resources/2._Draft_F-12_Australian_Curriculum_-_Geography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cara.edu.au/verve/_resources/Shape_of_the_Australian_Curriculum__Civics_and_Citizenship_251012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net.au/dustechoes/dustEchoesFlash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Words about Water in </a:t>
            </a:r>
            <a:r>
              <a:rPr lang="en-US" dirty="0"/>
              <a:t>our </a:t>
            </a:r>
            <a:r>
              <a:rPr lang="en-US" dirty="0" smtClean="0"/>
              <a:t>World:</a:t>
            </a:r>
            <a:br>
              <a:rPr lang="en-US" dirty="0" smtClean="0"/>
            </a:br>
            <a:r>
              <a:rPr lang="en-US" dirty="0" smtClean="0"/>
              <a:t> a </a:t>
            </a:r>
            <a:r>
              <a:rPr lang="en-US" dirty="0"/>
              <a:t>literature focus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Katie Silva</a:t>
            </a:r>
          </a:p>
          <a:p>
            <a:r>
              <a:rPr lang="en-US" sz="3600" dirty="0" smtClean="0"/>
              <a:t>Teacher Librarian, Wilderness School</a:t>
            </a:r>
          </a:p>
          <a:p>
            <a:r>
              <a:rPr lang="en-US" sz="3600" dirty="0" smtClean="0"/>
              <a:t>And SASOSE Council President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85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Crossing water to get to Asia</a:t>
            </a:r>
          </a:p>
          <a:p>
            <a:r>
              <a:rPr lang="en-US" dirty="0" smtClean="0"/>
              <a:t>Tsunami – ‘The Day of the Elephant’</a:t>
            </a:r>
          </a:p>
          <a:p>
            <a:r>
              <a:rPr lang="en-US" i="1" dirty="0"/>
              <a:t>Water facts: water and culture</a:t>
            </a:r>
            <a:r>
              <a:rPr lang="en-US" dirty="0"/>
              <a:t> 2011, Australian Broadcasting Commission, accessed 22 February 2013, &lt;http://</a:t>
            </a:r>
            <a:r>
              <a:rPr lang="en-US" dirty="0" err="1"/>
              <a:t>www.abc.net.au</a:t>
            </a:r>
            <a:r>
              <a:rPr lang="en-US" dirty="0"/>
              <a:t>/water/stories/s1598082.htm&gt;</a:t>
            </a:r>
            <a:r>
              <a:rPr lang="en-US" dirty="0" smtClean="0"/>
              <a:t>.</a:t>
            </a:r>
          </a:p>
          <a:p>
            <a:r>
              <a:rPr lang="en-US" dirty="0" err="1"/>
              <a:t>WaterBridge</a:t>
            </a:r>
            <a:r>
              <a:rPr lang="en-US" dirty="0"/>
              <a:t> Project: intention to release booklist re water – not yet (17/2/13) </a:t>
            </a:r>
            <a:r>
              <a:rPr lang="en-US" u="sng" dirty="0">
                <a:hlinkClick r:id="rId2"/>
              </a:rPr>
              <a:t>http://papertigers.org/ptOutreach/index.html</a:t>
            </a:r>
            <a:r>
              <a:rPr lang="en-AU" dirty="0"/>
              <a:t>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Asia and Australia’s engagement with 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Discussion point: would water in Asia be different to any other part of the world?</a:t>
            </a:r>
          </a:p>
          <a:p>
            <a:pPr marL="0" indent="0" algn="ctr">
              <a:buNone/>
            </a:pPr>
            <a:endParaRPr lang="en-US" sz="35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US" sz="11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Asia and Australia’s engagement with Asia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obvious connection with water</a:t>
            </a:r>
          </a:p>
          <a:p>
            <a:r>
              <a:rPr lang="en-US" dirty="0" smtClean="0"/>
              <a:t>Go back to the word bank and identify key words and concepts to connect and build on</a:t>
            </a:r>
          </a:p>
          <a:p>
            <a:r>
              <a:rPr lang="en-US" dirty="0" smtClean="0"/>
              <a:t>When sharing and discussing stories, identify sustainability elements</a:t>
            </a:r>
          </a:p>
          <a:p>
            <a:r>
              <a:rPr lang="en-US" dirty="0" smtClean="0"/>
              <a:t>Respond to the text suggesting ways that water can be used differently</a:t>
            </a:r>
          </a:p>
          <a:p>
            <a:r>
              <a:rPr lang="en-US" dirty="0" smtClean="0"/>
              <a:t>Can develop rules for using water</a:t>
            </a:r>
          </a:p>
          <a:p>
            <a:r>
              <a:rPr lang="en-US" dirty="0" smtClean="0"/>
              <a:t>Creative ways of expressing ideas including ICTs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Sustainability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water</a:t>
            </a:r>
            <a:endParaRPr lang="en-AU" dirty="0"/>
          </a:p>
          <a:p>
            <a:r>
              <a:rPr lang="en-US" dirty="0"/>
              <a:t>Dangerous </a:t>
            </a:r>
            <a:r>
              <a:rPr lang="en-US" dirty="0" smtClean="0"/>
              <a:t>water</a:t>
            </a:r>
          </a:p>
          <a:p>
            <a:r>
              <a:rPr lang="en-US" dirty="0" smtClean="0"/>
              <a:t>Playful water</a:t>
            </a:r>
            <a:endParaRPr lang="en-AU" dirty="0"/>
          </a:p>
          <a:p>
            <a:r>
              <a:rPr lang="en-US" dirty="0"/>
              <a:t>Sharing water</a:t>
            </a:r>
            <a:endParaRPr lang="en-AU" dirty="0"/>
          </a:p>
          <a:p>
            <a:r>
              <a:rPr lang="en-US" dirty="0"/>
              <a:t>Water as a character</a:t>
            </a:r>
            <a:endParaRPr lang="en-AU" dirty="0"/>
          </a:p>
          <a:p>
            <a:r>
              <a:rPr lang="en-US" dirty="0"/>
              <a:t>Water as setting</a:t>
            </a:r>
            <a:endParaRPr lang="en-AU" dirty="0"/>
          </a:p>
          <a:p>
            <a:r>
              <a:rPr lang="en-US" dirty="0"/>
              <a:t>Water as a haven</a:t>
            </a:r>
            <a:endParaRPr lang="en-AU" dirty="0"/>
          </a:p>
          <a:p>
            <a:r>
              <a:rPr lang="en-US" dirty="0"/>
              <a:t>Different kinds of water – place, state, quality</a:t>
            </a:r>
            <a:endParaRPr lang="en-AU" dirty="0"/>
          </a:p>
          <a:p>
            <a:r>
              <a:rPr lang="en-US" dirty="0" smtClean="0"/>
              <a:t>Issues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http://www.ted.com/talks/</a:t>
            </a:r>
            <a:r>
              <a:rPr lang="en-US" dirty="0" smtClean="0">
                <a:hlinkClick r:id="rId2"/>
              </a:rPr>
              <a:t>ludwick_marishane_a_bath_without_water.html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use others words?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create your own words about water and add them to the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resource is available on the SASOSE website </a:t>
            </a:r>
            <a:r>
              <a:rPr lang="en-US" dirty="0" smtClean="0">
                <a:hlinkClick r:id="rId2"/>
              </a:rPr>
              <a:t>http://sasose.asn.au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are willing to share what you have done, please email </a:t>
            </a:r>
            <a:r>
              <a:rPr lang="en-US" dirty="0" smtClean="0">
                <a:hlinkClick r:id="rId3"/>
              </a:rPr>
              <a:t>sasoseonline@gmail.com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761" y="5626865"/>
            <a:ext cx="377598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AU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AU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578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aterwords 3.jp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72" r="-24572"/>
          <a:stretch>
            <a:fillRect/>
          </a:stretch>
        </p:blipFill>
        <p:spPr>
          <a:xfrm>
            <a:off x="-703694" y="1430726"/>
            <a:ext cx="11001494" cy="512433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words…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What about your words?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http://</a:t>
            </a:r>
            <a:r>
              <a:rPr lang="en-US" sz="3600" dirty="0" smtClean="0">
                <a:hlinkClick r:id="rId2"/>
              </a:rPr>
              <a:t>www.tagxedo.com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526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Words about Water - ours</a:t>
            </a:r>
          </a:p>
          <a:p>
            <a:r>
              <a:rPr lang="en-US" dirty="0" smtClean="0"/>
              <a:t>Inspirational works</a:t>
            </a:r>
          </a:p>
          <a:p>
            <a:r>
              <a:rPr lang="en-US" dirty="0" smtClean="0"/>
              <a:t>Making connections with the curriculum</a:t>
            </a:r>
          </a:p>
          <a:p>
            <a:r>
              <a:rPr lang="en-US" dirty="0" smtClean="0"/>
              <a:t>Aboriginal &amp; Torres Straight Islander</a:t>
            </a:r>
          </a:p>
          <a:p>
            <a:r>
              <a:rPr lang="en-US" dirty="0" smtClean="0"/>
              <a:t>Asia and Australia’s engagement with Asia</a:t>
            </a:r>
          </a:p>
          <a:p>
            <a:r>
              <a:rPr lang="en-US" dirty="0" smtClean="0"/>
              <a:t>Sustainability</a:t>
            </a:r>
          </a:p>
          <a:p>
            <a:r>
              <a:rPr lang="en-US" dirty="0" smtClean="0"/>
              <a:t>General Capabilities</a:t>
            </a:r>
          </a:p>
          <a:p>
            <a:r>
              <a:rPr lang="en-US" dirty="0" smtClean="0"/>
              <a:t>Let’s make some links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session…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Toft</a:t>
            </a:r>
            <a:r>
              <a:rPr lang="en-US" dirty="0" smtClean="0"/>
              <a:t>, K 2012, </a:t>
            </a:r>
            <a:r>
              <a:rPr lang="en-US" u="sng" dirty="0" smtClean="0"/>
              <a:t>Recipe for Perfect Planet Pie</a:t>
            </a:r>
            <a:r>
              <a:rPr lang="en-US" dirty="0" smtClean="0"/>
              <a:t>, </a:t>
            </a:r>
            <a:r>
              <a:rPr lang="en-US" dirty="0" err="1" smtClean="0"/>
              <a:t>Silkim</a:t>
            </a:r>
            <a:r>
              <a:rPr lang="en-US" dirty="0" smtClean="0"/>
              <a:t> Books, </a:t>
            </a:r>
            <a:r>
              <a:rPr lang="en-US" dirty="0" err="1" smtClean="0"/>
              <a:t>Ballina</a:t>
            </a:r>
            <a:r>
              <a:rPr lang="en-US" dirty="0" smtClean="0"/>
              <a:t>, NSW.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planet pie</a:t>
            </a:r>
            <a:endParaRPr lang="en-US" dirty="0"/>
          </a:p>
        </p:txBody>
      </p:sp>
      <p:pic>
        <p:nvPicPr>
          <p:cNvPr id="2" name="Content Placeholder 1" descr="perfect planet pie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" b="1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6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Well: the Story of Water on Earth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one well pic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250" r="-31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71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4487"/>
            <a:ext cx="7408333" cy="3921676"/>
          </a:xfrm>
        </p:spPr>
        <p:txBody>
          <a:bodyPr/>
          <a:lstStyle/>
          <a:p>
            <a:r>
              <a:rPr lang="en-US" dirty="0" smtClean="0"/>
              <a:t>In the Australian Curriculum – water appears mostly in Science</a:t>
            </a:r>
          </a:p>
          <a:p>
            <a:r>
              <a:rPr lang="en-US" dirty="0" smtClean="0"/>
              <a:t>Important in History – particularly </a:t>
            </a:r>
            <a:r>
              <a:rPr lang="en-US" dirty="0" err="1" smtClean="0"/>
              <a:t>Yr</a:t>
            </a:r>
            <a:r>
              <a:rPr lang="en-US" dirty="0" smtClean="0"/>
              <a:t> 5 patterns of settlement</a:t>
            </a:r>
          </a:p>
          <a:p>
            <a:r>
              <a:rPr lang="en-US" dirty="0" smtClean="0"/>
              <a:t>Will be very important in </a:t>
            </a:r>
            <a:r>
              <a:rPr lang="en-US" dirty="0" err="1" smtClean="0"/>
              <a:t>Geography</a:t>
            </a:r>
            <a:r>
              <a:rPr lang="en-US" sz="1600" dirty="0" err="1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://www.acara.edu.au/verve/_resources/2._Draft_F-12_Australian_Curriculum_-</a:t>
            </a:r>
            <a:r>
              <a:rPr lang="en-US" sz="1600" dirty="0" smtClean="0">
                <a:hlinkClick r:id="rId3"/>
              </a:rPr>
              <a:t>_Geography.pdf</a:t>
            </a:r>
            <a:r>
              <a:rPr lang="en-US" sz="1600" dirty="0" smtClean="0"/>
              <a:t> </a:t>
            </a:r>
          </a:p>
          <a:p>
            <a:r>
              <a:rPr lang="en-US" dirty="0" smtClean="0"/>
              <a:t>Looking forward to Civics </a:t>
            </a:r>
            <a:r>
              <a:rPr lang="en-US" dirty="0"/>
              <a:t>and Citizenship </a:t>
            </a:r>
            <a:r>
              <a:rPr lang="en-US" sz="1600" dirty="0">
                <a:hlinkClick r:id="rId4"/>
              </a:rPr>
              <a:t>http://www.acara.edu.au/verve/_resources/Shape_of_the_Australian_Curriculum__Civics_and_Citizenship_251012.</a:t>
            </a:r>
            <a:r>
              <a:rPr lang="en-US" sz="1600" dirty="0" smtClean="0">
                <a:hlinkClick r:id="rId4"/>
              </a:rPr>
              <a:t>pdf</a:t>
            </a:r>
            <a:r>
              <a:rPr lang="en-US" sz="16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the theme…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about…?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Cross-Curriculum Priorities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Aboriginal and Torres Strait histories and cultures</a:t>
            </a:r>
          </a:p>
          <a:p>
            <a:pPr algn="ctr"/>
            <a:r>
              <a:rPr lang="en-US" sz="2400" dirty="0" smtClean="0"/>
              <a:t>Asia and Australia’s engagement with Asia</a:t>
            </a:r>
          </a:p>
          <a:p>
            <a:pPr algn="ctr"/>
            <a:r>
              <a:rPr lang="en-US" sz="2400" dirty="0" smtClean="0"/>
              <a:t>Sustainability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General Capabilities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 smtClean="0"/>
              <a:t>Literacy</a:t>
            </a:r>
          </a:p>
          <a:p>
            <a:pPr algn="ctr"/>
            <a:r>
              <a:rPr lang="en-US" dirty="0" smtClean="0"/>
              <a:t>Numeracy</a:t>
            </a:r>
          </a:p>
          <a:p>
            <a:pPr algn="ctr"/>
            <a:r>
              <a:rPr lang="en-US" dirty="0" smtClean="0"/>
              <a:t>ICT capability</a:t>
            </a:r>
          </a:p>
          <a:p>
            <a:pPr algn="ctr"/>
            <a:r>
              <a:rPr lang="en-US" dirty="0" smtClean="0"/>
              <a:t>Critical and creative thinking</a:t>
            </a:r>
          </a:p>
          <a:p>
            <a:pPr algn="ctr"/>
            <a:r>
              <a:rPr lang="en-US" dirty="0" smtClean="0"/>
              <a:t>Personal and social capability</a:t>
            </a:r>
          </a:p>
          <a:p>
            <a:pPr algn="ctr"/>
            <a:r>
              <a:rPr lang="en-US" dirty="0" smtClean="0"/>
              <a:t>Ethical understanding</a:t>
            </a:r>
          </a:p>
          <a:p>
            <a:pPr algn="ctr"/>
            <a:r>
              <a:rPr lang="en-US" smtClean="0"/>
              <a:t>Intercultural understanding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“Dust Echoes” </a:t>
            </a:r>
            <a:r>
              <a:rPr lang="en-US" u="sng" dirty="0">
                <a:hlinkClick r:id="rId2"/>
              </a:rPr>
              <a:t>http://www.abc.net.au/dustechoes/dustEchoesFlash.htm</a:t>
            </a:r>
            <a:r>
              <a:rPr lang="en-US" dirty="0"/>
              <a:t> Water stories reflect place and culture. Always watch before using. Idea of </a:t>
            </a:r>
            <a:r>
              <a:rPr lang="en-US" dirty="0" err="1"/>
              <a:t>Moeity</a:t>
            </a:r>
            <a:r>
              <a:rPr lang="en-US" dirty="0"/>
              <a:t> from Arnhem </a:t>
            </a:r>
            <a:r>
              <a:rPr lang="en-US" dirty="0" smtClean="0"/>
              <a:t>Land. </a:t>
            </a:r>
            <a:r>
              <a:rPr lang="en-US" dirty="0" err="1"/>
              <a:t>Dhuwa</a:t>
            </a:r>
            <a:r>
              <a:rPr lang="en-US" dirty="0"/>
              <a:t> (water) people (</a:t>
            </a:r>
            <a:r>
              <a:rPr lang="en-US" dirty="0" smtClean="0"/>
              <a:t>in glossary</a:t>
            </a:r>
            <a:r>
              <a:rPr lang="en-US" dirty="0"/>
              <a:t>).</a:t>
            </a:r>
            <a:r>
              <a:rPr lang="en-AU" dirty="0"/>
              <a:t> </a:t>
            </a:r>
            <a:endParaRPr lang="en-AU" dirty="0" smtClean="0"/>
          </a:p>
          <a:p>
            <a:r>
              <a:rPr lang="en-AU" dirty="0" smtClean="0"/>
              <a:t>‘Yellow-Eye’</a:t>
            </a:r>
          </a:p>
          <a:p>
            <a:r>
              <a:rPr lang="en-AU" dirty="0" smtClean="0"/>
              <a:t>‘Big Rain Coming’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Aboriginal and Torres Strait Islander histories and cultures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670</TotalTime>
  <Words>547</Words>
  <Application>Microsoft Office PowerPoint</Application>
  <PresentationFormat>On-screen Show (4:3)</PresentationFormat>
  <Paragraphs>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Candara</vt:lpstr>
      <vt:lpstr>Symbol</vt:lpstr>
      <vt:lpstr>Waveform</vt:lpstr>
      <vt:lpstr>Words about Water in our World:  a literature focus </vt:lpstr>
      <vt:lpstr>My words…</vt:lpstr>
      <vt:lpstr>What about your words?</vt:lpstr>
      <vt:lpstr>In this session…</vt:lpstr>
      <vt:lpstr>Perfect planet pie</vt:lpstr>
      <vt:lpstr>One Well: the Story of Water on Earth</vt:lpstr>
      <vt:lpstr>Responding to the theme…</vt:lpstr>
      <vt:lpstr>What about…?</vt:lpstr>
      <vt:lpstr>Aboriginal and Torres Strait Islander histories and cultures</vt:lpstr>
      <vt:lpstr>Asia and Australia’s engagement with Asia</vt:lpstr>
      <vt:lpstr>Asia and Australia’s engagement with Asia</vt:lpstr>
      <vt:lpstr>Sustainability</vt:lpstr>
      <vt:lpstr>PowerPoint Presentation</vt:lpstr>
      <vt:lpstr>How can we use others words?</vt:lpstr>
      <vt:lpstr>Please create your own words about water and add them to the well</vt:lpstr>
    </vt:vector>
  </TitlesOfParts>
  <Company>Wilderness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about Water</dc:title>
  <dc:creator>Katie Silva</dc:creator>
  <cp:lastModifiedBy>Ania Labijak</cp:lastModifiedBy>
  <cp:revision>29</cp:revision>
  <cp:lastPrinted>2013-02-22T13:29:14Z</cp:lastPrinted>
  <dcterms:created xsi:type="dcterms:W3CDTF">2013-02-17T06:31:16Z</dcterms:created>
  <dcterms:modified xsi:type="dcterms:W3CDTF">2018-01-23T08:09:34Z</dcterms:modified>
</cp:coreProperties>
</file>