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theme/theme2.xml" ContentType="application/vnd.openxmlformats-officedocument.theme+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959" r:id="rId2"/>
    <p:sldMasterId id="2147484160" r:id="rId3"/>
  </p:sldMasterIdLst>
  <p:notesMasterIdLst>
    <p:notesMasterId r:id="rId14"/>
  </p:notesMasterIdLst>
  <p:handoutMasterIdLst>
    <p:handoutMasterId r:id="rId15"/>
  </p:handoutMasterIdLst>
  <p:sldIdLst>
    <p:sldId id="324" r:id="rId4"/>
    <p:sldId id="307" r:id="rId5"/>
    <p:sldId id="268" r:id="rId6"/>
    <p:sldId id="269" r:id="rId7"/>
    <p:sldId id="271" r:id="rId8"/>
    <p:sldId id="318" r:id="rId9"/>
    <p:sldId id="308" r:id="rId10"/>
    <p:sldId id="273" r:id="rId11"/>
    <p:sldId id="309" r:id="rId12"/>
    <p:sldId id="325" r:id="rId13"/>
  </p:sldIdLst>
  <p:sldSz cx="9144000" cy="6858000" type="screen4x3"/>
  <p:notesSz cx="6797675" cy="9926638"/>
  <p:defaultTextStyle>
    <a:defPPr>
      <a:defRPr lang="de-AT"/>
    </a:defPPr>
    <a:lvl1pPr algn="r" rtl="0" fontAlgn="base">
      <a:spcBef>
        <a:spcPct val="0"/>
      </a:spcBef>
      <a:spcAft>
        <a:spcPct val="0"/>
      </a:spcAft>
      <a:defRPr sz="1000" kern="1200">
        <a:solidFill>
          <a:schemeClr val="tx1"/>
        </a:solidFill>
        <a:latin typeface="HelveticaNeueLT Std Lt" pitchFamily="34" charset="0"/>
        <a:ea typeface="+mn-ea"/>
        <a:cs typeface="+mn-cs"/>
      </a:defRPr>
    </a:lvl1pPr>
    <a:lvl2pPr marL="457200" algn="r" rtl="0" fontAlgn="base">
      <a:spcBef>
        <a:spcPct val="0"/>
      </a:spcBef>
      <a:spcAft>
        <a:spcPct val="0"/>
      </a:spcAft>
      <a:defRPr sz="1000" kern="1200">
        <a:solidFill>
          <a:schemeClr val="tx1"/>
        </a:solidFill>
        <a:latin typeface="HelveticaNeueLT Std Lt" pitchFamily="34" charset="0"/>
        <a:ea typeface="+mn-ea"/>
        <a:cs typeface="+mn-cs"/>
      </a:defRPr>
    </a:lvl2pPr>
    <a:lvl3pPr marL="914400" algn="r" rtl="0" fontAlgn="base">
      <a:spcBef>
        <a:spcPct val="0"/>
      </a:spcBef>
      <a:spcAft>
        <a:spcPct val="0"/>
      </a:spcAft>
      <a:defRPr sz="1000" kern="1200">
        <a:solidFill>
          <a:schemeClr val="tx1"/>
        </a:solidFill>
        <a:latin typeface="HelveticaNeueLT Std Lt" pitchFamily="34" charset="0"/>
        <a:ea typeface="+mn-ea"/>
        <a:cs typeface="+mn-cs"/>
      </a:defRPr>
    </a:lvl3pPr>
    <a:lvl4pPr marL="1371600" algn="r" rtl="0" fontAlgn="base">
      <a:spcBef>
        <a:spcPct val="0"/>
      </a:spcBef>
      <a:spcAft>
        <a:spcPct val="0"/>
      </a:spcAft>
      <a:defRPr sz="1000" kern="1200">
        <a:solidFill>
          <a:schemeClr val="tx1"/>
        </a:solidFill>
        <a:latin typeface="HelveticaNeueLT Std Lt" pitchFamily="34" charset="0"/>
        <a:ea typeface="+mn-ea"/>
        <a:cs typeface="+mn-cs"/>
      </a:defRPr>
    </a:lvl4pPr>
    <a:lvl5pPr marL="1828800" algn="r" rtl="0" fontAlgn="base">
      <a:spcBef>
        <a:spcPct val="0"/>
      </a:spcBef>
      <a:spcAft>
        <a:spcPct val="0"/>
      </a:spcAft>
      <a:defRPr sz="1000" kern="1200">
        <a:solidFill>
          <a:schemeClr val="tx1"/>
        </a:solidFill>
        <a:latin typeface="HelveticaNeueLT Std Lt" pitchFamily="34" charset="0"/>
        <a:ea typeface="+mn-ea"/>
        <a:cs typeface="+mn-cs"/>
      </a:defRPr>
    </a:lvl5pPr>
    <a:lvl6pPr marL="2286000" algn="l" defTabSz="914400" rtl="0" eaLnBrk="1" latinLnBrk="0" hangingPunct="1">
      <a:defRPr sz="1000" kern="1200">
        <a:solidFill>
          <a:schemeClr val="tx1"/>
        </a:solidFill>
        <a:latin typeface="HelveticaNeueLT Std Lt" pitchFamily="34" charset="0"/>
        <a:ea typeface="+mn-ea"/>
        <a:cs typeface="+mn-cs"/>
      </a:defRPr>
    </a:lvl6pPr>
    <a:lvl7pPr marL="2743200" algn="l" defTabSz="914400" rtl="0" eaLnBrk="1" latinLnBrk="0" hangingPunct="1">
      <a:defRPr sz="1000" kern="1200">
        <a:solidFill>
          <a:schemeClr val="tx1"/>
        </a:solidFill>
        <a:latin typeface="HelveticaNeueLT Std Lt" pitchFamily="34" charset="0"/>
        <a:ea typeface="+mn-ea"/>
        <a:cs typeface="+mn-cs"/>
      </a:defRPr>
    </a:lvl7pPr>
    <a:lvl8pPr marL="3200400" algn="l" defTabSz="914400" rtl="0" eaLnBrk="1" latinLnBrk="0" hangingPunct="1">
      <a:defRPr sz="1000" kern="1200">
        <a:solidFill>
          <a:schemeClr val="tx1"/>
        </a:solidFill>
        <a:latin typeface="HelveticaNeueLT Std Lt" pitchFamily="34" charset="0"/>
        <a:ea typeface="+mn-ea"/>
        <a:cs typeface="+mn-cs"/>
      </a:defRPr>
    </a:lvl8pPr>
    <a:lvl9pPr marL="3657600" algn="l" defTabSz="914400" rtl="0" eaLnBrk="1" latinLnBrk="0" hangingPunct="1">
      <a:defRPr sz="1000" kern="1200">
        <a:solidFill>
          <a:schemeClr val="tx1"/>
        </a:solidFill>
        <a:latin typeface="HelveticaNeueLT Std L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511F8F-828D-45D2-81C7-A21404E2702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de-AT"/>
        </a:p>
      </dgm:t>
    </dgm:pt>
    <dgm:pt modelId="{26EF0F89-4F51-4DEF-8BAE-3A34D9AC34B7}">
      <dgm:prSet phldrT="[Text]" custT="1"/>
      <dgm:spPr>
        <a:solidFill>
          <a:srgbClr val="B4CD2D"/>
        </a:solidFill>
        <a:ln>
          <a:solidFill>
            <a:schemeClr val="bg1"/>
          </a:solidFill>
        </a:ln>
      </dgm:spPr>
      <dgm:t>
        <a:bodyPr/>
        <a:lstStyle/>
        <a:p>
          <a:r>
            <a:rPr lang="de-AT" sz="2500" dirty="0" smtClean="0"/>
            <a:t>2014</a:t>
          </a:r>
          <a:endParaRPr lang="de-AT" sz="2500" dirty="0"/>
        </a:p>
      </dgm:t>
    </dgm:pt>
    <dgm:pt modelId="{7C7E7725-E1CC-40BD-B683-2EDAA5185C68}" type="parTrans" cxnId="{354B12F1-80F9-483D-9BA3-02E2C83970FD}">
      <dgm:prSet/>
      <dgm:spPr/>
      <dgm:t>
        <a:bodyPr/>
        <a:lstStyle/>
        <a:p>
          <a:endParaRPr lang="de-AT"/>
        </a:p>
      </dgm:t>
    </dgm:pt>
    <dgm:pt modelId="{86204515-3B0B-40E0-8A45-8B14FBFBE336}" type="sibTrans" cxnId="{354B12F1-80F9-483D-9BA3-02E2C83970FD}">
      <dgm:prSet/>
      <dgm:spPr/>
      <dgm:t>
        <a:bodyPr/>
        <a:lstStyle/>
        <a:p>
          <a:endParaRPr lang="de-AT"/>
        </a:p>
      </dgm:t>
    </dgm:pt>
    <dgm:pt modelId="{CF2D6A21-8FEF-471F-BE71-6FC4368C7476}">
      <dgm:prSet phldrT="[Text]" custT="1"/>
      <dgm:spPr>
        <a:solidFill>
          <a:schemeClr val="bg1">
            <a:lumMod val="95000"/>
            <a:alpha val="90000"/>
          </a:schemeClr>
        </a:solidFill>
        <a:ln>
          <a:solidFill>
            <a:schemeClr val="bg1">
              <a:alpha val="90000"/>
            </a:schemeClr>
          </a:solidFill>
        </a:ln>
      </dgm:spPr>
      <dgm:t>
        <a:bodyPr/>
        <a:lstStyle/>
        <a:p>
          <a:r>
            <a:rPr lang="de-AT" sz="2000" dirty="0" smtClean="0"/>
            <a:t>AHS im SV, wenn bewusst gewählt</a:t>
          </a:r>
          <a:br>
            <a:rPr lang="de-AT" sz="2000" dirty="0" smtClean="0"/>
          </a:br>
          <a:endParaRPr lang="de-AT" sz="2000" dirty="0"/>
        </a:p>
      </dgm:t>
    </dgm:pt>
    <dgm:pt modelId="{561B5234-AC87-4452-A475-0DACBEC09F03}" type="parTrans" cxnId="{D500550F-8C34-4B7F-9A6E-E320D19B4199}">
      <dgm:prSet/>
      <dgm:spPr/>
      <dgm:t>
        <a:bodyPr/>
        <a:lstStyle/>
        <a:p>
          <a:endParaRPr lang="de-AT"/>
        </a:p>
      </dgm:t>
    </dgm:pt>
    <dgm:pt modelId="{2E9CE453-98B1-4983-9437-37C662FD5666}" type="sibTrans" cxnId="{D500550F-8C34-4B7F-9A6E-E320D19B4199}">
      <dgm:prSet/>
      <dgm:spPr/>
      <dgm:t>
        <a:bodyPr/>
        <a:lstStyle/>
        <a:p>
          <a:endParaRPr lang="de-AT"/>
        </a:p>
      </dgm:t>
    </dgm:pt>
    <dgm:pt modelId="{0B355D30-AF30-44D8-A45E-27F5924E0930}">
      <dgm:prSet phldrT="[Text]" custT="1"/>
      <dgm:spPr>
        <a:solidFill>
          <a:srgbClr val="B4CD2D"/>
        </a:solidFill>
        <a:ln>
          <a:solidFill>
            <a:schemeClr val="bg1"/>
          </a:solidFill>
        </a:ln>
      </dgm:spPr>
      <dgm:t>
        <a:bodyPr/>
        <a:lstStyle/>
        <a:p>
          <a:r>
            <a:rPr lang="de-AT" sz="2500" dirty="0" smtClean="0"/>
            <a:t>2015</a:t>
          </a:r>
          <a:endParaRPr lang="de-AT" sz="2500" dirty="0"/>
        </a:p>
      </dgm:t>
    </dgm:pt>
    <dgm:pt modelId="{3CE31E0A-D4E5-4C3D-9B1C-30F9C752CAE9}" type="parTrans" cxnId="{44E42333-E729-4AC3-94C0-FD00A3ECE3DF}">
      <dgm:prSet/>
      <dgm:spPr/>
      <dgm:t>
        <a:bodyPr/>
        <a:lstStyle/>
        <a:p>
          <a:endParaRPr lang="de-AT"/>
        </a:p>
      </dgm:t>
    </dgm:pt>
    <dgm:pt modelId="{A6626FE0-1244-4430-9A22-9D1C155B528E}" type="sibTrans" cxnId="{44E42333-E729-4AC3-94C0-FD00A3ECE3DF}">
      <dgm:prSet/>
      <dgm:spPr/>
      <dgm:t>
        <a:bodyPr/>
        <a:lstStyle/>
        <a:p>
          <a:endParaRPr lang="de-AT"/>
        </a:p>
      </dgm:t>
    </dgm:pt>
    <dgm:pt modelId="{976CA6D0-8CBD-46AC-8804-EDC4AB6F4325}">
      <dgm:prSet phldrT="[Text]" custT="1"/>
      <dgm:spPr>
        <a:solidFill>
          <a:schemeClr val="bg1">
            <a:lumMod val="95000"/>
            <a:alpha val="90000"/>
          </a:schemeClr>
        </a:solidFill>
        <a:ln>
          <a:solidFill>
            <a:schemeClr val="bg1">
              <a:alpha val="90000"/>
            </a:schemeClr>
          </a:solidFill>
        </a:ln>
      </dgm:spPr>
      <dgm:t>
        <a:bodyPr/>
        <a:lstStyle/>
        <a:p>
          <a:r>
            <a:rPr lang="de-AT" sz="1800" dirty="0" smtClean="0"/>
            <a:t>AHS verpflichtend im Rahmen der SRP</a:t>
          </a:r>
          <a:endParaRPr lang="de-AT" sz="1800" dirty="0"/>
        </a:p>
      </dgm:t>
    </dgm:pt>
    <dgm:pt modelId="{F24E8DCB-DD11-40D7-95CD-82A62CD6CAE5}" type="parTrans" cxnId="{48309B94-190D-4321-B03B-5FEE12B3E520}">
      <dgm:prSet/>
      <dgm:spPr/>
      <dgm:t>
        <a:bodyPr/>
        <a:lstStyle/>
        <a:p>
          <a:endParaRPr lang="de-AT"/>
        </a:p>
      </dgm:t>
    </dgm:pt>
    <dgm:pt modelId="{6EF12B6E-BE96-457F-A026-6F80481C64A3}" type="sibTrans" cxnId="{48309B94-190D-4321-B03B-5FEE12B3E520}">
      <dgm:prSet/>
      <dgm:spPr/>
      <dgm:t>
        <a:bodyPr/>
        <a:lstStyle/>
        <a:p>
          <a:endParaRPr lang="de-AT"/>
        </a:p>
      </dgm:t>
    </dgm:pt>
    <dgm:pt modelId="{92A58CED-C036-4E45-A9A6-A010CF7BE3E2}">
      <dgm:prSet phldrT="[Text]" custT="1"/>
      <dgm:spPr>
        <a:solidFill>
          <a:srgbClr val="B4CD2D"/>
        </a:solidFill>
        <a:ln>
          <a:solidFill>
            <a:schemeClr val="bg1"/>
          </a:solidFill>
        </a:ln>
      </dgm:spPr>
      <dgm:t>
        <a:bodyPr/>
        <a:lstStyle/>
        <a:p>
          <a:r>
            <a:rPr lang="de-AT" sz="2500" dirty="0" smtClean="0"/>
            <a:t>2016</a:t>
          </a:r>
          <a:endParaRPr lang="de-AT" sz="2500" dirty="0"/>
        </a:p>
      </dgm:t>
    </dgm:pt>
    <dgm:pt modelId="{BF8B0247-D07D-4788-BD2F-5DC74BD7E2B8}" type="parTrans" cxnId="{12AAD1F9-0C4B-4DEA-B539-90535EB0F1E5}">
      <dgm:prSet/>
      <dgm:spPr/>
      <dgm:t>
        <a:bodyPr/>
        <a:lstStyle/>
        <a:p>
          <a:endParaRPr lang="de-AT"/>
        </a:p>
      </dgm:t>
    </dgm:pt>
    <dgm:pt modelId="{EF28A7C9-7AE7-42E9-B61E-4008820883B0}" type="sibTrans" cxnId="{12AAD1F9-0C4B-4DEA-B539-90535EB0F1E5}">
      <dgm:prSet/>
      <dgm:spPr/>
      <dgm:t>
        <a:bodyPr/>
        <a:lstStyle/>
        <a:p>
          <a:endParaRPr lang="de-AT"/>
        </a:p>
      </dgm:t>
    </dgm:pt>
    <dgm:pt modelId="{A5089944-48D3-4F68-AC78-441B87858830}">
      <dgm:prSet phldrT="[Text]" custT="1"/>
      <dgm:spPr>
        <a:solidFill>
          <a:schemeClr val="bg1">
            <a:lumMod val="95000"/>
            <a:alpha val="90000"/>
          </a:schemeClr>
        </a:solidFill>
        <a:ln>
          <a:solidFill>
            <a:schemeClr val="bg1">
              <a:alpha val="90000"/>
            </a:schemeClr>
          </a:solidFill>
        </a:ln>
      </dgm:spPr>
      <dgm:t>
        <a:bodyPr/>
        <a:lstStyle/>
        <a:p>
          <a:r>
            <a:rPr lang="de-AT" sz="2000" dirty="0" smtClean="0"/>
            <a:t>verpflichtend für alle im Rahmen der SRDP</a:t>
          </a:r>
          <a:endParaRPr lang="de-AT" sz="2000" dirty="0"/>
        </a:p>
      </dgm:t>
    </dgm:pt>
    <dgm:pt modelId="{1BDAC633-8AE5-46EB-B42D-E294E93A672E}" type="parTrans" cxnId="{8DAE1066-E03A-421F-A401-4DBC1CB585C3}">
      <dgm:prSet/>
      <dgm:spPr/>
      <dgm:t>
        <a:bodyPr/>
        <a:lstStyle/>
        <a:p>
          <a:endParaRPr lang="de-AT"/>
        </a:p>
      </dgm:t>
    </dgm:pt>
    <dgm:pt modelId="{A9C61F06-5A38-47EC-AE3A-557EFB0F6314}" type="sibTrans" cxnId="{8DAE1066-E03A-421F-A401-4DBC1CB585C3}">
      <dgm:prSet/>
      <dgm:spPr/>
      <dgm:t>
        <a:bodyPr/>
        <a:lstStyle/>
        <a:p>
          <a:endParaRPr lang="de-AT"/>
        </a:p>
      </dgm:t>
    </dgm:pt>
    <dgm:pt modelId="{EDBB61F2-B0F3-45D1-9441-5E6804179E25}">
      <dgm:prSet custT="1"/>
      <dgm:spPr>
        <a:solidFill>
          <a:schemeClr val="bg1">
            <a:lumMod val="95000"/>
            <a:alpha val="90000"/>
          </a:schemeClr>
        </a:solidFill>
        <a:ln>
          <a:solidFill>
            <a:schemeClr val="bg1">
              <a:alpha val="90000"/>
            </a:schemeClr>
          </a:solidFill>
        </a:ln>
      </dgm:spPr>
      <dgm:t>
        <a:bodyPr/>
        <a:lstStyle/>
        <a:p>
          <a:r>
            <a:rPr lang="de-AT" sz="2000" dirty="0" smtClean="0"/>
            <a:t>Optionenmodell</a:t>
          </a:r>
          <a:br>
            <a:rPr lang="de-AT" sz="2000" dirty="0" smtClean="0"/>
          </a:br>
          <a:r>
            <a:rPr lang="de-AT" sz="1400" dirty="0" smtClean="0"/>
            <a:t>Stiftsgymnasium St. Paul</a:t>
          </a:r>
          <a:br>
            <a:rPr lang="de-AT" sz="1400" dirty="0" smtClean="0"/>
          </a:br>
          <a:r>
            <a:rPr lang="de-AT" sz="1400" dirty="0" smtClean="0"/>
            <a:t>Liese Prokop Privatschule</a:t>
          </a:r>
        </a:p>
      </dgm:t>
    </dgm:pt>
    <dgm:pt modelId="{0E19DC06-EA32-410C-9070-61AB44D9B169}" type="parTrans" cxnId="{80CA930A-D6BF-46C4-A0C1-3AB0218E79E3}">
      <dgm:prSet/>
      <dgm:spPr/>
      <dgm:t>
        <a:bodyPr/>
        <a:lstStyle/>
        <a:p>
          <a:endParaRPr lang="de-AT"/>
        </a:p>
      </dgm:t>
    </dgm:pt>
    <dgm:pt modelId="{34B27C79-FE7A-4FAE-91A0-DC2F739741AD}" type="sibTrans" cxnId="{80CA930A-D6BF-46C4-A0C1-3AB0218E79E3}">
      <dgm:prSet/>
      <dgm:spPr/>
      <dgm:t>
        <a:bodyPr/>
        <a:lstStyle/>
        <a:p>
          <a:endParaRPr lang="de-AT"/>
        </a:p>
      </dgm:t>
    </dgm:pt>
    <dgm:pt modelId="{54058913-3C1B-4974-BFC1-E6E1DB6AC506}">
      <dgm:prSet custT="1"/>
      <dgm:spPr>
        <a:solidFill>
          <a:schemeClr val="bg1">
            <a:lumMod val="95000"/>
            <a:alpha val="90000"/>
          </a:schemeClr>
        </a:solidFill>
        <a:ln>
          <a:solidFill>
            <a:schemeClr val="bg1">
              <a:alpha val="90000"/>
            </a:schemeClr>
          </a:solidFill>
        </a:ln>
      </dgm:spPr>
      <dgm:t>
        <a:bodyPr/>
        <a:lstStyle/>
        <a:p>
          <a:r>
            <a:rPr lang="de-AT" sz="1800" dirty="0" smtClean="0"/>
            <a:t>BHS im SV ohne / im Optionenmodell mit Kompensations-prüfung</a:t>
          </a:r>
        </a:p>
      </dgm:t>
    </dgm:pt>
    <dgm:pt modelId="{BB7D7057-F5D1-48C9-A2F1-93474F45045F}" type="parTrans" cxnId="{4D0DA16F-2691-40B8-B8F9-C2F935C2D7DB}">
      <dgm:prSet/>
      <dgm:spPr/>
      <dgm:t>
        <a:bodyPr/>
        <a:lstStyle/>
        <a:p>
          <a:endParaRPr lang="de-AT"/>
        </a:p>
      </dgm:t>
    </dgm:pt>
    <dgm:pt modelId="{44E47401-70D4-45E7-AAEA-19C2CEA40325}" type="sibTrans" cxnId="{4D0DA16F-2691-40B8-B8F9-C2F935C2D7DB}">
      <dgm:prSet/>
      <dgm:spPr/>
      <dgm:t>
        <a:bodyPr/>
        <a:lstStyle/>
        <a:p>
          <a:endParaRPr lang="de-AT"/>
        </a:p>
      </dgm:t>
    </dgm:pt>
    <dgm:pt modelId="{85434A6B-5B16-4BEE-BB3B-455D9C08E4D9}">
      <dgm:prSet phldrT="[Text]"/>
      <dgm:spPr>
        <a:solidFill>
          <a:schemeClr val="bg1">
            <a:lumMod val="95000"/>
            <a:alpha val="90000"/>
          </a:schemeClr>
        </a:solidFill>
        <a:ln>
          <a:solidFill>
            <a:schemeClr val="bg1">
              <a:alpha val="90000"/>
            </a:schemeClr>
          </a:solidFill>
        </a:ln>
      </dgm:spPr>
      <dgm:t>
        <a:bodyPr/>
        <a:lstStyle/>
        <a:p>
          <a:endParaRPr lang="de-AT" sz="1600" dirty="0"/>
        </a:p>
      </dgm:t>
    </dgm:pt>
    <dgm:pt modelId="{A03864E0-47D0-44CB-80E8-4AEE97EF5CCC}" type="parTrans" cxnId="{A2B049B2-A0BE-453A-AC1D-F3CE9EAE4506}">
      <dgm:prSet/>
      <dgm:spPr/>
      <dgm:t>
        <a:bodyPr/>
        <a:lstStyle/>
        <a:p>
          <a:endParaRPr lang="de-AT"/>
        </a:p>
      </dgm:t>
    </dgm:pt>
    <dgm:pt modelId="{EA19CED3-48E2-43BE-A61C-148717D8EB95}" type="sibTrans" cxnId="{A2B049B2-A0BE-453A-AC1D-F3CE9EAE4506}">
      <dgm:prSet/>
      <dgm:spPr/>
      <dgm:t>
        <a:bodyPr/>
        <a:lstStyle/>
        <a:p>
          <a:endParaRPr lang="de-AT"/>
        </a:p>
      </dgm:t>
    </dgm:pt>
    <dgm:pt modelId="{C335E9E8-12F2-46B8-BCE4-375FF1751A6E}" type="pres">
      <dgm:prSet presAssocID="{89511F8F-828D-45D2-81C7-A21404E27022}" presName="Name0" presStyleCnt="0">
        <dgm:presLayoutVars>
          <dgm:dir/>
          <dgm:animLvl val="lvl"/>
          <dgm:resizeHandles val="exact"/>
        </dgm:presLayoutVars>
      </dgm:prSet>
      <dgm:spPr/>
      <dgm:t>
        <a:bodyPr/>
        <a:lstStyle/>
        <a:p>
          <a:endParaRPr lang="de-AT"/>
        </a:p>
      </dgm:t>
    </dgm:pt>
    <dgm:pt modelId="{F4763324-9533-4E9E-A5DD-7F06DA25B44D}" type="pres">
      <dgm:prSet presAssocID="{26EF0F89-4F51-4DEF-8BAE-3A34D9AC34B7}" presName="composite" presStyleCnt="0"/>
      <dgm:spPr/>
    </dgm:pt>
    <dgm:pt modelId="{19541B36-B192-41B5-8FA0-2F8939FB894B}" type="pres">
      <dgm:prSet presAssocID="{26EF0F89-4F51-4DEF-8BAE-3A34D9AC34B7}" presName="parTx" presStyleLbl="alignNode1" presStyleIdx="0" presStyleCnt="3">
        <dgm:presLayoutVars>
          <dgm:chMax val="0"/>
          <dgm:chPref val="0"/>
          <dgm:bulletEnabled val="1"/>
        </dgm:presLayoutVars>
      </dgm:prSet>
      <dgm:spPr/>
      <dgm:t>
        <a:bodyPr/>
        <a:lstStyle/>
        <a:p>
          <a:endParaRPr lang="de-AT"/>
        </a:p>
      </dgm:t>
    </dgm:pt>
    <dgm:pt modelId="{757E8113-B596-48CA-9112-13579FA43556}" type="pres">
      <dgm:prSet presAssocID="{26EF0F89-4F51-4DEF-8BAE-3A34D9AC34B7}" presName="desTx" presStyleLbl="alignAccFollowNode1" presStyleIdx="0" presStyleCnt="3">
        <dgm:presLayoutVars>
          <dgm:bulletEnabled val="1"/>
        </dgm:presLayoutVars>
      </dgm:prSet>
      <dgm:spPr/>
      <dgm:t>
        <a:bodyPr/>
        <a:lstStyle/>
        <a:p>
          <a:endParaRPr lang="de-AT"/>
        </a:p>
      </dgm:t>
    </dgm:pt>
    <dgm:pt modelId="{96FB8973-EB33-4970-9581-BC0754BFD327}" type="pres">
      <dgm:prSet presAssocID="{86204515-3B0B-40E0-8A45-8B14FBFBE336}" presName="space" presStyleCnt="0"/>
      <dgm:spPr/>
    </dgm:pt>
    <dgm:pt modelId="{CFA953B0-8843-458E-8994-D9DDF00124CB}" type="pres">
      <dgm:prSet presAssocID="{0B355D30-AF30-44D8-A45E-27F5924E0930}" presName="composite" presStyleCnt="0"/>
      <dgm:spPr/>
    </dgm:pt>
    <dgm:pt modelId="{E77D0960-498D-42D4-90F0-412BB546B18A}" type="pres">
      <dgm:prSet presAssocID="{0B355D30-AF30-44D8-A45E-27F5924E0930}" presName="parTx" presStyleLbl="alignNode1" presStyleIdx="1" presStyleCnt="3">
        <dgm:presLayoutVars>
          <dgm:chMax val="0"/>
          <dgm:chPref val="0"/>
          <dgm:bulletEnabled val="1"/>
        </dgm:presLayoutVars>
      </dgm:prSet>
      <dgm:spPr/>
      <dgm:t>
        <a:bodyPr/>
        <a:lstStyle/>
        <a:p>
          <a:endParaRPr lang="de-AT"/>
        </a:p>
      </dgm:t>
    </dgm:pt>
    <dgm:pt modelId="{9865105C-CD65-42CA-8603-E1EF392856D2}" type="pres">
      <dgm:prSet presAssocID="{0B355D30-AF30-44D8-A45E-27F5924E0930}" presName="desTx" presStyleLbl="alignAccFollowNode1" presStyleIdx="1" presStyleCnt="3">
        <dgm:presLayoutVars>
          <dgm:bulletEnabled val="1"/>
        </dgm:presLayoutVars>
      </dgm:prSet>
      <dgm:spPr/>
      <dgm:t>
        <a:bodyPr/>
        <a:lstStyle/>
        <a:p>
          <a:endParaRPr lang="de-AT"/>
        </a:p>
      </dgm:t>
    </dgm:pt>
    <dgm:pt modelId="{26D357EF-3B50-4D04-BFEE-09903E3325DE}" type="pres">
      <dgm:prSet presAssocID="{A6626FE0-1244-4430-9A22-9D1C155B528E}" presName="space" presStyleCnt="0"/>
      <dgm:spPr/>
    </dgm:pt>
    <dgm:pt modelId="{27151310-23F6-43AA-B57A-BCD80388A92A}" type="pres">
      <dgm:prSet presAssocID="{92A58CED-C036-4E45-A9A6-A010CF7BE3E2}" presName="composite" presStyleCnt="0"/>
      <dgm:spPr/>
    </dgm:pt>
    <dgm:pt modelId="{BA9AB990-63CD-4942-AA10-E3FAD49249AE}" type="pres">
      <dgm:prSet presAssocID="{92A58CED-C036-4E45-A9A6-A010CF7BE3E2}" presName="parTx" presStyleLbl="alignNode1" presStyleIdx="2" presStyleCnt="3">
        <dgm:presLayoutVars>
          <dgm:chMax val="0"/>
          <dgm:chPref val="0"/>
          <dgm:bulletEnabled val="1"/>
        </dgm:presLayoutVars>
      </dgm:prSet>
      <dgm:spPr/>
      <dgm:t>
        <a:bodyPr/>
        <a:lstStyle/>
        <a:p>
          <a:endParaRPr lang="de-AT"/>
        </a:p>
      </dgm:t>
    </dgm:pt>
    <dgm:pt modelId="{20E93963-D69F-4E5D-B819-B624A5E6E7DD}" type="pres">
      <dgm:prSet presAssocID="{92A58CED-C036-4E45-A9A6-A010CF7BE3E2}" presName="desTx" presStyleLbl="alignAccFollowNode1" presStyleIdx="2" presStyleCnt="3">
        <dgm:presLayoutVars>
          <dgm:bulletEnabled val="1"/>
        </dgm:presLayoutVars>
      </dgm:prSet>
      <dgm:spPr/>
      <dgm:t>
        <a:bodyPr/>
        <a:lstStyle/>
        <a:p>
          <a:endParaRPr lang="de-AT"/>
        </a:p>
      </dgm:t>
    </dgm:pt>
  </dgm:ptLst>
  <dgm:cxnLst>
    <dgm:cxn modelId="{D500550F-8C34-4B7F-9A6E-E320D19B4199}" srcId="{26EF0F89-4F51-4DEF-8BAE-3A34D9AC34B7}" destId="{CF2D6A21-8FEF-471F-BE71-6FC4368C7476}" srcOrd="0" destOrd="0" parTransId="{561B5234-AC87-4452-A475-0DACBEC09F03}" sibTransId="{2E9CE453-98B1-4983-9437-37C662FD5666}"/>
    <dgm:cxn modelId="{354B12F1-80F9-483D-9BA3-02E2C83970FD}" srcId="{89511F8F-828D-45D2-81C7-A21404E27022}" destId="{26EF0F89-4F51-4DEF-8BAE-3A34D9AC34B7}" srcOrd="0" destOrd="0" parTransId="{7C7E7725-E1CC-40BD-B683-2EDAA5185C68}" sibTransId="{86204515-3B0B-40E0-8A45-8B14FBFBE336}"/>
    <dgm:cxn modelId="{44E42333-E729-4AC3-94C0-FD00A3ECE3DF}" srcId="{89511F8F-828D-45D2-81C7-A21404E27022}" destId="{0B355D30-AF30-44D8-A45E-27F5924E0930}" srcOrd="1" destOrd="0" parTransId="{3CE31E0A-D4E5-4C3D-9B1C-30F9C752CAE9}" sibTransId="{A6626FE0-1244-4430-9A22-9D1C155B528E}"/>
    <dgm:cxn modelId="{DFE40EEC-65FE-46F0-B483-A6ABDA50C2E3}" type="presOf" srcId="{A5089944-48D3-4F68-AC78-441B87858830}" destId="{20E93963-D69F-4E5D-B819-B624A5E6E7DD}" srcOrd="0" destOrd="0" presId="urn:microsoft.com/office/officeart/2005/8/layout/hList1"/>
    <dgm:cxn modelId="{80CA930A-D6BF-46C4-A0C1-3AB0218E79E3}" srcId="{26EF0F89-4F51-4DEF-8BAE-3A34D9AC34B7}" destId="{EDBB61F2-B0F3-45D1-9441-5E6804179E25}" srcOrd="1" destOrd="0" parTransId="{0E19DC06-EA32-410C-9070-61AB44D9B169}" sibTransId="{34B27C79-FE7A-4FAE-91A0-DC2F739741AD}"/>
    <dgm:cxn modelId="{9C79286B-2A34-40A3-8BDA-31FFA34F173C}" type="presOf" srcId="{976CA6D0-8CBD-46AC-8804-EDC4AB6F4325}" destId="{9865105C-CD65-42CA-8603-E1EF392856D2}" srcOrd="0" destOrd="0" presId="urn:microsoft.com/office/officeart/2005/8/layout/hList1"/>
    <dgm:cxn modelId="{12AAD1F9-0C4B-4DEA-B539-90535EB0F1E5}" srcId="{89511F8F-828D-45D2-81C7-A21404E27022}" destId="{92A58CED-C036-4E45-A9A6-A010CF7BE3E2}" srcOrd="2" destOrd="0" parTransId="{BF8B0247-D07D-4788-BD2F-5DC74BD7E2B8}" sibTransId="{EF28A7C9-7AE7-42E9-B61E-4008820883B0}"/>
    <dgm:cxn modelId="{79FF3A64-9626-428D-94E4-798A69F3FF25}" type="presOf" srcId="{CF2D6A21-8FEF-471F-BE71-6FC4368C7476}" destId="{757E8113-B596-48CA-9112-13579FA43556}" srcOrd="0" destOrd="0" presId="urn:microsoft.com/office/officeart/2005/8/layout/hList1"/>
    <dgm:cxn modelId="{E5228DE1-4EE4-49FA-A6D7-5D7FF67AE246}" type="presOf" srcId="{26EF0F89-4F51-4DEF-8BAE-3A34D9AC34B7}" destId="{19541B36-B192-41B5-8FA0-2F8939FB894B}" srcOrd="0" destOrd="0" presId="urn:microsoft.com/office/officeart/2005/8/layout/hList1"/>
    <dgm:cxn modelId="{48309B94-190D-4321-B03B-5FEE12B3E520}" srcId="{0B355D30-AF30-44D8-A45E-27F5924E0930}" destId="{976CA6D0-8CBD-46AC-8804-EDC4AB6F4325}" srcOrd="0" destOrd="0" parTransId="{F24E8DCB-DD11-40D7-95CD-82A62CD6CAE5}" sibTransId="{6EF12B6E-BE96-457F-A026-6F80481C64A3}"/>
    <dgm:cxn modelId="{4D0DA16F-2691-40B8-B8F9-C2F935C2D7DB}" srcId="{0B355D30-AF30-44D8-A45E-27F5924E0930}" destId="{54058913-3C1B-4974-BFC1-E6E1DB6AC506}" srcOrd="2" destOrd="0" parTransId="{BB7D7057-F5D1-48C9-A2F1-93474F45045F}" sibTransId="{44E47401-70D4-45E7-AAEA-19C2CEA40325}"/>
    <dgm:cxn modelId="{4D7C5093-5111-477D-82BB-CAF1250D5A24}" type="presOf" srcId="{85434A6B-5B16-4BEE-BB3B-455D9C08E4D9}" destId="{9865105C-CD65-42CA-8603-E1EF392856D2}" srcOrd="0" destOrd="1" presId="urn:microsoft.com/office/officeart/2005/8/layout/hList1"/>
    <dgm:cxn modelId="{A2B049B2-A0BE-453A-AC1D-F3CE9EAE4506}" srcId="{0B355D30-AF30-44D8-A45E-27F5924E0930}" destId="{85434A6B-5B16-4BEE-BB3B-455D9C08E4D9}" srcOrd="1" destOrd="0" parTransId="{A03864E0-47D0-44CB-80E8-4AEE97EF5CCC}" sibTransId="{EA19CED3-48E2-43BE-A61C-148717D8EB95}"/>
    <dgm:cxn modelId="{8DAE1066-E03A-421F-A401-4DBC1CB585C3}" srcId="{92A58CED-C036-4E45-A9A6-A010CF7BE3E2}" destId="{A5089944-48D3-4F68-AC78-441B87858830}" srcOrd="0" destOrd="0" parTransId="{1BDAC633-8AE5-46EB-B42D-E294E93A672E}" sibTransId="{A9C61F06-5A38-47EC-AE3A-557EFB0F6314}"/>
    <dgm:cxn modelId="{B9903C4E-29F7-4EBE-B10E-63926413F360}" type="presOf" srcId="{EDBB61F2-B0F3-45D1-9441-5E6804179E25}" destId="{757E8113-B596-48CA-9112-13579FA43556}" srcOrd="0" destOrd="1" presId="urn:microsoft.com/office/officeart/2005/8/layout/hList1"/>
    <dgm:cxn modelId="{65B97186-3282-457B-B609-B71B3CFC40D8}" type="presOf" srcId="{0B355D30-AF30-44D8-A45E-27F5924E0930}" destId="{E77D0960-498D-42D4-90F0-412BB546B18A}" srcOrd="0" destOrd="0" presId="urn:microsoft.com/office/officeart/2005/8/layout/hList1"/>
    <dgm:cxn modelId="{279203F8-FDBB-415E-AB2F-7FB06A80D4C4}" type="presOf" srcId="{54058913-3C1B-4974-BFC1-E6E1DB6AC506}" destId="{9865105C-CD65-42CA-8603-E1EF392856D2}" srcOrd="0" destOrd="2" presId="urn:microsoft.com/office/officeart/2005/8/layout/hList1"/>
    <dgm:cxn modelId="{749C6DF2-8943-49BA-932F-3A336418A9FB}" type="presOf" srcId="{89511F8F-828D-45D2-81C7-A21404E27022}" destId="{C335E9E8-12F2-46B8-BCE4-375FF1751A6E}" srcOrd="0" destOrd="0" presId="urn:microsoft.com/office/officeart/2005/8/layout/hList1"/>
    <dgm:cxn modelId="{92A68FC6-A003-441B-8824-1AD12DA71213}" type="presOf" srcId="{92A58CED-C036-4E45-A9A6-A010CF7BE3E2}" destId="{BA9AB990-63CD-4942-AA10-E3FAD49249AE}" srcOrd="0" destOrd="0" presId="urn:microsoft.com/office/officeart/2005/8/layout/hList1"/>
    <dgm:cxn modelId="{BB42F652-0587-496B-846F-9BA8212215D6}" type="presParOf" srcId="{C335E9E8-12F2-46B8-BCE4-375FF1751A6E}" destId="{F4763324-9533-4E9E-A5DD-7F06DA25B44D}" srcOrd="0" destOrd="0" presId="urn:microsoft.com/office/officeart/2005/8/layout/hList1"/>
    <dgm:cxn modelId="{C4D968BE-F042-42DB-B692-DE796E8760CD}" type="presParOf" srcId="{F4763324-9533-4E9E-A5DD-7F06DA25B44D}" destId="{19541B36-B192-41B5-8FA0-2F8939FB894B}" srcOrd="0" destOrd="0" presId="urn:microsoft.com/office/officeart/2005/8/layout/hList1"/>
    <dgm:cxn modelId="{4C18368B-D492-4746-B932-140CA670F20C}" type="presParOf" srcId="{F4763324-9533-4E9E-A5DD-7F06DA25B44D}" destId="{757E8113-B596-48CA-9112-13579FA43556}" srcOrd="1" destOrd="0" presId="urn:microsoft.com/office/officeart/2005/8/layout/hList1"/>
    <dgm:cxn modelId="{FD0DC70A-B2F3-433F-ACAC-2AA8E3FD53D5}" type="presParOf" srcId="{C335E9E8-12F2-46B8-BCE4-375FF1751A6E}" destId="{96FB8973-EB33-4970-9581-BC0754BFD327}" srcOrd="1" destOrd="0" presId="urn:microsoft.com/office/officeart/2005/8/layout/hList1"/>
    <dgm:cxn modelId="{45C2ABDD-F9CB-4F7A-8FA5-C063DF5987FF}" type="presParOf" srcId="{C335E9E8-12F2-46B8-BCE4-375FF1751A6E}" destId="{CFA953B0-8843-458E-8994-D9DDF00124CB}" srcOrd="2" destOrd="0" presId="urn:microsoft.com/office/officeart/2005/8/layout/hList1"/>
    <dgm:cxn modelId="{D7A72C04-17F6-48F5-B202-69E030E71C19}" type="presParOf" srcId="{CFA953B0-8843-458E-8994-D9DDF00124CB}" destId="{E77D0960-498D-42D4-90F0-412BB546B18A}" srcOrd="0" destOrd="0" presId="urn:microsoft.com/office/officeart/2005/8/layout/hList1"/>
    <dgm:cxn modelId="{934DF6D9-79B0-4419-87DB-5E05F4BE704F}" type="presParOf" srcId="{CFA953B0-8843-458E-8994-D9DDF00124CB}" destId="{9865105C-CD65-42CA-8603-E1EF392856D2}" srcOrd="1" destOrd="0" presId="urn:microsoft.com/office/officeart/2005/8/layout/hList1"/>
    <dgm:cxn modelId="{0AF608EF-DD2F-471F-8BE9-CFDB0313F01C}" type="presParOf" srcId="{C335E9E8-12F2-46B8-BCE4-375FF1751A6E}" destId="{26D357EF-3B50-4D04-BFEE-09903E3325DE}" srcOrd="3" destOrd="0" presId="urn:microsoft.com/office/officeart/2005/8/layout/hList1"/>
    <dgm:cxn modelId="{19C08BB7-A862-4FAF-AF43-11862BB2C966}" type="presParOf" srcId="{C335E9E8-12F2-46B8-BCE4-375FF1751A6E}" destId="{27151310-23F6-43AA-B57A-BCD80388A92A}" srcOrd="4" destOrd="0" presId="urn:microsoft.com/office/officeart/2005/8/layout/hList1"/>
    <dgm:cxn modelId="{59DEE3CA-0142-45D3-AB37-7539A68E01EC}" type="presParOf" srcId="{27151310-23F6-43AA-B57A-BCD80388A92A}" destId="{BA9AB990-63CD-4942-AA10-E3FAD49249AE}" srcOrd="0" destOrd="0" presId="urn:microsoft.com/office/officeart/2005/8/layout/hList1"/>
    <dgm:cxn modelId="{C46BDED8-DDD0-4F8E-B31C-96B3F7A899A3}" type="presParOf" srcId="{27151310-23F6-43AA-B57A-BCD80388A92A}" destId="{20E93963-D69F-4E5D-B819-B624A5E6E7D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D7F7CE39-736C-4D15-8D63-C43DC47D0209}" type="datetimeFigureOut">
              <a:rPr lang="pl-PL" smtClean="0"/>
              <a:t>2018-01-23</a:t>
            </a:fld>
            <a:endParaRPr lang="pl-PL"/>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1ABC265C-E0D6-4461-B41E-7463EBBE0AFC}" type="slidenum">
              <a:rPr lang="pl-PL" smtClean="0"/>
              <a:t>‹#›</a:t>
            </a:fld>
            <a:endParaRPr lang="pl-PL"/>
          </a:p>
        </p:txBody>
      </p:sp>
    </p:spTree>
    <p:extLst>
      <p:ext uri="{BB962C8B-B14F-4D97-AF65-F5344CB8AC3E}">
        <p14:creationId xmlns:p14="http://schemas.microsoft.com/office/powerpoint/2010/main" val="1957365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306EACB3-3258-4117-BA6F-14086751069B}" type="datetimeFigureOut">
              <a:rPr lang="pl-PL" smtClean="0"/>
              <a:t>2018-01-23</a:t>
            </a:fld>
            <a:endParaRPr lang="pl-PL"/>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9B9D146D-6006-4196-BE8C-D401C6B874A0}" type="slidenum">
              <a:rPr lang="pl-PL" smtClean="0"/>
              <a:t>‹#›</a:t>
            </a:fld>
            <a:endParaRPr lang="pl-PL"/>
          </a:p>
        </p:txBody>
      </p:sp>
    </p:spTree>
    <p:extLst>
      <p:ext uri="{BB962C8B-B14F-4D97-AF65-F5344CB8AC3E}">
        <p14:creationId xmlns:p14="http://schemas.microsoft.com/office/powerpoint/2010/main" val="4000420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0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0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0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0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0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0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0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0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9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9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9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9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9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0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0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0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0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0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0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0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0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0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9_Bild mit Überschrift">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10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20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21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10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10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10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10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10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10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10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11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22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23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11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11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11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11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11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11_Inhalt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11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12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24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25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12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12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12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12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12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12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el und Inhal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12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13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26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27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13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13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13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13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13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13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Abschnitts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13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14_Titelfolie">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28_Titel und Inhalt">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29_Titel und Inhalt">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14_Abschnittsüberschrift">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14_Zwei Inhalte">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14_Vergleich">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14_Nur Titel">
    <p:spTree>
      <p:nvGrpSpPr>
        <p:cNvPr id="1" name=""/>
        <p:cNvGrpSpPr/>
        <p:nvPr/>
      </p:nvGrpSpPr>
      <p:grpSpPr>
        <a:xfrm>
          <a:off x="0" y="0"/>
          <a:ext cx="0" cy="0"/>
          <a:chOff x="0" y="0"/>
          <a:chExt cx="0" cy="0"/>
        </a:xfrm>
      </p:grpSpPr>
      <p:pic>
        <p:nvPicPr>
          <p:cNvPr id="3"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14_Leer">
    <p:spTree>
      <p:nvGrpSpPr>
        <p:cNvPr id="1" name=""/>
        <p:cNvGrpSpPr/>
        <p:nvPr/>
      </p:nvGrpSpPr>
      <p:grpSpPr>
        <a:xfrm>
          <a:off x="0" y="0"/>
          <a:ext cx="0" cy="0"/>
          <a:chOff x="0" y="0"/>
          <a:chExt cx="0" cy="0"/>
        </a:xfrm>
      </p:grpSpPr>
      <p:pic>
        <p:nvPicPr>
          <p:cNvPr id="2"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Tx" preserve="1">
  <p:cSld name="14_Inhalt mit Überschrift">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1_Zwei Inhalte">
    <p:spTree>
      <p:nvGrpSpPr>
        <p:cNvPr id="1" name=""/>
        <p:cNvGrpSpPr/>
        <p:nvPr/>
      </p:nvGrpSpPr>
      <p:grpSpPr>
        <a:xfrm>
          <a:off x="0" y="0"/>
          <a:ext cx="0" cy="0"/>
          <a:chOff x="0" y="0"/>
          <a:chExt cx="0" cy="0"/>
        </a:xfrm>
      </p:grpSpPr>
      <p:pic>
        <p:nvPicPr>
          <p:cNvPr id="8"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picTx" preserve="1">
  <p:cSld name="14_Bild mit Überschrift">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15_Titelfolie">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30_Titel und Inhalt">
    <p:spTree>
      <p:nvGrpSpPr>
        <p:cNvPr id="1" name=""/>
        <p:cNvGrpSpPr/>
        <p:nvPr/>
      </p:nvGrpSpPr>
      <p:grpSpPr>
        <a:xfrm>
          <a:off x="0" y="0"/>
          <a:ext cx="0" cy="0"/>
          <a:chOff x="0" y="0"/>
          <a:chExt cx="0" cy="0"/>
        </a:xfrm>
      </p:grpSpPr>
      <p:pic>
        <p:nvPicPr>
          <p:cNvPr id="4"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31_Titel und Inhalt">
    <p:spTree>
      <p:nvGrpSpPr>
        <p:cNvPr id="1" name=""/>
        <p:cNvGrpSpPr/>
        <p:nvPr/>
      </p:nvGrpSpPr>
      <p:grpSpPr>
        <a:xfrm>
          <a:off x="0" y="0"/>
          <a:ext cx="0" cy="0"/>
          <a:chOff x="0" y="0"/>
          <a:chExt cx="0" cy="0"/>
        </a:xfrm>
      </p:grpSpPr>
      <p:pic>
        <p:nvPicPr>
          <p:cNvPr id="4"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15_Abschnittsüberschrift">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reserve="1">
  <p:cSld name="15_Zwei Inhalte">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TxTwoObj" preserve="1">
  <p:cSld name="15_Vergleich">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15_Nur Titel">
    <p:spTree>
      <p:nvGrpSpPr>
        <p:cNvPr id="1" name=""/>
        <p:cNvGrpSpPr/>
        <p:nvPr/>
      </p:nvGrpSpPr>
      <p:grpSpPr>
        <a:xfrm>
          <a:off x="0" y="0"/>
          <a:ext cx="0" cy="0"/>
          <a:chOff x="0" y="0"/>
          <a:chExt cx="0" cy="0"/>
        </a:xfrm>
      </p:grpSpPr>
      <p:pic>
        <p:nvPicPr>
          <p:cNvPr id="3"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15_Leer">
    <p:spTree>
      <p:nvGrpSpPr>
        <p:cNvPr id="1" name=""/>
        <p:cNvGrpSpPr/>
        <p:nvPr/>
      </p:nvGrpSpPr>
      <p:grpSpPr>
        <a:xfrm>
          <a:off x="0" y="0"/>
          <a:ext cx="0" cy="0"/>
          <a:chOff x="0" y="0"/>
          <a:chExt cx="0" cy="0"/>
        </a:xfrm>
      </p:grpSpPr>
      <p:pic>
        <p:nvPicPr>
          <p:cNvPr id="2"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Tx" preserve="1">
  <p:cSld name="15_Inhalt mit Überschrift">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pic>
        <p:nvPicPr>
          <p:cNvPr id="10"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picTx" preserve="1">
  <p:cSld name="15_Bild mit Überschrift">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16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32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33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16_Abschnitts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16_Zwei Inhalte">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16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16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16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16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16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17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34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35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17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17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17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17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17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Tx" preserve="1">
  <p:cSld name="17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picTx" preserve="1">
  <p:cSld name="17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18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36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37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18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18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TxTwoObj" preserve="1">
  <p:cSld name="18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18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18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p:cSld name="18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Inhalt mit Überschrift">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p:cSld name="18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19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38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39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19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19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19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19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19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19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1_Bild mit Überschrift">
    <p:spTree>
      <p:nvGrpSpPr>
        <p:cNvPr id="1" name=""/>
        <p:cNvGrpSpPr/>
        <p:nvPr/>
      </p:nvGrpSpPr>
      <p:grpSpPr>
        <a:xfrm>
          <a:off x="0" y="0"/>
          <a:ext cx="0" cy="0"/>
          <a:chOff x="0" y="0"/>
          <a:chExt cx="0" cy="0"/>
        </a:xfrm>
      </p:grpSpPr>
      <p:pic>
        <p:nvPicPr>
          <p:cNvPr id="8"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19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325662304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97140604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27716702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3673201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69150485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36174713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5190680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10469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918637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74169760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381331619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81422159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3_Titel und Inhal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72395677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1_Abschnitts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97128529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Obj" preserve="1">
  <p:cSld name="1_Zwei Inhalte">
    <p:spTree>
      <p:nvGrpSpPr>
        <p:cNvPr id="1" name=""/>
        <p:cNvGrpSpPr/>
        <p:nvPr/>
      </p:nvGrpSpPr>
      <p:grpSpPr>
        <a:xfrm>
          <a:off x="0" y="0"/>
          <a:ext cx="0" cy="0"/>
          <a:chOff x="0" y="0"/>
          <a:chExt cx="0" cy="0"/>
        </a:xfrm>
      </p:grpSpPr>
      <p:pic>
        <p:nvPicPr>
          <p:cNvPr id="8"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78325822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pic>
        <p:nvPicPr>
          <p:cNvPr id="10"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24354402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6742052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Tree>
    <p:extLst>
      <p:ext uri="{BB962C8B-B14F-4D97-AF65-F5344CB8AC3E}">
        <p14:creationId xmlns:p14="http://schemas.microsoft.com/office/powerpoint/2010/main" val="72277492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1_Inhalt mit Überschrift">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08239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4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1_Bild mit Überschrift">
    <p:spTree>
      <p:nvGrpSpPr>
        <p:cNvPr id="1" name=""/>
        <p:cNvGrpSpPr/>
        <p:nvPr/>
      </p:nvGrpSpPr>
      <p:grpSpPr>
        <a:xfrm>
          <a:off x="0" y="0"/>
          <a:ext cx="0" cy="0"/>
          <a:chOff x="0" y="0"/>
          <a:chExt cx="0" cy="0"/>
        </a:xfrm>
      </p:grpSpPr>
      <p:pic>
        <p:nvPicPr>
          <p:cNvPr id="8"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03214652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370042461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4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230767882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obj" preserve="1">
  <p:cSld name="5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97127957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secHead" preserve="1">
  <p:cSld name="2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09556233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 preserve="1">
  <p:cSld name="2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44618651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woTxTwoObj" preserve="1">
  <p:cSld name="2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1693993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itleOnly" preserve="1">
  <p:cSld name="2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424159035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2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328213794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Tx" preserve="1">
  <p:cSld name="2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9448292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5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picTx" preserve="1">
  <p:cSld name="2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04053957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 preserve="1">
  <p:cSld name="3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21243079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6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69146883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7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55879169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3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67688985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3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88202291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3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05888139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3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43731225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3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129530067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3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173680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2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3_Bild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4975" y="738000"/>
            <a:ext cx="251804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92508945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p:cSld name="4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337049143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8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45188630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9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96118921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4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85107316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4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97927599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TxTwoObj" preserve="1">
  <p:cSld name="4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59865116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4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103096255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4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111283771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objTx" preserve="1">
  <p:cSld name="4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959017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2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picTx" preserve="1">
  <p:cSld name="4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46190791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itle" preserve="1">
  <p:cSld name="5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86900315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 preserve="1">
  <p:cSld name="10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42868763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obj" preserve="1">
  <p:cSld name="11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17994998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secHead" preserve="1">
  <p:cSld name="5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933168968"/>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woObj" preserve="1">
  <p:cSld name="5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81124725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TxTwoObj" preserve="1">
  <p:cSld name="5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83771962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Only" preserve="1">
  <p:cSld name="5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60285532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blank" preserve="1">
  <p:cSld name="5_Leer">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262369705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objTx" preserve="1">
  <p:cSld name="5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738332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picTx" preserve="1">
  <p:cSld name="5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41342984"/>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 preserve="1">
  <p:cSld name="6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322034759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12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251434303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 preserve="1">
  <p:cSld name="13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36612805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secHead" preserve="1">
  <p:cSld name="6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117930830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woObj" preserve="1">
  <p:cSld name="6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67918234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woTxTwoObj" preserve="1">
  <p:cSld name="6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0232813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Only" preserve="1">
  <p:cSld name="6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27179800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blank" preserve="1">
  <p:cSld name="6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2519592039"/>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objTx" preserve="1">
  <p:cSld name="6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838345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2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picTx" preserve="1">
  <p:cSld name="6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52088465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itle" preserve="1">
  <p:cSld name="7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51483570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 preserve="1">
  <p:cSld name="14_Titel und Inhal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294171633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obj" preserve="1">
  <p:cSld name="15_Titel und Inhal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81357748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secHead" preserve="1">
  <p:cSld name="7_Abschnitts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08940760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woObj" preserve="1">
  <p:cSld name="7_Zwei Inhalte">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2902963515"/>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woTxTwoObj" preserve="1">
  <p:cSld name="7_Vergleich">
    <p:spTree>
      <p:nvGrpSpPr>
        <p:cNvPr id="1" name=""/>
        <p:cNvGrpSpPr/>
        <p:nvPr/>
      </p:nvGrpSpPr>
      <p:grpSpPr>
        <a:xfrm>
          <a:off x="0" y="0"/>
          <a:ext cx="0" cy="0"/>
          <a:chOff x="0" y="0"/>
          <a:chExt cx="0" cy="0"/>
        </a:xfrm>
      </p:grpSpPr>
      <p:pic>
        <p:nvPicPr>
          <p:cNvPr id="8"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39653332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itleOnly" preserve="1">
  <p:cSld name="7_Nur Titel">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374341379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blank" preserve="1">
  <p:cSld name="7_Leer">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Tree>
    <p:extLst>
      <p:ext uri="{BB962C8B-B14F-4D97-AF65-F5344CB8AC3E}">
        <p14:creationId xmlns:p14="http://schemas.microsoft.com/office/powerpoint/2010/main" val="251833636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Tx" preserve="1">
  <p:cSld name="7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2419022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2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picTx" preserve="1">
  <p:cSld name="7_Bild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417234855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 preserve="1">
  <p:cSld name="8_Titelfolie">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2156759866"/>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 preserve="1">
  <p:cSld name="16_Titel und Inhalt">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411205902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 preserve="1">
  <p:cSld name="17_Titel und Inhalt">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84630601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secHead" preserve="1">
  <p:cSld name="8_Abschnittsüberschrift">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41669116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Obj" preserve="1">
  <p:cSld name="8_Zwei Inhalte">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975337711"/>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woTxTwoObj" preserve="1">
  <p:cSld name="8_Vergleich">
    <p:spTree>
      <p:nvGrpSpPr>
        <p:cNvPr id="1" name=""/>
        <p:cNvGrpSpPr/>
        <p:nvPr/>
      </p:nvGrpSpPr>
      <p:grpSpPr>
        <a:xfrm>
          <a:off x="0" y="0"/>
          <a:ext cx="0" cy="0"/>
          <a:chOff x="0" y="0"/>
          <a:chExt cx="0" cy="0"/>
        </a:xfrm>
      </p:grpSpPr>
      <p:pic>
        <p:nvPicPr>
          <p:cNvPr id="9"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830927292"/>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Only" preserve="1">
  <p:cSld name="8_Nur Titel">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13987289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blank" preserve="1">
  <p:cSld name="8_Leer">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Tree>
    <p:extLst>
      <p:ext uri="{BB962C8B-B14F-4D97-AF65-F5344CB8AC3E}">
        <p14:creationId xmlns:p14="http://schemas.microsoft.com/office/powerpoint/2010/main" val="98193529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objTx" preserve="1">
  <p:cSld name="8_Inhalt mit Überschrift">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7926147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2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picTx" preserve="1">
  <p:cSld name="8_Bild mit Überschrift">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75896546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 preserve="1">
  <p:cSld name="9_Titelfolie">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243774269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18_Titel und Inhalt">
    <p:spTree>
      <p:nvGrpSpPr>
        <p:cNvPr id="1" name=""/>
        <p:cNvGrpSpPr/>
        <p:nvPr/>
      </p:nvGrpSpPr>
      <p:grpSpPr>
        <a:xfrm>
          <a:off x="0" y="0"/>
          <a:ext cx="0" cy="0"/>
          <a:chOff x="0" y="0"/>
          <a:chExt cx="0" cy="0"/>
        </a:xfrm>
      </p:grpSpPr>
      <p:pic>
        <p:nvPicPr>
          <p:cNvPr id="6"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Tree>
    <p:extLst>
      <p:ext uri="{BB962C8B-B14F-4D97-AF65-F5344CB8AC3E}">
        <p14:creationId xmlns:p14="http://schemas.microsoft.com/office/powerpoint/2010/main" val="385278968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obj" preserve="1">
  <p:cSld name="19_Titel und Inhalt">
    <p:spTree>
      <p:nvGrpSpPr>
        <p:cNvPr id="1" name=""/>
        <p:cNvGrpSpPr/>
        <p:nvPr/>
      </p:nvGrpSpPr>
      <p:grpSpPr>
        <a:xfrm>
          <a:off x="0" y="0"/>
          <a:ext cx="0" cy="0"/>
          <a:chOff x="0" y="0"/>
          <a:chExt cx="0" cy="0"/>
        </a:xfrm>
      </p:grpSpPr>
      <p:pic>
        <p:nvPicPr>
          <p:cNvPr id="6"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19759199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secHead" preserve="1">
  <p:cSld name="9_Abschnittsüberschrift">
    <p:spTree>
      <p:nvGrpSpPr>
        <p:cNvPr id="1" name=""/>
        <p:cNvGrpSpPr/>
        <p:nvPr/>
      </p:nvGrpSpPr>
      <p:grpSpPr>
        <a:xfrm>
          <a:off x="0" y="0"/>
          <a:ext cx="0" cy="0"/>
          <a:chOff x="0" y="0"/>
          <a:chExt cx="0" cy="0"/>
        </a:xfrm>
      </p:grpSpPr>
      <p:pic>
        <p:nvPicPr>
          <p:cNvPr id="6"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6689231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Obj" preserve="1">
  <p:cSld name="9_Zwei Inhalte">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046887958"/>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woTxTwoObj" preserve="1">
  <p:cSld name="9_Vergleich">
    <p:spTree>
      <p:nvGrpSpPr>
        <p:cNvPr id="1" name=""/>
        <p:cNvGrpSpPr/>
        <p:nvPr/>
      </p:nvGrpSpPr>
      <p:grpSpPr>
        <a:xfrm>
          <a:off x="0" y="0"/>
          <a:ext cx="0" cy="0"/>
          <a:chOff x="0" y="0"/>
          <a:chExt cx="0" cy="0"/>
        </a:xfrm>
      </p:grpSpPr>
      <p:pic>
        <p:nvPicPr>
          <p:cNvPr id="9"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46970191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itleOnly" preserve="1">
  <p:cSld name="9_Nur Titel">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404380221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blank" preserve="1">
  <p:cSld name="9_Leer">
    <p:spTree>
      <p:nvGrpSpPr>
        <p:cNvPr id="1" name=""/>
        <p:cNvGrpSpPr/>
        <p:nvPr/>
      </p:nvGrpSpPr>
      <p:grpSpPr>
        <a:xfrm>
          <a:off x="0" y="0"/>
          <a:ext cx="0" cy="0"/>
          <a:chOff x="0" y="0"/>
          <a:chExt cx="0" cy="0"/>
        </a:xfrm>
      </p:grpSpPr>
      <p:pic>
        <p:nvPicPr>
          <p:cNvPr id="4"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Tree>
    <p:extLst>
      <p:ext uri="{BB962C8B-B14F-4D97-AF65-F5344CB8AC3E}">
        <p14:creationId xmlns:p14="http://schemas.microsoft.com/office/powerpoint/2010/main" val="288049716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Tx" preserve="1">
  <p:cSld name="9_Inhalt mit Überschrift">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79703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2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picTx" preserve="1">
  <p:cSld name="9_Bild mit Überschrift">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203447618"/>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10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322190681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20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59727142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obj" preserve="1">
  <p:cSld name="21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82509076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secHead" preserve="1">
  <p:cSld name="10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79699458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Obj" preserve="1">
  <p:cSld name="10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107844747"/>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woTxTwoObj" preserve="1">
  <p:cSld name="10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87785972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itleOnly" preserve="1">
  <p:cSld name="10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320630372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blank" preserve="1">
  <p:cSld name="10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57481235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Tx" preserve="1">
  <p:cSld name="10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4068650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3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picTx" preserve="1">
  <p:cSld name="10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94217986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 preserve="1">
  <p:cSld name="11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563339175"/>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obj" preserve="1">
  <p:cSld name="22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80225120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obj" preserve="1">
  <p:cSld name="23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911849882"/>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secHead" preserve="1">
  <p:cSld name="11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401543977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11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35522947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TxTwoObj" preserve="1">
  <p:cSld name="11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55209525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11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9397407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blank" preserve="1">
  <p:cSld name="11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2282078341"/>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objTx" preserve="1">
  <p:cSld name="11_Inhalt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476664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6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picTx" preserve="1">
  <p:cSld name="11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412761562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itle" preserve="1">
  <p:cSld name="12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178554721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obj" preserve="1">
  <p:cSld name="24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631274121"/>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obj" preserve="1">
  <p:cSld name="25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375302346"/>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secHead" preserve="1">
  <p:cSld name="12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93033434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woObj" preserve="1">
  <p:cSld name="12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864804689"/>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twoTxTwoObj" preserve="1">
  <p:cSld name="12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71255059"/>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itleOnly" preserve="1">
  <p:cSld name="12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821216465"/>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blank" preserve="1">
  <p:cSld name="12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357325081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objTx" preserve="1">
  <p:cSld name="12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381883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7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picTx" preserve="1">
  <p:cSld name="12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288548942"/>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13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4179728240"/>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26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632660188"/>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obj" preserve="1">
  <p:cSld name="27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89102985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secHead" preserve="1">
  <p:cSld name="13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259096013"/>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Obj" preserve="1">
  <p:cSld name="13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2110027389"/>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woTxTwoObj" preserve="1">
  <p:cSld name="13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64149758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titleOnly" preserve="1">
  <p:cSld name="13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1014735608"/>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blank" preserve="1">
  <p:cSld name="13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Tree>
    <p:extLst>
      <p:ext uri="{BB962C8B-B14F-4D97-AF65-F5344CB8AC3E}">
        <p14:creationId xmlns:p14="http://schemas.microsoft.com/office/powerpoint/2010/main" val="416027195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objTx" preserve="1">
  <p:cSld name="13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371909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3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picTx" preserve="1">
  <p:cSld name="13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768813748"/>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 preserve="1">
  <p:cSld name="14_Titelfolie">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614472851"/>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 preserve="1">
  <p:cSld name="28_Titel und Inhalt">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507624014"/>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29_Titel und Inhalt">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45879130"/>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14_Abschnittsüberschrift">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412842651"/>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14_Zwei Inhalte">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106082293"/>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14_Vergleich">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981283200"/>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14_Nur Titel">
    <p:spTree>
      <p:nvGrpSpPr>
        <p:cNvPr id="1" name=""/>
        <p:cNvGrpSpPr/>
        <p:nvPr/>
      </p:nvGrpSpPr>
      <p:grpSpPr>
        <a:xfrm>
          <a:off x="0" y="0"/>
          <a:ext cx="0" cy="0"/>
          <a:chOff x="0" y="0"/>
          <a:chExt cx="0" cy="0"/>
        </a:xfrm>
      </p:grpSpPr>
      <p:pic>
        <p:nvPicPr>
          <p:cNvPr id="3"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336569995"/>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14_Leer">
    <p:spTree>
      <p:nvGrpSpPr>
        <p:cNvPr id="1" name=""/>
        <p:cNvGrpSpPr/>
        <p:nvPr/>
      </p:nvGrpSpPr>
      <p:grpSpPr>
        <a:xfrm>
          <a:off x="0" y="0"/>
          <a:ext cx="0" cy="0"/>
          <a:chOff x="0" y="0"/>
          <a:chExt cx="0" cy="0"/>
        </a:xfrm>
      </p:grpSpPr>
      <p:pic>
        <p:nvPicPr>
          <p:cNvPr id="2"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Tree>
    <p:extLst>
      <p:ext uri="{BB962C8B-B14F-4D97-AF65-F5344CB8AC3E}">
        <p14:creationId xmlns:p14="http://schemas.microsoft.com/office/powerpoint/2010/main" val="3836921263"/>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14_Inhalt mit Überschrift">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5668849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3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14_Bild mit Überschrift">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743557135"/>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 preserve="1">
  <p:cSld name="15_Titelfolie">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302563769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obj" preserve="1">
  <p:cSld name="30_Titel und Inhalt">
    <p:spTree>
      <p:nvGrpSpPr>
        <p:cNvPr id="1" name=""/>
        <p:cNvGrpSpPr/>
        <p:nvPr/>
      </p:nvGrpSpPr>
      <p:grpSpPr>
        <a:xfrm>
          <a:off x="0" y="0"/>
          <a:ext cx="0" cy="0"/>
          <a:chOff x="0" y="0"/>
          <a:chExt cx="0" cy="0"/>
        </a:xfrm>
      </p:grpSpPr>
      <p:pic>
        <p:nvPicPr>
          <p:cNvPr id="4"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Tree>
    <p:extLst>
      <p:ext uri="{BB962C8B-B14F-4D97-AF65-F5344CB8AC3E}">
        <p14:creationId xmlns:p14="http://schemas.microsoft.com/office/powerpoint/2010/main" val="2070295232"/>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 preserve="1">
  <p:cSld name="31_Titel und Inhalt">
    <p:spTree>
      <p:nvGrpSpPr>
        <p:cNvPr id="1" name=""/>
        <p:cNvGrpSpPr/>
        <p:nvPr/>
      </p:nvGrpSpPr>
      <p:grpSpPr>
        <a:xfrm>
          <a:off x="0" y="0"/>
          <a:ext cx="0" cy="0"/>
          <a:chOff x="0" y="0"/>
          <a:chExt cx="0" cy="0"/>
        </a:xfrm>
      </p:grpSpPr>
      <p:pic>
        <p:nvPicPr>
          <p:cNvPr id="4"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10415536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secHead" preserve="1">
  <p:cSld name="15_Abschnittsüberschrift">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78648349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Obj" preserve="1">
  <p:cSld name="15_Zwei Inhalte">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862157685"/>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TxTwoObj" preserve="1">
  <p:cSld name="15_Vergleich">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18859172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Only" preserve="1">
  <p:cSld name="15_Nur Titel">
    <p:spTree>
      <p:nvGrpSpPr>
        <p:cNvPr id="1" name=""/>
        <p:cNvGrpSpPr/>
        <p:nvPr/>
      </p:nvGrpSpPr>
      <p:grpSpPr>
        <a:xfrm>
          <a:off x="0" y="0"/>
          <a:ext cx="0" cy="0"/>
          <a:chOff x="0" y="0"/>
          <a:chExt cx="0" cy="0"/>
        </a:xfrm>
      </p:grpSpPr>
      <p:pic>
        <p:nvPicPr>
          <p:cNvPr id="3"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1862175521"/>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15_Leer">
    <p:spTree>
      <p:nvGrpSpPr>
        <p:cNvPr id="1" name=""/>
        <p:cNvGrpSpPr/>
        <p:nvPr/>
      </p:nvGrpSpPr>
      <p:grpSpPr>
        <a:xfrm>
          <a:off x="0" y="0"/>
          <a:ext cx="0" cy="0"/>
          <a:chOff x="0" y="0"/>
          <a:chExt cx="0" cy="0"/>
        </a:xfrm>
      </p:grpSpPr>
      <p:pic>
        <p:nvPicPr>
          <p:cNvPr id="2"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Tree>
    <p:extLst>
      <p:ext uri="{BB962C8B-B14F-4D97-AF65-F5344CB8AC3E}">
        <p14:creationId xmlns:p14="http://schemas.microsoft.com/office/powerpoint/2010/main" val="428827126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objTx" preserve="1">
  <p:cSld name="15_Inhalt mit Überschrift">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8958636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picTx" preserve="1">
  <p:cSld name="15_Bild mit Überschrift">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419960414"/>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 preserve="1">
  <p:cSld name="16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1807691293"/>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32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688227831"/>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obj" preserve="1">
  <p:cSld name="33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735479349"/>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secHead" preserve="1">
  <p:cSld name="16_Abschnitts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809599439"/>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Obj" preserve="1">
  <p:cSld name="16_Zwei Inhalte">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43376329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woTxTwoObj" preserve="1">
  <p:cSld name="16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47341003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itleOnly" preserve="1">
  <p:cSld name="16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407643939"/>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blank" preserve="1">
  <p:cSld name="16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290567022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objTx" preserve="1">
  <p:cSld name="16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15673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3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picTx" preserve="1">
  <p:cSld name="16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501058353"/>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itle" preserve="1">
  <p:cSld name="17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2854005385"/>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obj" preserve="1">
  <p:cSld name="34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465716640"/>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obj" preserve="1">
  <p:cSld name="35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665715059"/>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secHead" preserve="1">
  <p:cSld name="17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942525573"/>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woObj" preserve="1">
  <p:cSld name="17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770653773"/>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TxTwoObj" preserve="1">
  <p:cSld name="17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99249110"/>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itleOnly" preserve="1">
  <p:cSld name="17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1555082883"/>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blank" preserve="1">
  <p:cSld name="17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1814256663"/>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objTx" preserve="1">
  <p:cSld name="17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42542562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3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picTx" preserve="1">
  <p:cSld name="17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581000891"/>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itle" preserve="1">
  <p:cSld name="18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1548331782"/>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 preserve="1">
  <p:cSld name="36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487415765"/>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obj" preserve="1">
  <p:cSld name="37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363982742"/>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secHead" preserve="1">
  <p:cSld name="18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47421106"/>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woObj" preserve="1">
  <p:cSld name="18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65928703"/>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woTxTwoObj" preserve="1">
  <p:cSld name="18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036572313"/>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titleOnly" preserve="1">
  <p:cSld name="18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3743063081"/>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blank" preserve="1">
  <p:cSld name="18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4288568666"/>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objTx" preserve="1">
  <p:cSld name="18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7927135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3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picTx" preserve="1">
  <p:cSld name="18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901262503"/>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 preserve="1">
  <p:cSld name="19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1624472147"/>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 preserve="1">
  <p:cSld name="38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503734766"/>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 preserve="1">
  <p:cSld name="39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814762624"/>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secHead" preserve="1">
  <p:cSld name="19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738534099"/>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woObj" preserve="1">
  <p:cSld name="19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462438607"/>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woTxTwoObj" preserve="1">
  <p:cSld name="19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624971767"/>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Only" preserve="1">
  <p:cSld name="19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5264338"/>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blank" preserve="1">
  <p:cSld name="19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Tree>
    <p:extLst>
      <p:ext uri="{BB962C8B-B14F-4D97-AF65-F5344CB8AC3E}">
        <p14:creationId xmlns:p14="http://schemas.microsoft.com/office/powerpoint/2010/main" val="259697759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objTx" preserve="1">
  <p:cSld name="19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414002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3_Bild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4975" y="738000"/>
            <a:ext cx="251804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picTx" preserve="1">
  <p:cSld name="19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69254297"/>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3542476611"/>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0071692"/>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519413149"/>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988771375"/>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869403009"/>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105548837"/>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562879292"/>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535393"/>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0678951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4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302845076"/>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2756396975"/>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812938283"/>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obj" preserve="1">
  <p:cSld name="3_Titel und Inhal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754426407"/>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secHead" preserve="1">
  <p:cSld name="1_Abschnitts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973110338"/>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twoObj" preserve="1">
  <p:cSld name="1_Zwei Inhalte">
    <p:spTree>
      <p:nvGrpSpPr>
        <p:cNvPr id="1" name=""/>
        <p:cNvGrpSpPr/>
        <p:nvPr/>
      </p:nvGrpSpPr>
      <p:grpSpPr>
        <a:xfrm>
          <a:off x="0" y="0"/>
          <a:ext cx="0" cy="0"/>
          <a:chOff x="0" y="0"/>
          <a:chExt cx="0" cy="0"/>
        </a:xfrm>
      </p:grpSpPr>
      <p:pic>
        <p:nvPicPr>
          <p:cNvPr id="8"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212571168"/>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pic>
        <p:nvPicPr>
          <p:cNvPr id="10"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388338304"/>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580002683"/>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Tree>
    <p:extLst>
      <p:ext uri="{BB962C8B-B14F-4D97-AF65-F5344CB8AC3E}">
        <p14:creationId xmlns:p14="http://schemas.microsoft.com/office/powerpoint/2010/main" val="2633199395"/>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objTx" preserve="1">
  <p:cSld name="1_Inhalt mit Überschrift">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4205460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8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picTx" preserve="1">
  <p:cSld name="1_Bild mit Überschrift">
    <p:spTree>
      <p:nvGrpSpPr>
        <p:cNvPr id="1" name=""/>
        <p:cNvGrpSpPr/>
        <p:nvPr/>
      </p:nvGrpSpPr>
      <p:grpSpPr>
        <a:xfrm>
          <a:off x="0" y="0"/>
          <a:ext cx="0" cy="0"/>
          <a:chOff x="0" y="0"/>
          <a:chExt cx="0" cy="0"/>
        </a:xfrm>
      </p:grpSpPr>
      <p:pic>
        <p:nvPicPr>
          <p:cNvPr id="8"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a:ln>
            <a:noFill/>
          </a:ln>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50617673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1231313068"/>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4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423809613"/>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obj" preserve="1">
  <p:cSld name="5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058472181"/>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secHead" preserve="1">
  <p:cSld name="2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916746134"/>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Obj" preserve="1">
  <p:cSld name="2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127647070"/>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woTxTwoObj" preserve="1">
  <p:cSld name="2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663810988"/>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itleOnly" preserve="1">
  <p:cSld name="2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109881778"/>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blank" preserve="1">
  <p:cSld name="2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329905553"/>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objTx" preserve="1">
  <p:cSld name="2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2537547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9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picTx" preserve="1">
  <p:cSld name="2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864793667"/>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title" preserve="1">
  <p:cSld name="3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1976380928"/>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obj" preserve="1">
  <p:cSld name="6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2131526574"/>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obj" preserve="1">
  <p:cSld name="7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363576172"/>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secHead" preserve="1">
  <p:cSld name="3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249498503"/>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woObj" preserve="1">
  <p:cSld name="3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570659643"/>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TxTwoObj" preserve="1">
  <p:cSld name="3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3544292"/>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itleOnly" preserve="1">
  <p:cSld name="3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309711729"/>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blank" preserve="1">
  <p:cSld name="3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2927100926"/>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objTx" preserve="1">
  <p:cSld name="3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5911114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4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picTx" preserve="1">
  <p:cSld name="3_Bild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4975" y="738000"/>
            <a:ext cx="251804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911283705"/>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4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185167291"/>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8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68951906"/>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obj" preserve="1">
  <p:cSld name="9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554506475"/>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secHead" preserve="1">
  <p:cSld name="4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996330119"/>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Obj" preserve="1">
  <p:cSld name="4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591989249"/>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woTxTwoObj" preserve="1">
  <p:cSld name="4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087650"/>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titleOnly" preserve="1">
  <p:cSld name="4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1724847528"/>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blank" preserve="1">
  <p:cSld name="4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388593406"/>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objTx" preserve="1">
  <p:cSld name="4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9577335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4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picTx" preserve="1">
  <p:cSld name="4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800123029"/>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title" preserve="1">
  <p:cSld name="5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4118491431"/>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 preserve="1">
  <p:cSld name="10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823458698"/>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11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18377001"/>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5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501472199"/>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5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216787840"/>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5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524123884"/>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5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3125691296"/>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5_Leer">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2923850067"/>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5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6819093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5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189977824"/>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itle" preserve="1">
  <p:cSld name="6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759940254"/>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obj" preserve="1">
  <p:cSld name="12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2303617217"/>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obj" preserve="1">
  <p:cSld name="13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579886151"/>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secHead" preserve="1">
  <p:cSld name="6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974201794"/>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twoObj" preserve="1">
  <p:cSld name="6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487676193"/>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TxTwoObj" preserve="1">
  <p:cSld name="6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99642649"/>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itleOnly" preserve="1">
  <p:cSld name="6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3095795788"/>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blank" preserve="1">
  <p:cSld name="6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469389770"/>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objTx" preserve="1">
  <p:cSld name="6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085472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4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picTx" preserve="1">
  <p:cSld name="6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736976217"/>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title" preserve="1">
  <p:cSld name="7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4054805046"/>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obj" preserve="1">
  <p:cSld name="14_Titel und Inhal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353901315"/>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obj" preserve="1">
  <p:cSld name="15_Titel und Inhal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30142295"/>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secHead" preserve="1">
  <p:cSld name="7_Abschnitts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764861205"/>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twoObj" preserve="1">
  <p:cSld name="7_Zwei Inhalte">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902609134"/>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twoTxTwoObj" preserve="1">
  <p:cSld name="7_Vergleich">
    <p:spTree>
      <p:nvGrpSpPr>
        <p:cNvPr id="1" name=""/>
        <p:cNvGrpSpPr/>
        <p:nvPr/>
      </p:nvGrpSpPr>
      <p:grpSpPr>
        <a:xfrm>
          <a:off x="0" y="0"/>
          <a:ext cx="0" cy="0"/>
          <a:chOff x="0" y="0"/>
          <a:chExt cx="0" cy="0"/>
        </a:xfrm>
      </p:grpSpPr>
      <p:pic>
        <p:nvPicPr>
          <p:cNvPr id="8"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766272201"/>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itleOnly" preserve="1">
  <p:cSld name="7_Nur Titel">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713558639"/>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blank" preserve="1">
  <p:cSld name="7_Leer">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Tree>
    <p:extLst>
      <p:ext uri="{BB962C8B-B14F-4D97-AF65-F5344CB8AC3E}">
        <p14:creationId xmlns:p14="http://schemas.microsoft.com/office/powerpoint/2010/main" val="725327616"/>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objTx" preserve="1">
  <p:cSld name="7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5831222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4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picTx" preserve="1">
  <p:cSld name="7_Bild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61444909"/>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title" preserve="1">
  <p:cSld name="8_Titelfolie">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1595224484"/>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16_Titel und Inhalt">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395364458"/>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obj" preserve="1">
  <p:cSld name="17_Titel und Inhalt">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159743973"/>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secHead" preserve="1">
  <p:cSld name="8_Abschnittsüberschrift">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134920517"/>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Obj" preserve="1">
  <p:cSld name="8_Zwei Inhalte">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005366968"/>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woTxTwoObj" preserve="1">
  <p:cSld name="8_Vergleich">
    <p:spTree>
      <p:nvGrpSpPr>
        <p:cNvPr id="1" name=""/>
        <p:cNvGrpSpPr/>
        <p:nvPr/>
      </p:nvGrpSpPr>
      <p:grpSpPr>
        <a:xfrm>
          <a:off x="0" y="0"/>
          <a:ext cx="0" cy="0"/>
          <a:chOff x="0" y="0"/>
          <a:chExt cx="0" cy="0"/>
        </a:xfrm>
      </p:grpSpPr>
      <p:pic>
        <p:nvPicPr>
          <p:cNvPr id="9"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065504905"/>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titleOnly" preserve="1">
  <p:cSld name="8_Nur Titel">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1153683389"/>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blank" preserve="1">
  <p:cSld name="8_Leer">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Tree>
    <p:extLst>
      <p:ext uri="{BB962C8B-B14F-4D97-AF65-F5344CB8AC3E}">
        <p14:creationId xmlns:p14="http://schemas.microsoft.com/office/powerpoint/2010/main" val="3113325819"/>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objTx" preserve="1">
  <p:cSld name="8_Inhalt mit Überschrift">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220522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4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picTx" preserve="1">
  <p:cSld name="8_Bild mit Überschrift">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540291025"/>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title" preserve="1">
  <p:cSld name="9_Titelfolie">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980828786"/>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 preserve="1">
  <p:cSld name="18_Titel und Inhalt">
    <p:spTree>
      <p:nvGrpSpPr>
        <p:cNvPr id="1" name=""/>
        <p:cNvGrpSpPr/>
        <p:nvPr/>
      </p:nvGrpSpPr>
      <p:grpSpPr>
        <a:xfrm>
          <a:off x="0" y="0"/>
          <a:ext cx="0" cy="0"/>
          <a:chOff x="0" y="0"/>
          <a:chExt cx="0" cy="0"/>
        </a:xfrm>
      </p:grpSpPr>
      <p:pic>
        <p:nvPicPr>
          <p:cNvPr id="6"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Tree>
    <p:extLst>
      <p:ext uri="{BB962C8B-B14F-4D97-AF65-F5344CB8AC3E}">
        <p14:creationId xmlns:p14="http://schemas.microsoft.com/office/powerpoint/2010/main" val="3532539017"/>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obj" preserve="1">
  <p:cSld name="19_Titel und Inhalt">
    <p:spTree>
      <p:nvGrpSpPr>
        <p:cNvPr id="1" name=""/>
        <p:cNvGrpSpPr/>
        <p:nvPr/>
      </p:nvGrpSpPr>
      <p:grpSpPr>
        <a:xfrm>
          <a:off x="0" y="0"/>
          <a:ext cx="0" cy="0"/>
          <a:chOff x="0" y="0"/>
          <a:chExt cx="0" cy="0"/>
        </a:xfrm>
      </p:grpSpPr>
      <p:pic>
        <p:nvPicPr>
          <p:cNvPr id="6"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43387119"/>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secHead" preserve="1">
  <p:cSld name="9_Abschnittsüberschrift">
    <p:spTree>
      <p:nvGrpSpPr>
        <p:cNvPr id="1" name=""/>
        <p:cNvGrpSpPr/>
        <p:nvPr/>
      </p:nvGrpSpPr>
      <p:grpSpPr>
        <a:xfrm>
          <a:off x="0" y="0"/>
          <a:ext cx="0" cy="0"/>
          <a:chOff x="0" y="0"/>
          <a:chExt cx="0" cy="0"/>
        </a:xfrm>
      </p:grpSpPr>
      <p:pic>
        <p:nvPicPr>
          <p:cNvPr id="6"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732966555"/>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twoObj" preserve="1">
  <p:cSld name="9_Zwei Inhalte">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136676896"/>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TxTwoObj" preserve="1">
  <p:cSld name="9_Vergleich">
    <p:spTree>
      <p:nvGrpSpPr>
        <p:cNvPr id="1" name=""/>
        <p:cNvGrpSpPr/>
        <p:nvPr/>
      </p:nvGrpSpPr>
      <p:grpSpPr>
        <a:xfrm>
          <a:off x="0" y="0"/>
          <a:ext cx="0" cy="0"/>
          <a:chOff x="0" y="0"/>
          <a:chExt cx="0" cy="0"/>
        </a:xfrm>
      </p:grpSpPr>
      <p:pic>
        <p:nvPicPr>
          <p:cNvPr id="9"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98541012"/>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itleOnly" preserve="1">
  <p:cSld name="9_Nur Titel">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1376789988"/>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blank" preserve="1">
  <p:cSld name="9_Leer">
    <p:spTree>
      <p:nvGrpSpPr>
        <p:cNvPr id="1" name=""/>
        <p:cNvGrpSpPr/>
        <p:nvPr/>
      </p:nvGrpSpPr>
      <p:grpSpPr>
        <a:xfrm>
          <a:off x="0" y="0"/>
          <a:ext cx="0" cy="0"/>
          <a:chOff x="0" y="0"/>
          <a:chExt cx="0" cy="0"/>
        </a:xfrm>
      </p:grpSpPr>
      <p:pic>
        <p:nvPicPr>
          <p:cNvPr id="4"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Tree>
    <p:extLst>
      <p:ext uri="{BB962C8B-B14F-4D97-AF65-F5344CB8AC3E}">
        <p14:creationId xmlns:p14="http://schemas.microsoft.com/office/powerpoint/2010/main" val="3575719934"/>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objTx" preserve="1">
  <p:cSld name="9_Inhalt mit Überschrift">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47490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4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picTx" preserve="1">
  <p:cSld name="9_Bild mit Überschrift">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824824166"/>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 preserve="1">
  <p:cSld name="10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3526591984"/>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obj" preserve="1">
  <p:cSld name="20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2558545344"/>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 preserve="1">
  <p:cSld name="21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462159249"/>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secHead" preserve="1">
  <p:cSld name="10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554236152"/>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twoObj" preserve="1">
  <p:cSld name="10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320513581"/>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twoTxTwoObj" preserve="1">
  <p:cSld name="10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99275855"/>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Only" preserve="1">
  <p:cSld name="10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4122454803"/>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blank" preserve="1">
  <p:cSld name="10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855381169"/>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objTx" preserve="1">
  <p:cSld name="10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8484182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5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picTx" preserve="1">
  <p:cSld name="10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596692670"/>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itle" preserve="1">
  <p:cSld name="11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831251293"/>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 preserve="1">
  <p:cSld name="22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63817649"/>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23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57022038"/>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secHead" preserve="1">
  <p:cSld name="11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1116985192"/>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twoObj" preserve="1">
  <p:cSld name="11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73743296"/>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twoTxTwoObj" preserve="1">
  <p:cSld name="11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916121247"/>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titleOnly" preserve="1">
  <p:cSld name="11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873712783"/>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blank" preserve="1">
  <p:cSld name="11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1930434164"/>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Tx" preserve="1">
  <p:cSld name="11_Inhalt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9366580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10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picTx" preserve="1">
  <p:cSld name="11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4096338326"/>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itle" preserve="1">
  <p:cSld name="12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2650409970"/>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obj" preserve="1">
  <p:cSld name="24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292999909"/>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obj" preserve="1">
  <p:cSld name="25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838839313"/>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secHead" preserve="1">
  <p:cSld name="12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561048860"/>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twoObj" preserve="1">
  <p:cSld name="12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039508472"/>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twoTxTwoObj" preserve="1">
  <p:cSld name="12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45817522"/>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titleOnly" preserve="1">
  <p:cSld name="12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978017341"/>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blank" preserve="1">
  <p:cSld name="12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2383570368"/>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objTx" preserve="1">
  <p:cSld name="12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4292590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11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picTx" preserve="1">
  <p:cSld name="12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712439443"/>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title" preserve="1">
  <p:cSld name="13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627734284"/>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obj" preserve="1">
  <p:cSld name="26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423214870"/>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obj" preserve="1">
  <p:cSld name="27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805832275"/>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secHead" preserve="1">
  <p:cSld name="13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05375904"/>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twoObj" preserve="1">
  <p:cSld name="13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337685003"/>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twoTxTwoObj" preserve="1">
  <p:cSld name="13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328530180"/>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titleOnly" preserve="1">
  <p:cSld name="13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3863146566"/>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blank" preserve="1">
  <p:cSld name="13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Tree>
    <p:extLst>
      <p:ext uri="{BB962C8B-B14F-4D97-AF65-F5344CB8AC3E}">
        <p14:creationId xmlns:p14="http://schemas.microsoft.com/office/powerpoint/2010/main" val="3595407108"/>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objTx" preserve="1">
  <p:cSld name="13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5519912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5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picTx" preserve="1">
  <p:cSld name="13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958671844"/>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title" preserve="1">
  <p:cSld name="14_Titelfolie">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963805870"/>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obj" preserve="1">
  <p:cSld name="28_Titel und Inhalt">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1262951430"/>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obj" preserve="1">
  <p:cSld name="29_Titel und Inhalt">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918051110"/>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secHead" preserve="1">
  <p:cSld name="14_Abschnittsüberschrift">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528316643"/>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woObj" preserve="1">
  <p:cSld name="14_Zwei Inhalte">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587425"/>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twoTxTwoObj" preserve="1">
  <p:cSld name="14_Vergleich">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583003720"/>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titleOnly" preserve="1">
  <p:cSld name="14_Nur Titel">
    <p:spTree>
      <p:nvGrpSpPr>
        <p:cNvPr id="1" name=""/>
        <p:cNvGrpSpPr/>
        <p:nvPr/>
      </p:nvGrpSpPr>
      <p:grpSpPr>
        <a:xfrm>
          <a:off x="0" y="0"/>
          <a:ext cx="0" cy="0"/>
          <a:chOff x="0" y="0"/>
          <a:chExt cx="0" cy="0"/>
        </a:xfrm>
      </p:grpSpPr>
      <p:pic>
        <p:nvPicPr>
          <p:cNvPr id="3"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1112945324"/>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blank" preserve="1">
  <p:cSld name="14_Leer">
    <p:spTree>
      <p:nvGrpSpPr>
        <p:cNvPr id="1" name=""/>
        <p:cNvGrpSpPr/>
        <p:nvPr/>
      </p:nvGrpSpPr>
      <p:grpSpPr>
        <a:xfrm>
          <a:off x="0" y="0"/>
          <a:ext cx="0" cy="0"/>
          <a:chOff x="0" y="0"/>
          <a:chExt cx="0" cy="0"/>
        </a:xfrm>
      </p:grpSpPr>
      <p:pic>
        <p:nvPicPr>
          <p:cNvPr id="2"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Tree>
    <p:extLst>
      <p:ext uri="{BB962C8B-B14F-4D97-AF65-F5344CB8AC3E}">
        <p14:creationId xmlns:p14="http://schemas.microsoft.com/office/powerpoint/2010/main" val="1408672485"/>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objTx" preserve="1">
  <p:cSld name="14_Inhalt mit Überschrift">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416764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5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picTx" preserve="1">
  <p:cSld name="14_Bild mit Überschrift">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146686257"/>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15_Titelfolie">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2327550593"/>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30_Titel und Inhalt">
    <p:spTree>
      <p:nvGrpSpPr>
        <p:cNvPr id="1" name=""/>
        <p:cNvGrpSpPr/>
        <p:nvPr/>
      </p:nvGrpSpPr>
      <p:grpSpPr>
        <a:xfrm>
          <a:off x="0" y="0"/>
          <a:ext cx="0" cy="0"/>
          <a:chOff x="0" y="0"/>
          <a:chExt cx="0" cy="0"/>
        </a:xfrm>
      </p:grpSpPr>
      <p:pic>
        <p:nvPicPr>
          <p:cNvPr id="4"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Tree>
    <p:extLst>
      <p:ext uri="{BB962C8B-B14F-4D97-AF65-F5344CB8AC3E}">
        <p14:creationId xmlns:p14="http://schemas.microsoft.com/office/powerpoint/2010/main" val="2792995428"/>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obj" preserve="1">
  <p:cSld name="31_Titel und Inhalt">
    <p:spTree>
      <p:nvGrpSpPr>
        <p:cNvPr id="1" name=""/>
        <p:cNvGrpSpPr/>
        <p:nvPr/>
      </p:nvGrpSpPr>
      <p:grpSpPr>
        <a:xfrm>
          <a:off x="0" y="0"/>
          <a:ext cx="0" cy="0"/>
          <a:chOff x="0" y="0"/>
          <a:chExt cx="0" cy="0"/>
        </a:xfrm>
      </p:grpSpPr>
      <p:pic>
        <p:nvPicPr>
          <p:cNvPr id="4"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794755176"/>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secHead" preserve="1">
  <p:cSld name="15_Abschnittsüberschrift">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1133869957"/>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Obj" preserve="1">
  <p:cSld name="15_Zwei Inhalte">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538415914"/>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TxTwoObj" preserve="1">
  <p:cSld name="15_Vergleich">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847478410"/>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itleOnly" preserve="1">
  <p:cSld name="15_Nur Titel">
    <p:spTree>
      <p:nvGrpSpPr>
        <p:cNvPr id="1" name=""/>
        <p:cNvGrpSpPr/>
        <p:nvPr/>
      </p:nvGrpSpPr>
      <p:grpSpPr>
        <a:xfrm>
          <a:off x="0" y="0"/>
          <a:ext cx="0" cy="0"/>
          <a:chOff x="0" y="0"/>
          <a:chExt cx="0" cy="0"/>
        </a:xfrm>
      </p:grpSpPr>
      <p:pic>
        <p:nvPicPr>
          <p:cNvPr id="3"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552542345"/>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blank" preserve="1">
  <p:cSld name="15_Leer">
    <p:spTree>
      <p:nvGrpSpPr>
        <p:cNvPr id="1" name=""/>
        <p:cNvGrpSpPr/>
        <p:nvPr/>
      </p:nvGrpSpPr>
      <p:grpSpPr>
        <a:xfrm>
          <a:off x="0" y="0"/>
          <a:ext cx="0" cy="0"/>
          <a:chOff x="0" y="0"/>
          <a:chExt cx="0" cy="0"/>
        </a:xfrm>
      </p:grpSpPr>
      <p:pic>
        <p:nvPicPr>
          <p:cNvPr id="2"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Tree>
    <p:extLst>
      <p:ext uri="{BB962C8B-B14F-4D97-AF65-F5344CB8AC3E}">
        <p14:creationId xmlns:p14="http://schemas.microsoft.com/office/powerpoint/2010/main" val="859659475"/>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objTx" preserve="1">
  <p:cSld name="15_Inhalt mit Überschrift">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4967948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picTx" preserve="1">
  <p:cSld name="15_Bild mit Überschrift">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863895121"/>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title" preserve="1">
  <p:cSld name="16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4063440176"/>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obj" preserve="1">
  <p:cSld name="32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2698138869"/>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33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105241537"/>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16_Abschnitts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326163583"/>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16_Zwei Inhalte">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076337312"/>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16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41319054"/>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16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1404284521"/>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16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2435724344"/>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16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245002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5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16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900532790"/>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title" preserve="1">
  <p:cSld name="17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436852184"/>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obj" preserve="1">
  <p:cSld name="34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2578222191"/>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obj" preserve="1">
  <p:cSld name="35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64970333"/>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secHead" preserve="1">
  <p:cSld name="17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250297085"/>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twoObj" preserve="1">
  <p:cSld name="17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847574607"/>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TxTwoObj" preserve="1">
  <p:cSld name="17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875180407"/>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itleOnly" preserve="1">
  <p:cSld name="17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976893105"/>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blank" preserve="1">
  <p:cSld name="17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1909180024"/>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objTx" preserve="1">
  <p:cSld name="17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35822148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5_Leer">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picTx" preserve="1">
  <p:cSld name="17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25750395"/>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itle" preserve="1">
  <p:cSld name="18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2516158796"/>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obj" preserve="1">
  <p:cSld name="36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2969882071"/>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obj" preserve="1">
  <p:cSld name="37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402268683"/>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secHead" preserve="1">
  <p:cSld name="18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1970284160"/>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twoObj" preserve="1">
  <p:cSld name="18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832002982"/>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twoTxTwoObj" preserve="1">
  <p:cSld name="18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619472500"/>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itleOnly" preserve="1">
  <p:cSld name="18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1368175993"/>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blank" preserve="1">
  <p:cSld name="18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Tree>
    <p:extLst>
      <p:ext uri="{BB962C8B-B14F-4D97-AF65-F5344CB8AC3E}">
        <p14:creationId xmlns:p14="http://schemas.microsoft.com/office/powerpoint/2010/main" val="3152754091"/>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objTx" preserve="1">
  <p:cSld name="18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5005355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5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picTx" preserve="1">
  <p:cSld name="18_Bild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82082065"/>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title" preserve="1">
  <p:cSld name="19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extLst>
      <p:ext uri="{BB962C8B-B14F-4D97-AF65-F5344CB8AC3E}">
        <p14:creationId xmlns:p14="http://schemas.microsoft.com/office/powerpoint/2010/main" val="2748498312"/>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obj" preserve="1">
  <p:cSld name="38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590037485"/>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obj" preserve="1">
  <p:cSld name="39_Titel und Inhal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358125923"/>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secHead" preserve="1">
  <p:cSld name="19_Abschnittsüberschrift">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1884958500"/>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woObj" preserve="1">
  <p:cSld name="19_Zwei Inhalt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705176482"/>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twoTxTwoObj" preserve="1">
  <p:cSld name="19_Vergleich">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327068662"/>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titleOnly" preserve="1">
  <p:cSld name="19_Nur Titel">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4284624094"/>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blank" preserve="1">
  <p:cSld name="19_Leer">
    <p:spTree>
      <p:nvGrpSpPr>
        <p:cNvPr id="1" name=""/>
        <p:cNvGrpSpPr/>
        <p:nvPr/>
      </p:nvGrpSpPr>
      <p:grpSpPr>
        <a:xfrm>
          <a:off x="0" y="0"/>
          <a:ext cx="0" cy="0"/>
          <a:chOff x="0" y="0"/>
          <a:chExt cx="0" cy="0"/>
        </a:xfrm>
      </p:grpSpPr>
      <p:pic>
        <p:nvPicPr>
          <p:cNvPr id="2"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Tree>
    <p:extLst>
      <p:ext uri="{BB962C8B-B14F-4D97-AF65-F5344CB8AC3E}">
        <p14:creationId xmlns:p14="http://schemas.microsoft.com/office/powerpoint/2010/main" val="4068544995"/>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objTx" preserve="1">
  <p:cSld name="19_Inhalt mit 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1542717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5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picTx" preserve="1">
  <p:cSld name="19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spect="1" noChangeArrowheads="1"/>
          </p:cNvPicPr>
          <p:nvPr userDrawn="1"/>
        </p:nvPicPr>
        <p:blipFill>
          <a:blip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7116422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6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2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3_Titel und Inhal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6_Abschnitts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6_Zwei Inhalte">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_Vergleich">
    <p:spTree>
      <p:nvGrpSpPr>
        <p:cNvPr id="1" name=""/>
        <p:cNvGrpSpPr/>
        <p:nvPr/>
      </p:nvGrpSpPr>
      <p:grpSpPr>
        <a:xfrm>
          <a:off x="0" y="0"/>
          <a:ext cx="0" cy="0"/>
          <a:chOff x="0" y="0"/>
          <a:chExt cx="0" cy="0"/>
        </a:xfrm>
      </p:grpSpPr>
      <p:pic>
        <p:nvPicPr>
          <p:cNvPr id="9"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6_Nur Titel">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6_Leer">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6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6_Bild mit Überschrift">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rrowheads="1"/>
          </p:cNvPicPr>
          <p:nvPr userDrawn="1"/>
        </p:nvPicPr>
        <p:blipFill>
          <a:blip r:embed="rId2" cstate="email"/>
          <a:stretch>
            <a:fillRect/>
          </a:stretch>
        </p:blipFill>
        <p:spPr bwMode="auto">
          <a:xfrm>
            <a:off x="6625190" y="738000"/>
            <a:ext cx="2517619" cy="612000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7_Titelfolie">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4_Titel und Inhal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15_Titel und Inhal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7_Abschnittsüberschrift">
    <p:spTree>
      <p:nvGrpSpPr>
        <p:cNvPr id="1" name=""/>
        <p:cNvGrpSpPr/>
        <p:nvPr/>
      </p:nvGrpSpPr>
      <p:grpSpPr>
        <a:xfrm>
          <a:off x="0" y="0"/>
          <a:ext cx="0" cy="0"/>
          <a:chOff x="0" y="0"/>
          <a:chExt cx="0" cy="0"/>
        </a:xfrm>
      </p:grpSpPr>
      <p:pic>
        <p:nvPicPr>
          <p:cNvPr id="5"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7_Zwei Inhalte">
    <p:spTree>
      <p:nvGrpSpPr>
        <p:cNvPr id="1" name=""/>
        <p:cNvGrpSpPr/>
        <p:nvPr/>
      </p:nvGrpSpPr>
      <p:grpSpPr>
        <a:xfrm>
          <a:off x="0" y="0"/>
          <a:ext cx="0" cy="0"/>
          <a:chOff x="0" y="0"/>
          <a:chExt cx="0" cy="0"/>
        </a:xfrm>
      </p:grpSpPr>
      <p:pic>
        <p:nvPicPr>
          <p:cNvPr id="6"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_Vergleich">
    <p:spTree>
      <p:nvGrpSpPr>
        <p:cNvPr id="1" name=""/>
        <p:cNvGrpSpPr/>
        <p:nvPr/>
      </p:nvGrpSpPr>
      <p:grpSpPr>
        <a:xfrm>
          <a:off x="0" y="0"/>
          <a:ext cx="0" cy="0"/>
          <a:chOff x="0" y="0"/>
          <a:chExt cx="0" cy="0"/>
        </a:xfrm>
      </p:grpSpPr>
      <p:pic>
        <p:nvPicPr>
          <p:cNvPr id="8"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7_Nur Titel">
    <p:spTree>
      <p:nvGrpSpPr>
        <p:cNvPr id="1" name=""/>
        <p:cNvGrpSpPr/>
        <p:nvPr/>
      </p:nvGrpSpPr>
      <p:grpSpPr>
        <a:xfrm>
          <a:off x="0" y="0"/>
          <a:ext cx="0" cy="0"/>
          <a:chOff x="0" y="0"/>
          <a:chExt cx="0" cy="0"/>
        </a:xfrm>
      </p:grpSpPr>
      <p:pic>
        <p:nvPicPr>
          <p:cNvPr id="4"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7_Leer">
    <p:spTree>
      <p:nvGrpSpPr>
        <p:cNvPr id="1" name=""/>
        <p:cNvGrpSpPr/>
        <p:nvPr/>
      </p:nvGrpSpPr>
      <p:grpSpPr>
        <a:xfrm>
          <a:off x="0" y="0"/>
          <a:ext cx="0" cy="0"/>
          <a:chOff x="0" y="0"/>
          <a:chExt cx="0" cy="0"/>
        </a:xfrm>
      </p:grpSpPr>
      <p:pic>
        <p:nvPicPr>
          <p:cNvPr id="3"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7_Inhalt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7_Bild mit Überschrift">
    <p:spTree>
      <p:nvGrpSpPr>
        <p:cNvPr id="1" name=""/>
        <p:cNvGrpSpPr/>
        <p:nvPr/>
      </p:nvGrpSpPr>
      <p:grpSpPr>
        <a:xfrm>
          <a:off x="0" y="0"/>
          <a:ext cx="0" cy="0"/>
          <a:chOff x="0" y="0"/>
          <a:chExt cx="0" cy="0"/>
        </a:xfrm>
      </p:grpSpPr>
      <p:pic>
        <p:nvPicPr>
          <p:cNvPr id="7" name="Picture 22" descr="C:\Dokumente und Einstellungen\mitterhuemer\Desktop\BIF_Julia-gras-jpg.jpg"/>
          <p:cNvPicPr>
            <a:picLocks noChangeAspect="1" noChangeArrowheads="1"/>
          </p:cNvPicPr>
          <p:nvPr userDrawn="1"/>
        </p:nvPicPr>
        <p:blipFill>
          <a:blip r:embed="rId2" cstate="email"/>
          <a:stretch>
            <a:fillRect/>
          </a:stretch>
        </p:blipFill>
        <p:spPr bwMode="auto">
          <a:xfrm>
            <a:off x="6624216" y="732579"/>
            <a:ext cx="2519568" cy="6124740"/>
          </a:xfrm>
          <a:prstGeom prst="rect">
            <a:avLst/>
          </a:prstGeom>
          <a:noFill/>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8_Titelfolie">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16_Titel und Inhalt">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17_Titel und Inhalt">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8_Abschnittsüberschrift">
    <p:spTree>
      <p:nvGrpSpPr>
        <p:cNvPr id="1" name=""/>
        <p:cNvGrpSpPr/>
        <p:nvPr/>
      </p:nvGrpSpPr>
      <p:grpSpPr>
        <a:xfrm>
          <a:off x="0" y="0"/>
          <a:ext cx="0" cy="0"/>
          <a:chOff x="0" y="0"/>
          <a:chExt cx="0" cy="0"/>
        </a:xfrm>
      </p:grpSpPr>
      <p:pic>
        <p:nvPicPr>
          <p:cNvPr id="6"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8_Zwei Inhalte">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8_Vergleich">
    <p:spTree>
      <p:nvGrpSpPr>
        <p:cNvPr id="1" name=""/>
        <p:cNvGrpSpPr/>
        <p:nvPr/>
      </p:nvGrpSpPr>
      <p:grpSpPr>
        <a:xfrm>
          <a:off x="0" y="0"/>
          <a:ext cx="0" cy="0"/>
          <a:chOff x="0" y="0"/>
          <a:chExt cx="0" cy="0"/>
        </a:xfrm>
      </p:grpSpPr>
      <p:pic>
        <p:nvPicPr>
          <p:cNvPr id="9"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8_Nur Titel">
    <p:spTree>
      <p:nvGrpSpPr>
        <p:cNvPr id="1" name=""/>
        <p:cNvGrpSpPr/>
        <p:nvPr/>
      </p:nvGrpSpPr>
      <p:grpSpPr>
        <a:xfrm>
          <a:off x="0" y="0"/>
          <a:ext cx="0" cy="0"/>
          <a:chOff x="0" y="0"/>
          <a:chExt cx="0" cy="0"/>
        </a:xfrm>
      </p:grpSpPr>
      <p:pic>
        <p:nvPicPr>
          <p:cNvPr id="5"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8_Leer">
    <p:spTree>
      <p:nvGrpSpPr>
        <p:cNvPr id="1" name=""/>
        <p:cNvGrpSpPr/>
        <p:nvPr/>
      </p:nvGrpSpPr>
      <p:grpSpPr>
        <a:xfrm>
          <a:off x="0" y="0"/>
          <a:ext cx="0" cy="0"/>
          <a:chOff x="0" y="0"/>
          <a:chExt cx="0" cy="0"/>
        </a:xfrm>
      </p:grpSpPr>
      <p:pic>
        <p:nvPicPr>
          <p:cNvPr id="4"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8_Inhalt mit Überschrift">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8_Bild mit Überschrift">
    <p:spTree>
      <p:nvGrpSpPr>
        <p:cNvPr id="1" name=""/>
        <p:cNvGrpSpPr/>
        <p:nvPr/>
      </p:nvGrpSpPr>
      <p:grpSpPr>
        <a:xfrm>
          <a:off x="0" y="0"/>
          <a:ext cx="0" cy="0"/>
          <a:chOff x="0" y="0"/>
          <a:chExt cx="0" cy="0"/>
        </a:xfrm>
      </p:grpSpPr>
      <p:pic>
        <p:nvPicPr>
          <p:cNvPr id="7" name="Grafik 5" descr="BIF_Paula2-Gras-schematisch.jpg"/>
          <p:cNvPicPr>
            <a:picLocks/>
          </p:cNvPicPr>
          <p:nvPr userDrawn="1"/>
        </p:nvPicPr>
        <p:blipFill>
          <a:blip r:embed="rId2" cstate="email"/>
          <a:stretch>
            <a:fillRect/>
          </a:stretch>
        </p:blipFill>
        <p:spPr>
          <a:xfrm>
            <a:off x="6625111" y="737616"/>
            <a:ext cx="2517777" cy="6120384"/>
          </a:xfrm>
          <a:prstGeom prst="rect">
            <a:avLst/>
          </a:prstGeom>
        </p:spPr>
      </p:pic>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9_Titelfolie">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18_Titel und Inhalt">
    <p:spTree>
      <p:nvGrpSpPr>
        <p:cNvPr id="1" name=""/>
        <p:cNvGrpSpPr/>
        <p:nvPr/>
      </p:nvGrpSpPr>
      <p:grpSpPr>
        <a:xfrm>
          <a:off x="0" y="0"/>
          <a:ext cx="0" cy="0"/>
          <a:chOff x="0" y="0"/>
          <a:chExt cx="0" cy="0"/>
        </a:xfrm>
      </p:grpSpPr>
      <p:pic>
        <p:nvPicPr>
          <p:cNvPr id="6"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3" name="Inhaltsplatzhalter 2"/>
          <p:cNvSpPr>
            <a:spLocks noGrp="1"/>
          </p:cNvSpPr>
          <p:nvPr>
            <p:ph idx="1"/>
          </p:nvPr>
        </p:nvSpPr>
        <p:spPr>
          <a:xfrm>
            <a:off x="395288" y="1342800"/>
            <a:ext cx="8497887" cy="475200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2" name="Titel 1"/>
          <p:cNvSpPr>
            <a:spLocks noGrp="1"/>
          </p:cNvSpPr>
          <p:nvPr>
            <p:ph type="title"/>
          </p:nvPr>
        </p:nvSpPr>
        <p:spPr>
          <a:xfrm>
            <a:off x="395288" y="259200"/>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19_Titel und Inhalt">
    <p:spTree>
      <p:nvGrpSpPr>
        <p:cNvPr id="1" name=""/>
        <p:cNvGrpSpPr/>
        <p:nvPr/>
      </p:nvGrpSpPr>
      <p:grpSpPr>
        <a:xfrm>
          <a:off x="0" y="0"/>
          <a:ext cx="0" cy="0"/>
          <a:chOff x="0" y="0"/>
          <a:chExt cx="0" cy="0"/>
        </a:xfrm>
      </p:grpSpPr>
      <p:pic>
        <p:nvPicPr>
          <p:cNvPr id="6"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9_Abschnittsüberschrift">
    <p:spTree>
      <p:nvGrpSpPr>
        <p:cNvPr id="1" name=""/>
        <p:cNvGrpSpPr/>
        <p:nvPr/>
      </p:nvGrpSpPr>
      <p:grpSpPr>
        <a:xfrm>
          <a:off x="0" y="0"/>
          <a:ext cx="0" cy="0"/>
          <a:chOff x="0" y="0"/>
          <a:chExt cx="0" cy="0"/>
        </a:xfrm>
      </p:grpSpPr>
      <p:pic>
        <p:nvPicPr>
          <p:cNvPr id="6"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9_Zwei Inhalte">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395288" y="2133600"/>
            <a:ext cx="417195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719638" y="2133600"/>
            <a:ext cx="4173537"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9_Vergleich">
    <p:spTree>
      <p:nvGrpSpPr>
        <p:cNvPr id="1" name=""/>
        <p:cNvGrpSpPr/>
        <p:nvPr/>
      </p:nvGrpSpPr>
      <p:grpSpPr>
        <a:xfrm>
          <a:off x="0" y="0"/>
          <a:ext cx="0" cy="0"/>
          <a:chOff x="0" y="0"/>
          <a:chExt cx="0" cy="0"/>
        </a:xfrm>
      </p:grpSpPr>
      <p:pic>
        <p:nvPicPr>
          <p:cNvPr id="9"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9_Nur Titel">
    <p:spTree>
      <p:nvGrpSpPr>
        <p:cNvPr id="1" name=""/>
        <p:cNvGrpSpPr/>
        <p:nvPr/>
      </p:nvGrpSpPr>
      <p:grpSpPr>
        <a:xfrm>
          <a:off x="0" y="0"/>
          <a:ext cx="0" cy="0"/>
          <a:chOff x="0" y="0"/>
          <a:chExt cx="0" cy="0"/>
        </a:xfrm>
      </p:grpSpPr>
      <p:pic>
        <p:nvPicPr>
          <p:cNvPr id="5"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9_Leer">
    <p:spTree>
      <p:nvGrpSpPr>
        <p:cNvPr id="1" name=""/>
        <p:cNvGrpSpPr/>
        <p:nvPr/>
      </p:nvGrpSpPr>
      <p:grpSpPr>
        <a:xfrm>
          <a:off x="0" y="0"/>
          <a:ext cx="0" cy="0"/>
          <a:chOff x="0" y="0"/>
          <a:chExt cx="0" cy="0"/>
        </a:xfrm>
      </p:grpSpPr>
      <p:pic>
        <p:nvPicPr>
          <p:cNvPr id="4"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9_Inhalt mit Überschrift">
    <p:spTree>
      <p:nvGrpSpPr>
        <p:cNvPr id="1" name=""/>
        <p:cNvGrpSpPr/>
        <p:nvPr/>
      </p:nvGrpSpPr>
      <p:grpSpPr>
        <a:xfrm>
          <a:off x="0" y="0"/>
          <a:ext cx="0" cy="0"/>
          <a:chOff x="0" y="0"/>
          <a:chExt cx="0" cy="0"/>
        </a:xfrm>
      </p:grpSpPr>
      <p:pic>
        <p:nvPicPr>
          <p:cNvPr id="7" name="Grafik 4" descr="BIF_Valerie-Gras-schematisch.jpg"/>
          <p:cNvPicPr>
            <a:picLocks noChangeAspect="1"/>
          </p:cNvPicPr>
          <p:nvPr userDrawn="1"/>
        </p:nvPicPr>
        <p:blipFill>
          <a:blip r:embed="rId2" cstate="email"/>
          <a:stretch>
            <a:fillRect/>
          </a:stretch>
        </p:blipFill>
        <p:spPr>
          <a:xfrm>
            <a:off x="6626567" y="738296"/>
            <a:ext cx="2517217" cy="6119024"/>
          </a:xfrm>
          <a:prstGeom prst="rect">
            <a:avLst/>
          </a:prstGeom>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191" Type="http://schemas.openxmlformats.org/officeDocument/2006/relationships/slideLayout" Target="../slideLayouts/slideLayout191.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81" Type="http://schemas.openxmlformats.org/officeDocument/2006/relationships/slideLayout" Target="../slideLayouts/slideLayout181.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92" Type="http://schemas.openxmlformats.org/officeDocument/2006/relationships/slideLayout" Target="../slideLayouts/slideLayout192.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93" Type="http://schemas.openxmlformats.org/officeDocument/2006/relationships/slideLayout" Target="../slideLayouts/slideLayout193.xml"/><Relationship Id="rId13" Type="http://schemas.openxmlformats.org/officeDocument/2006/relationships/slideLayout" Target="../slideLayouts/slideLayout13.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20" Type="http://schemas.openxmlformats.org/officeDocument/2006/relationships/slideLayout" Target="../slideLayouts/slideLayout120.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4" Type="http://schemas.openxmlformats.org/officeDocument/2006/relationships/slideLayout" Target="../slideLayouts/slideLayout194.xml"/><Relationship Id="rId199" Type="http://schemas.openxmlformats.org/officeDocument/2006/relationships/slideLayout" Target="../slideLayouts/slideLayout199.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79" Type="http://schemas.openxmlformats.org/officeDocument/2006/relationships/slideLayout" Target="../slideLayouts/slideLayout179.xml"/><Relationship Id="rId195" Type="http://schemas.openxmlformats.org/officeDocument/2006/relationships/slideLayout" Target="../slideLayouts/slideLayout195.xml"/><Relationship Id="rId190" Type="http://schemas.openxmlformats.org/officeDocument/2006/relationships/slideLayout" Target="../slideLayouts/slideLayout190.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64" Type="http://schemas.openxmlformats.org/officeDocument/2006/relationships/slideLayout" Target="../slideLayouts/slideLayout164.xml"/><Relationship Id="rId169" Type="http://schemas.openxmlformats.org/officeDocument/2006/relationships/slideLayout" Target="../slideLayouts/slideLayout169.xml"/><Relationship Id="rId185" Type="http://schemas.openxmlformats.org/officeDocument/2006/relationships/slideLayout" Target="../slideLayouts/slideLayout185.xml"/><Relationship Id="rId4" Type="http://schemas.openxmlformats.org/officeDocument/2006/relationships/slideLayout" Target="../slideLayouts/slideLayout4.xml"/><Relationship Id="rId9" Type="http://schemas.openxmlformats.org/officeDocument/2006/relationships/slideLayout" Target="../slideLayouts/slideLayout9.xml"/><Relationship Id="rId180" Type="http://schemas.openxmlformats.org/officeDocument/2006/relationships/slideLayout" Target="../slideLayouts/slideLayout180.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96" Type="http://schemas.openxmlformats.org/officeDocument/2006/relationships/slideLayout" Target="../slideLayouts/slideLayout196.xml"/><Relationship Id="rId200" Type="http://schemas.openxmlformats.org/officeDocument/2006/relationships/slideLayout" Target="../slideLayouts/slideLayout200.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97" Type="http://schemas.openxmlformats.org/officeDocument/2006/relationships/slideLayout" Target="../slideLayouts/slideLayout197.xml"/><Relationship Id="rId201" Type="http://schemas.openxmlformats.org/officeDocument/2006/relationships/theme" Target="../theme/theme1.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 Id="rId198" Type="http://schemas.openxmlformats.org/officeDocument/2006/relationships/slideLayout" Target="../slideLayouts/slideLayout198.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50" Type="http://schemas.openxmlformats.org/officeDocument/2006/relationships/slideLayout" Target="../slideLayouts/slideLayout50.xml"/><Relationship Id="rId104" Type="http://schemas.openxmlformats.org/officeDocument/2006/relationships/slideLayout" Target="../slideLayouts/slideLayout104.xml"/><Relationship Id="rId125" Type="http://schemas.openxmlformats.org/officeDocument/2006/relationships/slideLayout" Target="../slideLayouts/slideLayout125.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317.xml"/><Relationship Id="rId21" Type="http://schemas.openxmlformats.org/officeDocument/2006/relationships/slideLayout" Target="../slideLayouts/slideLayout221.xml"/><Relationship Id="rId42" Type="http://schemas.openxmlformats.org/officeDocument/2006/relationships/slideLayout" Target="../slideLayouts/slideLayout242.xml"/><Relationship Id="rId63" Type="http://schemas.openxmlformats.org/officeDocument/2006/relationships/slideLayout" Target="../slideLayouts/slideLayout263.xml"/><Relationship Id="rId84" Type="http://schemas.openxmlformats.org/officeDocument/2006/relationships/slideLayout" Target="../slideLayouts/slideLayout284.xml"/><Relationship Id="rId138" Type="http://schemas.openxmlformats.org/officeDocument/2006/relationships/slideLayout" Target="../slideLayouts/slideLayout338.xml"/><Relationship Id="rId159" Type="http://schemas.openxmlformats.org/officeDocument/2006/relationships/slideLayout" Target="../slideLayouts/slideLayout359.xml"/><Relationship Id="rId170" Type="http://schemas.openxmlformats.org/officeDocument/2006/relationships/slideLayout" Target="../slideLayouts/slideLayout370.xml"/><Relationship Id="rId191" Type="http://schemas.openxmlformats.org/officeDocument/2006/relationships/slideLayout" Target="../slideLayouts/slideLayout391.xml"/><Relationship Id="rId107" Type="http://schemas.openxmlformats.org/officeDocument/2006/relationships/slideLayout" Target="../slideLayouts/slideLayout307.xml"/><Relationship Id="rId11" Type="http://schemas.openxmlformats.org/officeDocument/2006/relationships/slideLayout" Target="../slideLayouts/slideLayout211.xml"/><Relationship Id="rId32" Type="http://schemas.openxmlformats.org/officeDocument/2006/relationships/slideLayout" Target="../slideLayouts/slideLayout232.xml"/><Relationship Id="rId53" Type="http://schemas.openxmlformats.org/officeDocument/2006/relationships/slideLayout" Target="../slideLayouts/slideLayout253.xml"/><Relationship Id="rId74" Type="http://schemas.openxmlformats.org/officeDocument/2006/relationships/slideLayout" Target="../slideLayouts/slideLayout274.xml"/><Relationship Id="rId128" Type="http://schemas.openxmlformats.org/officeDocument/2006/relationships/slideLayout" Target="../slideLayouts/slideLayout328.xml"/><Relationship Id="rId149" Type="http://schemas.openxmlformats.org/officeDocument/2006/relationships/slideLayout" Target="../slideLayouts/slideLayout349.xml"/><Relationship Id="rId5" Type="http://schemas.openxmlformats.org/officeDocument/2006/relationships/slideLayout" Target="../slideLayouts/slideLayout205.xml"/><Relationship Id="rId95" Type="http://schemas.openxmlformats.org/officeDocument/2006/relationships/slideLayout" Target="../slideLayouts/slideLayout295.xml"/><Relationship Id="rId160" Type="http://schemas.openxmlformats.org/officeDocument/2006/relationships/slideLayout" Target="../slideLayouts/slideLayout360.xml"/><Relationship Id="rId181" Type="http://schemas.openxmlformats.org/officeDocument/2006/relationships/slideLayout" Target="../slideLayouts/slideLayout381.xml"/><Relationship Id="rId22" Type="http://schemas.openxmlformats.org/officeDocument/2006/relationships/slideLayout" Target="../slideLayouts/slideLayout222.xml"/><Relationship Id="rId43" Type="http://schemas.openxmlformats.org/officeDocument/2006/relationships/slideLayout" Target="../slideLayouts/slideLayout243.xml"/><Relationship Id="rId64" Type="http://schemas.openxmlformats.org/officeDocument/2006/relationships/slideLayout" Target="../slideLayouts/slideLayout264.xml"/><Relationship Id="rId118" Type="http://schemas.openxmlformats.org/officeDocument/2006/relationships/slideLayout" Target="../slideLayouts/slideLayout318.xml"/><Relationship Id="rId139" Type="http://schemas.openxmlformats.org/officeDocument/2006/relationships/slideLayout" Target="../slideLayouts/slideLayout339.xml"/><Relationship Id="rId85" Type="http://schemas.openxmlformats.org/officeDocument/2006/relationships/slideLayout" Target="../slideLayouts/slideLayout285.xml"/><Relationship Id="rId150" Type="http://schemas.openxmlformats.org/officeDocument/2006/relationships/slideLayout" Target="../slideLayouts/slideLayout350.xml"/><Relationship Id="rId171" Type="http://schemas.openxmlformats.org/officeDocument/2006/relationships/slideLayout" Target="../slideLayouts/slideLayout371.xml"/><Relationship Id="rId192" Type="http://schemas.openxmlformats.org/officeDocument/2006/relationships/slideLayout" Target="../slideLayouts/slideLayout392.xml"/><Relationship Id="rId12" Type="http://schemas.openxmlformats.org/officeDocument/2006/relationships/slideLayout" Target="../slideLayouts/slideLayout212.xml"/><Relationship Id="rId33" Type="http://schemas.openxmlformats.org/officeDocument/2006/relationships/slideLayout" Target="../slideLayouts/slideLayout233.xml"/><Relationship Id="rId108" Type="http://schemas.openxmlformats.org/officeDocument/2006/relationships/slideLayout" Target="../slideLayouts/slideLayout308.xml"/><Relationship Id="rId129" Type="http://schemas.openxmlformats.org/officeDocument/2006/relationships/slideLayout" Target="../slideLayouts/slideLayout329.xml"/><Relationship Id="rId54" Type="http://schemas.openxmlformats.org/officeDocument/2006/relationships/slideLayout" Target="../slideLayouts/slideLayout254.xml"/><Relationship Id="rId75" Type="http://schemas.openxmlformats.org/officeDocument/2006/relationships/slideLayout" Target="../slideLayouts/slideLayout275.xml"/><Relationship Id="rId96" Type="http://schemas.openxmlformats.org/officeDocument/2006/relationships/slideLayout" Target="../slideLayouts/slideLayout296.xml"/><Relationship Id="rId140" Type="http://schemas.openxmlformats.org/officeDocument/2006/relationships/slideLayout" Target="../slideLayouts/slideLayout340.xml"/><Relationship Id="rId161" Type="http://schemas.openxmlformats.org/officeDocument/2006/relationships/slideLayout" Target="../slideLayouts/slideLayout361.xml"/><Relationship Id="rId182" Type="http://schemas.openxmlformats.org/officeDocument/2006/relationships/slideLayout" Target="../slideLayouts/slideLayout382.xml"/><Relationship Id="rId6" Type="http://schemas.openxmlformats.org/officeDocument/2006/relationships/slideLayout" Target="../slideLayouts/slideLayout206.xml"/><Relationship Id="rId23" Type="http://schemas.openxmlformats.org/officeDocument/2006/relationships/slideLayout" Target="../slideLayouts/slideLayout223.xml"/><Relationship Id="rId119" Type="http://schemas.openxmlformats.org/officeDocument/2006/relationships/slideLayout" Target="../slideLayouts/slideLayout319.xml"/><Relationship Id="rId44" Type="http://schemas.openxmlformats.org/officeDocument/2006/relationships/slideLayout" Target="../slideLayouts/slideLayout244.xml"/><Relationship Id="rId65" Type="http://schemas.openxmlformats.org/officeDocument/2006/relationships/slideLayout" Target="../slideLayouts/slideLayout265.xml"/><Relationship Id="rId86" Type="http://schemas.openxmlformats.org/officeDocument/2006/relationships/slideLayout" Target="../slideLayouts/slideLayout286.xml"/><Relationship Id="rId130" Type="http://schemas.openxmlformats.org/officeDocument/2006/relationships/slideLayout" Target="../slideLayouts/slideLayout330.xml"/><Relationship Id="rId151" Type="http://schemas.openxmlformats.org/officeDocument/2006/relationships/slideLayout" Target="../slideLayouts/slideLayout351.xml"/><Relationship Id="rId172" Type="http://schemas.openxmlformats.org/officeDocument/2006/relationships/slideLayout" Target="../slideLayouts/slideLayout372.xml"/><Relationship Id="rId193" Type="http://schemas.openxmlformats.org/officeDocument/2006/relationships/slideLayout" Target="../slideLayouts/slideLayout393.xml"/><Relationship Id="rId13" Type="http://schemas.openxmlformats.org/officeDocument/2006/relationships/slideLayout" Target="../slideLayouts/slideLayout213.xml"/><Relationship Id="rId109" Type="http://schemas.openxmlformats.org/officeDocument/2006/relationships/slideLayout" Target="../slideLayouts/slideLayout309.xml"/><Relationship Id="rId34" Type="http://schemas.openxmlformats.org/officeDocument/2006/relationships/slideLayout" Target="../slideLayouts/slideLayout234.xml"/><Relationship Id="rId55" Type="http://schemas.openxmlformats.org/officeDocument/2006/relationships/slideLayout" Target="../slideLayouts/slideLayout255.xml"/><Relationship Id="rId76" Type="http://schemas.openxmlformats.org/officeDocument/2006/relationships/slideLayout" Target="../slideLayouts/slideLayout276.xml"/><Relationship Id="rId97" Type="http://schemas.openxmlformats.org/officeDocument/2006/relationships/slideLayout" Target="../slideLayouts/slideLayout297.xml"/><Relationship Id="rId120" Type="http://schemas.openxmlformats.org/officeDocument/2006/relationships/slideLayout" Target="../slideLayouts/slideLayout320.xml"/><Relationship Id="rId141" Type="http://schemas.openxmlformats.org/officeDocument/2006/relationships/slideLayout" Target="../slideLayouts/slideLayout341.xml"/><Relationship Id="rId7" Type="http://schemas.openxmlformats.org/officeDocument/2006/relationships/slideLayout" Target="../slideLayouts/slideLayout207.xml"/><Relationship Id="rId162" Type="http://schemas.openxmlformats.org/officeDocument/2006/relationships/slideLayout" Target="../slideLayouts/slideLayout362.xml"/><Relationship Id="rId183" Type="http://schemas.openxmlformats.org/officeDocument/2006/relationships/slideLayout" Target="../slideLayouts/slideLayout383.xml"/><Relationship Id="rId2" Type="http://schemas.openxmlformats.org/officeDocument/2006/relationships/slideLayout" Target="../slideLayouts/slideLayout202.xml"/><Relationship Id="rId29" Type="http://schemas.openxmlformats.org/officeDocument/2006/relationships/slideLayout" Target="../slideLayouts/slideLayout229.xml"/><Relationship Id="rId24" Type="http://schemas.openxmlformats.org/officeDocument/2006/relationships/slideLayout" Target="../slideLayouts/slideLayout224.xml"/><Relationship Id="rId40" Type="http://schemas.openxmlformats.org/officeDocument/2006/relationships/slideLayout" Target="../slideLayouts/slideLayout240.xml"/><Relationship Id="rId45" Type="http://schemas.openxmlformats.org/officeDocument/2006/relationships/slideLayout" Target="../slideLayouts/slideLayout245.xml"/><Relationship Id="rId66" Type="http://schemas.openxmlformats.org/officeDocument/2006/relationships/slideLayout" Target="../slideLayouts/slideLayout266.xml"/><Relationship Id="rId87" Type="http://schemas.openxmlformats.org/officeDocument/2006/relationships/slideLayout" Target="../slideLayouts/slideLayout287.xml"/><Relationship Id="rId110" Type="http://schemas.openxmlformats.org/officeDocument/2006/relationships/slideLayout" Target="../slideLayouts/slideLayout310.xml"/><Relationship Id="rId115" Type="http://schemas.openxmlformats.org/officeDocument/2006/relationships/slideLayout" Target="../slideLayouts/slideLayout315.xml"/><Relationship Id="rId131" Type="http://schemas.openxmlformats.org/officeDocument/2006/relationships/slideLayout" Target="../slideLayouts/slideLayout331.xml"/><Relationship Id="rId136" Type="http://schemas.openxmlformats.org/officeDocument/2006/relationships/slideLayout" Target="../slideLayouts/slideLayout336.xml"/><Relationship Id="rId157" Type="http://schemas.openxmlformats.org/officeDocument/2006/relationships/slideLayout" Target="../slideLayouts/slideLayout357.xml"/><Relationship Id="rId178" Type="http://schemas.openxmlformats.org/officeDocument/2006/relationships/slideLayout" Target="../slideLayouts/slideLayout378.xml"/><Relationship Id="rId61" Type="http://schemas.openxmlformats.org/officeDocument/2006/relationships/slideLayout" Target="../slideLayouts/slideLayout261.xml"/><Relationship Id="rId82" Type="http://schemas.openxmlformats.org/officeDocument/2006/relationships/slideLayout" Target="../slideLayouts/slideLayout282.xml"/><Relationship Id="rId152" Type="http://schemas.openxmlformats.org/officeDocument/2006/relationships/slideLayout" Target="../slideLayouts/slideLayout352.xml"/><Relationship Id="rId173" Type="http://schemas.openxmlformats.org/officeDocument/2006/relationships/slideLayout" Target="../slideLayouts/slideLayout373.xml"/><Relationship Id="rId194" Type="http://schemas.openxmlformats.org/officeDocument/2006/relationships/slideLayout" Target="../slideLayouts/slideLayout394.xml"/><Relationship Id="rId199" Type="http://schemas.openxmlformats.org/officeDocument/2006/relationships/slideLayout" Target="../slideLayouts/slideLayout399.xml"/><Relationship Id="rId19" Type="http://schemas.openxmlformats.org/officeDocument/2006/relationships/slideLayout" Target="../slideLayouts/slideLayout219.xml"/><Relationship Id="rId14" Type="http://schemas.openxmlformats.org/officeDocument/2006/relationships/slideLayout" Target="../slideLayouts/slideLayout214.xml"/><Relationship Id="rId30" Type="http://schemas.openxmlformats.org/officeDocument/2006/relationships/slideLayout" Target="../slideLayouts/slideLayout230.xml"/><Relationship Id="rId35" Type="http://schemas.openxmlformats.org/officeDocument/2006/relationships/slideLayout" Target="../slideLayouts/slideLayout235.xml"/><Relationship Id="rId56" Type="http://schemas.openxmlformats.org/officeDocument/2006/relationships/slideLayout" Target="../slideLayouts/slideLayout256.xml"/><Relationship Id="rId77" Type="http://schemas.openxmlformats.org/officeDocument/2006/relationships/slideLayout" Target="../slideLayouts/slideLayout277.xml"/><Relationship Id="rId100" Type="http://schemas.openxmlformats.org/officeDocument/2006/relationships/slideLayout" Target="../slideLayouts/slideLayout300.xml"/><Relationship Id="rId105" Type="http://schemas.openxmlformats.org/officeDocument/2006/relationships/slideLayout" Target="../slideLayouts/slideLayout305.xml"/><Relationship Id="rId126" Type="http://schemas.openxmlformats.org/officeDocument/2006/relationships/slideLayout" Target="../slideLayouts/slideLayout326.xml"/><Relationship Id="rId147" Type="http://schemas.openxmlformats.org/officeDocument/2006/relationships/slideLayout" Target="../slideLayouts/slideLayout347.xml"/><Relationship Id="rId168" Type="http://schemas.openxmlformats.org/officeDocument/2006/relationships/slideLayout" Target="../slideLayouts/slideLayout368.xml"/><Relationship Id="rId8" Type="http://schemas.openxmlformats.org/officeDocument/2006/relationships/slideLayout" Target="../slideLayouts/slideLayout208.xml"/><Relationship Id="rId51" Type="http://schemas.openxmlformats.org/officeDocument/2006/relationships/slideLayout" Target="../slideLayouts/slideLayout251.xml"/><Relationship Id="rId72" Type="http://schemas.openxmlformats.org/officeDocument/2006/relationships/slideLayout" Target="../slideLayouts/slideLayout272.xml"/><Relationship Id="rId93" Type="http://schemas.openxmlformats.org/officeDocument/2006/relationships/slideLayout" Target="../slideLayouts/slideLayout293.xml"/><Relationship Id="rId98" Type="http://schemas.openxmlformats.org/officeDocument/2006/relationships/slideLayout" Target="../slideLayouts/slideLayout298.xml"/><Relationship Id="rId121" Type="http://schemas.openxmlformats.org/officeDocument/2006/relationships/slideLayout" Target="../slideLayouts/slideLayout321.xml"/><Relationship Id="rId142" Type="http://schemas.openxmlformats.org/officeDocument/2006/relationships/slideLayout" Target="../slideLayouts/slideLayout342.xml"/><Relationship Id="rId163" Type="http://schemas.openxmlformats.org/officeDocument/2006/relationships/slideLayout" Target="../slideLayouts/slideLayout363.xml"/><Relationship Id="rId184" Type="http://schemas.openxmlformats.org/officeDocument/2006/relationships/slideLayout" Target="../slideLayouts/slideLayout384.xml"/><Relationship Id="rId189" Type="http://schemas.openxmlformats.org/officeDocument/2006/relationships/slideLayout" Target="../slideLayouts/slideLayout389.xml"/><Relationship Id="rId3" Type="http://schemas.openxmlformats.org/officeDocument/2006/relationships/slideLayout" Target="../slideLayouts/slideLayout203.xml"/><Relationship Id="rId25" Type="http://schemas.openxmlformats.org/officeDocument/2006/relationships/slideLayout" Target="../slideLayouts/slideLayout225.xml"/><Relationship Id="rId46" Type="http://schemas.openxmlformats.org/officeDocument/2006/relationships/slideLayout" Target="../slideLayouts/slideLayout246.xml"/><Relationship Id="rId67" Type="http://schemas.openxmlformats.org/officeDocument/2006/relationships/slideLayout" Target="../slideLayouts/slideLayout267.xml"/><Relationship Id="rId116" Type="http://schemas.openxmlformats.org/officeDocument/2006/relationships/slideLayout" Target="../slideLayouts/slideLayout316.xml"/><Relationship Id="rId137" Type="http://schemas.openxmlformats.org/officeDocument/2006/relationships/slideLayout" Target="../slideLayouts/slideLayout337.xml"/><Relationship Id="rId158" Type="http://schemas.openxmlformats.org/officeDocument/2006/relationships/slideLayout" Target="../slideLayouts/slideLayout358.xml"/><Relationship Id="rId20" Type="http://schemas.openxmlformats.org/officeDocument/2006/relationships/slideLayout" Target="../slideLayouts/slideLayout220.xml"/><Relationship Id="rId41" Type="http://schemas.openxmlformats.org/officeDocument/2006/relationships/slideLayout" Target="../slideLayouts/slideLayout241.xml"/><Relationship Id="rId62" Type="http://schemas.openxmlformats.org/officeDocument/2006/relationships/slideLayout" Target="../slideLayouts/slideLayout262.xml"/><Relationship Id="rId83" Type="http://schemas.openxmlformats.org/officeDocument/2006/relationships/slideLayout" Target="../slideLayouts/slideLayout283.xml"/><Relationship Id="rId88" Type="http://schemas.openxmlformats.org/officeDocument/2006/relationships/slideLayout" Target="../slideLayouts/slideLayout288.xml"/><Relationship Id="rId111" Type="http://schemas.openxmlformats.org/officeDocument/2006/relationships/slideLayout" Target="../slideLayouts/slideLayout311.xml"/><Relationship Id="rId132" Type="http://schemas.openxmlformats.org/officeDocument/2006/relationships/slideLayout" Target="../slideLayouts/slideLayout332.xml"/><Relationship Id="rId153" Type="http://schemas.openxmlformats.org/officeDocument/2006/relationships/slideLayout" Target="../slideLayouts/slideLayout353.xml"/><Relationship Id="rId174" Type="http://schemas.openxmlformats.org/officeDocument/2006/relationships/slideLayout" Target="../slideLayouts/slideLayout374.xml"/><Relationship Id="rId179" Type="http://schemas.openxmlformats.org/officeDocument/2006/relationships/slideLayout" Target="../slideLayouts/slideLayout379.xml"/><Relationship Id="rId195" Type="http://schemas.openxmlformats.org/officeDocument/2006/relationships/slideLayout" Target="../slideLayouts/slideLayout395.xml"/><Relationship Id="rId190" Type="http://schemas.openxmlformats.org/officeDocument/2006/relationships/slideLayout" Target="../slideLayouts/slideLayout390.xml"/><Relationship Id="rId15" Type="http://schemas.openxmlformats.org/officeDocument/2006/relationships/slideLayout" Target="../slideLayouts/slideLayout215.xml"/><Relationship Id="rId36" Type="http://schemas.openxmlformats.org/officeDocument/2006/relationships/slideLayout" Target="../slideLayouts/slideLayout236.xml"/><Relationship Id="rId57" Type="http://schemas.openxmlformats.org/officeDocument/2006/relationships/slideLayout" Target="../slideLayouts/slideLayout257.xml"/><Relationship Id="rId106" Type="http://schemas.openxmlformats.org/officeDocument/2006/relationships/slideLayout" Target="../slideLayouts/slideLayout306.xml"/><Relationship Id="rId127" Type="http://schemas.openxmlformats.org/officeDocument/2006/relationships/slideLayout" Target="../slideLayouts/slideLayout327.xml"/><Relationship Id="rId10" Type="http://schemas.openxmlformats.org/officeDocument/2006/relationships/slideLayout" Target="../slideLayouts/slideLayout210.xml"/><Relationship Id="rId31" Type="http://schemas.openxmlformats.org/officeDocument/2006/relationships/slideLayout" Target="../slideLayouts/slideLayout231.xml"/><Relationship Id="rId52" Type="http://schemas.openxmlformats.org/officeDocument/2006/relationships/slideLayout" Target="../slideLayouts/slideLayout252.xml"/><Relationship Id="rId73" Type="http://schemas.openxmlformats.org/officeDocument/2006/relationships/slideLayout" Target="../slideLayouts/slideLayout273.xml"/><Relationship Id="rId78" Type="http://schemas.openxmlformats.org/officeDocument/2006/relationships/slideLayout" Target="../slideLayouts/slideLayout278.xml"/><Relationship Id="rId94" Type="http://schemas.openxmlformats.org/officeDocument/2006/relationships/slideLayout" Target="../slideLayouts/slideLayout294.xml"/><Relationship Id="rId99" Type="http://schemas.openxmlformats.org/officeDocument/2006/relationships/slideLayout" Target="../slideLayouts/slideLayout299.xml"/><Relationship Id="rId101" Type="http://schemas.openxmlformats.org/officeDocument/2006/relationships/slideLayout" Target="../slideLayouts/slideLayout301.xml"/><Relationship Id="rId122" Type="http://schemas.openxmlformats.org/officeDocument/2006/relationships/slideLayout" Target="../slideLayouts/slideLayout322.xml"/><Relationship Id="rId143" Type="http://schemas.openxmlformats.org/officeDocument/2006/relationships/slideLayout" Target="../slideLayouts/slideLayout343.xml"/><Relationship Id="rId148" Type="http://schemas.openxmlformats.org/officeDocument/2006/relationships/slideLayout" Target="../slideLayouts/slideLayout348.xml"/><Relationship Id="rId164" Type="http://schemas.openxmlformats.org/officeDocument/2006/relationships/slideLayout" Target="../slideLayouts/slideLayout364.xml"/><Relationship Id="rId169" Type="http://schemas.openxmlformats.org/officeDocument/2006/relationships/slideLayout" Target="../slideLayouts/slideLayout369.xml"/><Relationship Id="rId185" Type="http://schemas.openxmlformats.org/officeDocument/2006/relationships/slideLayout" Target="../slideLayouts/slideLayout385.xml"/><Relationship Id="rId4" Type="http://schemas.openxmlformats.org/officeDocument/2006/relationships/slideLayout" Target="../slideLayouts/slideLayout204.xml"/><Relationship Id="rId9" Type="http://schemas.openxmlformats.org/officeDocument/2006/relationships/slideLayout" Target="../slideLayouts/slideLayout209.xml"/><Relationship Id="rId180" Type="http://schemas.openxmlformats.org/officeDocument/2006/relationships/slideLayout" Target="../slideLayouts/slideLayout380.xml"/><Relationship Id="rId26" Type="http://schemas.openxmlformats.org/officeDocument/2006/relationships/slideLayout" Target="../slideLayouts/slideLayout226.xml"/><Relationship Id="rId47" Type="http://schemas.openxmlformats.org/officeDocument/2006/relationships/slideLayout" Target="../slideLayouts/slideLayout247.xml"/><Relationship Id="rId68" Type="http://schemas.openxmlformats.org/officeDocument/2006/relationships/slideLayout" Target="../slideLayouts/slideLayout268.xml"/><Relationship Id="rId89" Type="http://schemas.openxmlformats.org/officeDocument/2006/relationships/slideLayout" Target="../slideLayouts/slideLayout289.xml"/><Relationship Id="rId112" Type="http://schemas.openxmlformats.org/officeDocument/2006/relationships/slideLayout" Target="../slideLayouts/slideLayout312.xml"/><Relationship Id="rId133" Type="http://schemas.openxmlformats.org/officeDocument/2006/relationships/slideLayout" Target="../slideLayouts/slideLayout333.xml"/><Relationship Id="rId154" Type="http://schemas.openxmlformats.org/officeDocument/2006/relationships/slideLayout" Target="../slideLayouts/slideLayout354.xml"/><Relationship Id="rId175" Type="http://schemas.openxmlformats.org/officeDocument/2006/relationships/slideLayout" Target="../slideLayouts/slideLayout375.xml"/><Relationship Id="rId196" Type="http://schemas.openxmlformats.org/officeDocument/2006/relationships/slideLayout" Target="../slideLayouts/slideLayout396.xml"/><Relationship Id="rId200" Type="http://schemas.openxmlformats.org/officeDocument/2006/relationships/slideLayout" Target="../slideLayouts/slideLayout400.xml"/><Relationship Id="rId16" Type="http://schemas.openxmlformats.org/officeDocument/2006/relationships/slideLayout" Target="../slideLayouts/slideLayout216.xml"/><Relationship Id="rId37" Type="http://schemas.openxmlformats.org/officeDocument/2006/relationships/slideLayout" Target="../slideLayouts/slideLayout237.xml"/><Relationship Id="rId58" Type="http://schemas.openxmlformats.org/officeDocument/2006/relationships/slideLayout" Target="../slideLayouts/slideLayout258.xml"/><Relationship Id="rId79" Type="http://schemas.openxmlformats.org/officeDocument/2006/relationships/slideLayout" Target="../slideLayouts/slideLayout279.xml"/><Relationship Id="rId102" Type="http://schemas.openxmlformats.org/officeDocument/2006/relationships/slideLayout" Target="../slideLayouts/slideLayout302.xml"/><Relationship Id="rId123" Type="http://schemas.openxmlformats.org/officeDocument/2006/relationships/slideLayout" Target="../slideLayouts/slideLayout323.xml"/><Relationship Id="rId144" Type="http://schemas.openxmlformats.org/officeDocument/2006/relationships/slideLayout" Target="../slideLayouts/slideLayout344.xml"/><Relationship Id="rId90" Type="http://schemas.openxmlformats.org/officeDocument/2006/relationships/slideLayout" Target="../slideLayouts/slideLayout290.xml"/><Relationship Id="rId165" Type="http://schemas.openxmlformats.org/officeDocument/2006/relationships/slideLayout" Target="../slideLayouts/slideLayout365.xml"/><Relationship Id="rId186" Type="http://schemas.openxmlformats.org/officeDocument/2006/relationships/slideLayout" Target="../slideLayouts/slideLayout386.xml"/><Relationship Id="rId27" Type="http://schemas.openxmlformats.org/officeDocument/2006/relationships/slideLayout" Target="../slideLayouts/slideLayout227.xml"/><Relationship Id="rId48" Type="http://schemas.openxmlformats.org/officeDocument/2006/relationships/slideLayout" Target="../slideLayouts/slideLayout248.xml"/><Relationship Id="rId69" Type="http://schemas.openxmlformats.org/officeDocument/2006/relationships/slideLayout" Target="../slideLayouts/slideLayout269.xml"/><Relationship Id="rId113" Type="http://schemas.openxmlformats.org/officeDocument/2006/relationships/slideLayout" Target="../slideLayouts/slideLayout313.xml"/><Relationship Id="rId134" Type="http://schemas.openxmlformats.org/officeDocument/2006/relationships/slideLayout" Target="../slideLayouts/slideLayout334.xml"/><Relationship Id="rId80" Type="http://schemas.openxmlformats.org/officeDocument/2006/relationships/slideLayout" Target="../slideLayouts/slideLayout280.xml"/><Relationship Id="rId155" Type="http://schemas.openxmlformats.org/officeDocument/2006/relationships/slideLayout" Target="../slideLayouts/slideLayout355.xml"/><Relationship Id="rId176" Type="http://schemas.openxmlformats.org/officeDocument/2006/relationships/slideLayout" Target="../slideLayouts/slideLayout376.xml"/><Relationship Id="rId197" Type="http://schemas.openxmlformats.org/officeDocument/2006/relationships/slideLayout" Target="../slideLayouts/slideLayout397.xml"/><Relationship Id="rId201" Type="http://schemas.openxmlformats.org/officeDocument/2006/relationships/theme" Target="../theme/theme2.xml"/><Relationship Id="rId17" Type="http://schemas.openxmlformats.org/officeDocument/2006/relationships/slideLayout" Target="../slideLayouts/slideLayout217.xml"/><Relationship Id="rId38" Type="http://schemas.openxmlformats.org/officeDocument/2006/relationships/slideLayout" Target="../slideLayouts/slideLayout238.xml"/><Relationship Id="rId59" Type="http://schemas.openxmlformats.org/officeDocument/2006/relationships/slideLayout" Target="../slideLayouts/slideLayout259.xml"/><Relationship Id="rId103" Type="http://schemas.openxmlformats.org/officeDocument/2006/relationships/slideLayout" Target="../slideLayouts/slideLayout303.xml"/><Relationship Id="rId124" Type="http://schemas.openxmlformats.org/officeDocument/2006/relationships/slideLayout" Target="../slideLayouts/slideLayout324.xml"/><Relationship Id="rId70" Type="http://schemas.openxmlformats.org/officeDocument/2006/relationships/slideLayout" Target="../slideLayouts/slideLayout270.xml"/><Relationship Id="rId91" Type="http://schemas.openxmlformats.org/officeDocument/2006/relationships/slideLayout" Target="../slideLayouts/slideLayout291.xml"/><Relationship Id="rId145" Type="http://schemas.openxmlformats.org/officeDocument/2006/relationships/slideLayout" Target="../slideLayouts/slideLayout345.xml"/><Relationship Id="rId166" Type="http://schemas.openxmlformats.org/officeDocument/2006/relationships/slideLayout" Target="../slideLayouts/slideLayout366.xml"/><Relationship Id="rId187" Type="http://schemas.openxmlformats.org/officeDocument/2006/relationships/slideLayout" Target="../slideLayouts/slideLayout387.xml"/><Relationship Id="rId1" Type="http://schemas.openxmlformats.org/officeDocument/2006/relationships/slideLayout" Target="../slideLayouts/slideLayout201.xml"/><Relationship Id="rId28" Type="http://schemas.openxmlformats.org/officeDocument/2006/relationships/slideLayout" Target="../slideLayouts/slideLayout228.xml"/><Relationship Id="rId49" Type="http://schemas.openxmlformats.org/officeDocument/2006/relationships/slideLayout" Target="../slideLayouts/slideLayout249.xml"/><Relationship Id="rId114" Type="http://schemas.openxmlformats.org/officeDocument/2006/relationships/slideLayout" Target="../slideLayouts/slideLayout314.xml"/><Relationship Id="rId60" Type="http://schemas.openxmlformats.org/officeDocument/2006/relationships/slideLayout" Target="../slideLayouts/slideLayout260.xml"/><Relationship Id="rId81" Type="http://schemas.openxmlformats.org/officeDocument/2006/relationships/slideLayout" Target="../slideLayouts/slideLayout281.xml"/><Relationship Id="rId135" Type="http://schemas.openxmlformats.org/officeDocument/2006/relationships/slideLayout" Target="../slideLayouts/slideLayout335.xml"/><Relationship Id="rId156" Type="http://schemas.openxmlformats.org/officeDocument/2006/relationships/slideLayout" Target="../slideLayouts/slideLayout356.xml"/><Relationship Id="rId177" Type="http://schemas.openxmlformats.org/officeDocument/2006/relationships/slideLayout" Target="../slideLayouts/slideLayout377.xml"/><Relationship Id="rId198" Type="http://schemas.openxmlformats.org/officeDocument/2006/relationships/slideLayout" Target="../slideLayouts/slideLayout398.xml"/><Relationship Id="rId18" Type="http://schemas.openxmlformats.org/officeDocument/2006/relationships/slideLayout" Target="../slideLayouts/slideLayout218.xml"/><Relationship Id="rId39" Type="http://schemas.openxmlformats.org/officeDocument/2006/relationships/slideLayout" Target="../slideLayouts/slideLayout239.xml"/><Relationship Id="rId50" Type="http://schemas.openxmlformats.org/officeDocument/2006/relationships/slideLayout" Target="../slideLayouts/slideLayout250.xml"/><Relationship Id="rId104" Type="http://schemas.openxmlformats.org/officeDocument/2006/relationships/slideLayout" Target="../slideLayouts/slideLayout304.xml"/><Relationship Id="rId125" Type="http://schemas.openxmlformats.org/officeDocument/2006/relationships/slideLayout" Target="../slideLayouts/slideLayout325.xml"/><Relationship Id="rId146" Type="http://schemas.openxmlformats.org/officeDocument/2006/relationships/slideLayout" Target="../slideLayouts/slideLayout346.xml"/><Relationship Id="rId167" Type="http://schemas.openxmlformats.org/officeDocument/2006/relationships/slideLayout" Target="../slideLayouts/slideLayout367.xml"/><Relationship Id="rId188" Type="http://schemas.openxmlformats.org/officeDocument/2006/relationships/slideLayout" Target="../slideLayouts/slideLayout388.xml"/><Relationship Id="rId71" Type="http://schemas.openxmlformats.org/officeDocument/2006/relationships/slideLayout" Target="../slideLayouts/slideLayout271.xml"/><Relationship Id="rId92" Type="http://schemas.openxmlformats.org/officeDocument/2006/relationships/slideLayout" Target="../slideLayouts/slideLayout292.xml"/></Relationships>
</file>

<file path=ppt/slideMasters/_rels/slideMaster3.xml.rels><?xml version="1.0" encoding="UTF-8" standalone="yes"?>
<Relationships xmlns="http://schemas.openxmlformats.org/package/2006/relationships"><Relationship Id="rId117" Type="http://schemas.openxmlformats.org/officeDocument/2006/relationships/slideLayout" Target="../slideLayouts/slideLayout517.xml"/><Relationship Id="rId21" Type="http://schemas.openxmlformats.org/officeDocument/2006/relationships/slideLayout" Target="../slideLayouts/slideLayout421.xml"/><Relationship Id="rId42" Type="http://schemas.openxmlformats.org/officeDocument/2006/relationships/slideLayout" Target="../slideLayouts/slideLayout442.xml"/><Relationship Id="rId63" Type="http://schemas.openxmlformats.org/officeDocument/2006/relationships/slideLayout" Target="../slideLayouts/slideLayout463.xml"/><Relationship Id="rId84" Type="http://schemas.openxmlformats.org/officeDocument/2006/relationships/slideLayout" Target="../slideLayouts/slideLayout484.xml"/><Relationship Id="rId138" Type="http://schemas.openxmlformats.org/officeDocument/2006/relationships/slideLayout" Target="../slideLayouts/slideLayout538.xml"/><Relationship Id="rId159" Type="http://schemas.openxmlformats.org/officeDocument/2006/relationships/slideLayout" Target="../slideLayouts/slideLayout559.xml"/><Relationship Id="rId170" Type="http://schemas.openxmlformats.org/officeDocument/2006/relationships/slideLayout" Target="../slideLayouts/slideLayout570.xml"/><Relationship Id="rId191" Type="http://schemas.openxmlformats.org/officeDocument/2006/relationships/slideLayout" Target="../slideLayouts/slideLayout591.xml"/><Relationship Id="rId107" Type="http://schemas.openxmlformats.org/officeDocument/2006/relationships/slideLayout" Target="../slideLayouts/slideLayout507.xml"/><Relationship Id="rId11" Type="http://schemas.openxmlformats.org/officeDocument/2006/relationships/slideLayout" Target="../slideLayouts/slideLayout411.xml"/><Relationship Id="rId32" Type="http://schemas.openxmlformats.org/officeDocument/2006/relationships/slideLayout" Target="../slideLayouts/slideLayout432.xml"/><Relationship Id="rId53" Type="http://schemas.openxmlformats.org/officeDocument/2006/relationships/slideLayout" Target="../slideLayouts/slideLayout453.xml"/><Relationship Id="rId74" Type="http://schemas.openxmlformats.org/officeDocument/2006/relationships/slideLayout" Target="../slideLayouts/slideLayout474.xml"/><Relationship Id="rId128" Type="http://schemas.openxmlformats.org/officeDocument/2006/relationships/slideLayout" Target="../slideLayouts/slideLayout528.xml"/><Relationship Id="rId149" Type="http://schemas.openxmlformats.org/officeDocument/2006/relationships/slideLayout" Target="../slideLayouts/slideLayout549.xml"/><Relationship Id="rId5" Type="http://schemas.openxmlformats.org/officeDocument/2006/relationships/slideLayout" Target="../slideLayouts/slideLayout405.xml"/><Relationship Id="rId95" Type="http://schemas.openxmlformats.org/officeDocument/2006/relationships/slideLayout" Target="../slideLayouts/slideLayout495.xml"/><Relationship Id="rId160" Type="http://schemas.openxmlformats.org/officeDocument/2006/relationships/slideLayout" Target="../slideLayouts/slideLayout560.xml"/><Relationship Id="rId181" Type="http://schemas.openxmlformats.org/officeDocument/2006/relationships/slideLayout" Target="../slideLayouts/slideLayout581.xml"/><Relationship Id="rId22" Type="http://schemas.openxmlformats.org/officeDocument/2006/relationships/slideLayout" Target="../slideLayouts/slideLayout422.xml"/><Relationship Id="rId43" Type="http://schemas.openxmlformats.org/officeDocument/2006/relationships/slideLayout" Target="../slideLayouts/slideLayout443.xml"/><Relationship Id="rId64" Type="http://schemas.openxmlformats.org/officeDocument/2006/relationships/slideLayout" Target="../slideLayouts/slideLayout464.xml"/><Relationship Id="rId118" Type="http://schemas.openxmlformats.org/officeDocument/2006/relationships/slideLayout" Target="../slideLayouts/slideLayout518.xml"/><Relationship Id="rId139" Type="http://schemas.openxmlformats.org/officeDocument/2006/relationships/slideLayout" Target="../slideLayouts/slideLayout539.xml"/><Relationship Id="rId85" Type="http://schemas.openxmlformats.org/officeDocument/2006/relationships/slideLayout" Target="../slideLayouts/slideLayout485.xml"/><Relationship Id="rId150" Type="http://schemas.openxmlformats.org/officeDocument/2006/relationships/slideLayout" Target="../slideLayouts/slideLayout550.xml"/><Relationship Id="rId171" Type="http://schemas.openxmlformats.org/officeDocument/2006/relationships/slideLayout" Target="../slideLayouts/slideLayout571.xml"/><Relationship Id="rId192" Type="http://schemas.openxmlformats.org/officeDocument/2006/relationships/slideLayout" Target="../slideLayouts/slideLayout592.xml"/><Relationship Id="rId12" Type="http://schemas.openxmlformats.org/officeDocument/2006/relationships/slideLayout" Target="../slideLayouts/slideLayout412.xml"/><Relationship Id="rId33" Type="http://schemas.openxmlformats.org/officeDocument/2006/relationships/slideLayout" Target="../slideLayouts/slideLayout433.xml"/><Relationship Id="rId108" Type="http://schemas.openxmlformats.org/officeDocument/2006/relationships/slideLayout" Target="../slideLayouts/slideLayout508.xml"/><Relationship Id="rId129" Type="http://schemas.openxmlformats.org/officeDocument/2006/relationships/slideLayout" Target="../slideLayouts/slideLayout529.xml"/><Relationship Id="rId54" Type="http://schemas.openxmlformats.org/officeDocument/2006/relationships/slideLayout" Target="../slideLayouts/slideLayout454.xml"/><Relationship Id="rId75" Type="http://schemas.openxmlformats.org/officeDocument/2006/relationships/slideLayout" Target="../slideLayouts/slideLayout475.xml"/><Relationship Id="rId96" Type="http://schemas.openxmlformats.org/officeDocument/2006/relationships/slideLayout" Target="../slideLayouts/slideLayout496.xml"/><Relationship Id="rId140" Type="http://schemas.openxmlformats.org/officeDocument/2006/relationships/slideLayout" Target="../slideLayouts/slideLayout540.xml"/><Relationship Id="rId161" Type="http://schemas.openxmlformats.org/officeDocument/2006/relationships/slideLayout" Target="../slideLayouts/slideLayout561.xml"/><Relationship Id="rId182" Type="http://schemas.openxmlformats.org/officeDocument/2006/relationships/slideLayout" Target="../slideLayouts/slideLayout582.xml"/><Relationship Id="rId6" Type="http://schemas.openxmlformats.org/officeDocument/2006/relationships/slideLayout" Target="../slideLayouts/slideLayout406.xml"/><Relationship Id="rId23" Type="http://schemas.openxmlformats.org/officeDocument/2006/relationships/slideLayout" Target="../slideLayouts/slideLayout423.xml"/><Relationship Id="rId119" Type="http://schemas.openxmlformats.org/officeDocument/2006/relationships/slideLayout" Target="../slideLayouts/slideLayout519.xml"/><Relationship Id="rId44" Type="http://schemas.openxmlformats.org/officeDocument/2006/relationships/slideLayout" Target="../slideLayouts/slideLayout444.xml"/><Relationship Id="rId65" Type="http://schemas.openxmlformats.org/officeDocument/2006/relationships/slideLayout" Target="../slideLayouts/slideLayout465.xml"/><Relationship Id="rId86" Type="http://schemas.openxmlformats.org/officeDocument/2006/relationships/slideLayout" Target="../slideLayouts/slideLayout486.xml"/><Relationship Id="rId130" Type="http://schemas.openxmlformats.org/officeDocument/2006/relationships/slideLayout" Target="../slideLayouts/slideLayout530.xml"/><Relationship Id="rId151" Type="http://schemas.openxmlformats.org/officeDocument/2006/relationships/slideLayout" Target="../slideLayouts/slideLayout551.xml"/><Relationship Id="rId172" Type="http://schemas.openxmlformats.org/officeDocument/2006/relationships/slideLayout" Target="../slideLayouts/slideLayout572.xml"/><Relationship Id="rId193" Type="http://schemas.openxmlformats.org/officeDocument/2006/relationships/slideLayout" Target="../slideLayouts/slideLayout593.xml"/><Relationship Id="rId13" Type="http://schemas.openxmlformats.org/officeDocument/2006/relationships/slideLayout" Target="../slideLayouts/slideLayout413.xml"/><Relationship Id="rId109" Type="http://schemas.openxmlformats.org/officeDocument/2006/relationships/slideLayout" Target="../slideLayouts/slideLayout509.xml"/><Relationship Id="rId34" Type="http://schemas.openxmlformats.org/officeDocument/2006/relationships/slideLayout" Target="../slideLayouts/slideLayout434.xml"/><Relationship Id="rId55" Type="http://schemas.openxmlformats.org/officeDocument/2006/relationships/slideLayout" Target="../slideLayouts/slideLayout455.xml"/><Relationship Id="rId76" Type="http://schemas.openxmlformats.org/officeDocument/2006/relationships/slideLayout" Target="../slideLayouts/slideLayout476.xml"/><Relationship Id="rId97" Type="http://schemas.openxmlformats.org/officeDocument/2006/relationships/slideLayout" Target="../slideLayouts/slideLayout497.xml"/><Relationship Id="rId120" Type="http://schemas.openxmlformats.org/officeDocument/2006/relationships/slideLayout" Target="../slideLayouts/slideLayout520.xml"/><Relationship Id="rId141" Type="http://schemas.openxmlformats.org/officeDocument/2006/relationships/slideLayout" Target="../slideLayouts/slideLayout541.xml"/><Relationship Id="rId7" Type="http://schemas.openxmlformats.org/officeDocument/2006/relationships/slideLayout" Target="../slideLayouts/slideLayout407.xml"/><Relationship Id="rId162" Type="http://schemas.openxmlformats.org/officeDocument/2006/relationships/slideLayout" Target="../slideLayouts/slideLayout562.xml"/><Relationship Id="rId183" Type="http://schemas.openxmlformats.org/officeDocument/2006/relationships/slideLayout" Target="../slideLayouts/slideLayout583.xml"/><Relationship Id="rId2" Type="http://schemas.openxmlformats.org/officeDocument/2006/relationships/slideLayout" Target="../slideLayouts/slideLayout402.xml"/><Relationship Id="rId29" Type="http://schemas.openxmlformats.org/officeDocument/2006/relationships/slideLayout" Target="../slideLayouts/slideLayout429.xml"/><Relationship Id="rId24" Type="http://schemas.openxmlformats.org/officeDocument/2006/relationships/slideLayout" Target="../slideLayouts/slideLayout424.xml"/><Relationship Id="rId40" Type="http://schemas.openxmlformats.org/officeDocument/2006/relationships/slideLayout" Target="../slideLayouts/slideLayout440.xml"/><Relationship Id="rId45" Type="http://schemas.openxmlformats.org/officeDocument/2006/relationships/slideLayout" Target="../slideLayouts/slideLayout445.xml"/><Relationship Id="rId66" Type="http://schemas.openxmlformats.org/officeDocument/2006/relationships/slideLayout" Target="../slideLayouts/slideLayout466.xml"/><Relationship Id="rId87" Type="http://schemas.openxmlformats.org/officeDocument/2006/relationships/slideLayout" Target="../slideLayouts/slideLayout487.xml"/><Relationship Id="rId110" Type="http://schemas.openxmlformats.org/officeDocument/2006/relationships/slideLayout" Target="../slideLayouts/slideLayout510.xml"/><Relationship Id="rId115" Type="http://schemas.openxmlformats.org/officeDocument/2006/relationships/slideLayout" Target="../slideLayouts/slideLayout515.xml"/><Relationship Id="rId131" Type="http://schemas.openxmlformats.org/officeDocument/2006/relationships/slideLayout" Target="../slideLayouts/slideLayout531.xml"/><Relationship Id="rId136" Type="http://schemas.openxmlformats.org/officeDocument/2006/relationships/slideLayout" Target="../slideLayouts/slideLayout536.xml"/><Relationship Id="rId157" Type="http://schemas.openxmlformats.org/officeDocument/2006/relationships/slideLayout" Target="../slideLayouts/slideLayout557.xml"/><Relationship Id="rId178" Type="http://schemas.openxmlformats.org/officeDocument/2006/relationships/slideLayout" Target="../slideLayouts/slideLayout578.xml"/><Relationship Id="rId61" Type="http://schemas.openxmlformats.org/officeDocument/2006/relationships/slideLayout" Target="../slideLayouts/slideLayout461.xml"/><Relationship Id="rId82" Type="http://schemas.openxmlformats.org/officeDocument/2006/relationships/slideLayout" Target="../slideLayouts/slideLayout482.xml"/><Relationship Id="rId152" Type="http://schemas.openxmlformats.org/officeDocument/2006/relationships/slideLayout" Target="../slideLayouts/slideLayout552.xml"/><Relationship Id="rId173" Type="http://schemas.openxmlformats.org/officeDocument/2006/relationships/slideLayout" Target="../slideLayouts/slideLayout573.xml"/><Relationship Id="rId194" Type="http://schemas.openxmlformats.org/officeDocument/2006/relationships/slideLayout" Target="../slideLayouts/slideLayout594.xml"/><Relationship Id="rId199" Type="http://schemas.openxmlformats.org/officeDocument/2006/relationships/slideLayout" Target="../slideLayouts/slideLayout599.xml"/><Relationship Id="rId19" Type="http://schemas.openxmlformats.org/officeDocument/2006/relationships/slideLayout" Target="../slideLayouts/slideLayout419.xml"/><Relationship Id="rId14" Type="http://schemas.openxmlformats.org/officeDocument/2006/relationships/slideLayout" Target="../slideLayouts/slideLayout414.xml"/><Relationship Id="rId30" Type="http://schemas.openxmlformats.org/officeDocument/2006/relationships/slideLayout" Target="../slideLayouts/slideLayout430.xml"/><Relationship Id="rId35" Type="http://schemas.openxmlformats.org/officeDocument/2006/relationships/slideLayout" Target="../slideLayouts/slideLayout435.xml"/><Relationship Id="rId56" Type="http://schemas.openxmlformats.org/officeDocument/2006/relationships/slideLayout" Target="../slideLayouts/slideLayout456.xml"/><Relationship Id="rId77" Type="http://schemas.openxmlformats.org/officeDocument/2006/relationships/slideLayout" Target="../slideLayouts/slideLayout477.xml"/><Relationship Id="rId100" Type="http://schemas.openxmlformats.org/officeDocument/2006/relationships/slideLayout" Target="../slideLayouts/slideLayout500.xml"/><Relationship Id="rId105" Type="http://schemas.openxmlformats.org/officeDocument/2006/relationships/slideLayout" Target="../slideLayouts/slideLayout505.xml"/><Relationship Id="rId126" Type="http://schemas.openxmlformats.org/officeDocument/2006/relationships/slideLayout" Target="../slideLayouts/slideLayout526.xml"/><Relationship Id="rId147" Type="http://schemas.openxmlformats.org/officeDocument/2006/relationships/slideLayout" Target="../slideLayouts/slideLayout547.xml"/><Relationship Id="rId168" Type="http://schemas.openxmlformats.org/officeDocument/2006/relationships/slideLayout" Target="../slideLayouts/slideLayout568.xml"/><Relationship Id="rId8" Type="http://schemas.openxmlformats.org/officeDocument/2006/relationships/slideLayout" Target="../slideLayouts/slideLayout408.xml"/><Relationship Id="rId51" Type="http://schemas.openxmlformats.org/officeDocument/2006/relationships/slideLayout" Target="../slideLayouts/slideLayout451.xml"/><Relationship Id="rId72" Type="http://schemas.openxmlformats.org/officeDocument/2006/relationships/slideLayout" Target="../slideLayouts/slideLayout472.xml"/><Relationship Id="rId93" Type="http://schemas.openxmlformats.org/officeDocument/2006/relationships/slideLayout" Target="../slideLayouts/slideLayout493.xml"/><Relationship Id="rId98" Type="http://schemas.openxmlformats.org/officeDocument/2006/relationships/slideLayout" Target="../slideLayouts/slideLayout498.xml"/><Relationship Id="rId121" Type="http://schemas.openxmlformats.org/officeDocument/2006/relationships/slideLayout" Target="../slideLayouts/slideLayout521.xml"/><Relationship Id="rId142" Type="http://schemas.openxmlformats.org/officeDocument/2006/relationships/slideLayout" Target="../slideLayouts/slideLayout542.xml"/><Relationship Id="rId163" Type="http://schemas.openxmlformats.org/officeDocument/2006/relationships/slideLayout" Target="../slideLayouts/slideLayout563.xml"/><Relationship Id="rId184" Type="http://schemas.openxmlformats.org/officeDocument/2006/relationships/slideLayout" Target="../slideLayouts/slideLayout584.xml"/><Relationship Id="rId189" Type="http://schemas.openxmlformats.org/officeDocument/2006/relationships/slideLayout" Target="../slideLayouts/slideLayout589.xml"/><Relationship Id="rId3" Type="http://schemas.openxmlformats.org/officeDocument/2006/relationships/slideLayout" Target="../slideLayouts/slideLayout403.xml"/><Relationship Id="rId25" Type="http://schemas.openxmlformats.org/officeDocument/2006/relationships/slideLayout" Target="../slideLayouts/slideLayout425.xml"/><Relationship Id="rId46" Type="http://schemas.openxmlformats.org/officeDocument/2006/relationships/slideLayout" Target="../slideLayouts/slideLayout446.xml"/><Relationship Id="rId67" Type="http://schemas.openxmlformats.org/officeDocument/2006/relationships/slideLayout" Target="../slideLayouts/slideLayout467.xml"/><Relationship Id="rId116" Type="http://schemas.openxmlformats.org/officeDocument/2006/relationships/slideLayout" Target="../slideLayouts/slideLayout516.xml"/><Relationship Id="rId137" Type="http://schemas.openxmlformats.org/officeDocument/2006/relationships/slideLayout" Target="../slideLayouts/slideLayout537.xml"/><Relationship Id="rId158" Type="http://schemas.openxmlformats.org/officeDocument/2006/relationships/slideLayout" Target="../slideLayouts/slideLayout558.xml"/><Relationship Id="rId20" Type="http://schemas.openxmlformats.org/officeDocument/2006/relationships/slideLayout" Target="../slideLayouts/slideLayout420.xml"/><Relationship Id="rId41" Type="http://schemas.openxmlformats.org/officeDocument/2006/relationships/slideLayout" Target="../slideLayouts/slideLayout441.xml"/><Relationship Id="rId62" Type="http://schemas.openxmlformats.org/officeDocument/2006/relationships/slideLayout" Target="../slideLayouts/slideLayout462.xml"/><Relationship Id="rId83" Type="http://schemas.openxmlformats.org/officeDocument/2006/relationships/slideLayout" Target="../slideLayouts/slideLayout483.xml"/><Relationship Id="rId88" Type="http://schemas.openxmlformats.org/officeDocument/2006/relationships/slideLayout" Target="../slideLayouts/slideLayout488.xml"/><Relationship Id="rId111" Type="http://schemas.openxmlformats.org/officeDocument/2006/relationships/slideLayout" Target="../slideLayouts/slideLayout511.xml"/><Relationship Id="rId132" Type="http://schemas.openxmlformats.org/officeDocument/2006/relationships/slideLayout" Target="../slideLayouts/slideLayout532.xml"/><Relationship Id="rId153" Type="http://schemas.openxmlformats.org/officeDocument/2006/relationships/slideLayout" Target="../slideLayouts/slideLayout553.xml"/><Relationship Id="rId174" Type="http://schemas.openxmlformats.org/officeDocument/2006/relationships/slideLayout" Target="../slideLayouts/slideLayout574.xml"/><Relationship Id="rId179" Type="http://schemas.openxmlformats.org/officeDocument/2006/relationships/slideLayout" Target="../slideLayouts/slideLayout579.xml"/><Relationship Id="rId195" Type="http://schemas.openxmlformats.org/officeDocument/2006/relationships/slideLayout" Target="../slideLayouts/slideLayout595.xml"/><Relationship Id="rId190" Type="http://schemas.openxmlformats.org/officeDocument/2006/relationships/slideLayout" Target="../slideLayouts/slideLayout590.xml"/><Relationship Id="rId15" Type="http://schemas.openxmlformats.org/officeDocument/2006/relationships/slideLayout" Target="../slideLayouts/slideLayout415.xml"/><Relationship Id="rId36" Type="http://schemas.openxmlformats.org/officeDocument/2006/relationships/slideLayout" Target="../slideLayouts/slideLayout436.xml"/><Relationship Id="rId57" Type="http://schemas.openxmlformats.org/officeDocument/2006/relationships/slideLayout" Target="../slideLayouts/slideLayout457.xml"/><Relationship Id="rId106" Type="http://schemas.openxmlformats.org/officeDocument/2006/relationships/slideLayout" Target="../slideLayouts/slideLayout506.xml"/><Relationship Id="rId127" Type="http://schemas.openxmlformats.org/officeDocument/2006/relationships/slideLayout" Target="../slideLayouts/slideLayout527.xml"/><Relationship Id="rId10" Type="http://schemas.openxmlformats.org/officeDocument/2006/relationships/slideLayout" Target="../slideLayouts/slideLayout410.xml"/><Relationship Id="rId31" Type="http://schemas.openxmlformats.org/officeDocument/2006/relationships/slideLayout" Target="../slideLayouts/slideLayout431.xml"/><Relationship Id="rId52" Type="http://schemas.openxmlformats.org/officeDocument/2006/relationships/slideLayout" Target="../slideLayouts/slideLayout452.xml"/><Relationship Id="rId73" Type="http://schemas.openxmlformats.org/officeDocument/2006/relationships/slideLayout" Target="../slideLayouts/slideLayout473.xml"/><Relationship Id="rId78" Type="http://schemas.openxmlformats.org/officeDocument/2006/relationships/slideLayout" Target="../slideLayouts/slideLayout478.xml"/><Relationship Id="rId94" Type="http://schemas.openxmlformats.org/officeDocument/2006/relationships/slideLayout" Target="../slideLayouts/slideLayout494.xml"/><Relationship Id="rId99" Type="http://schemas.openxmlformats.org/officeDocument/2006/relationships/slideLayout" Target="../slideLayouts/slideLayout499.xml"/><Relationship Id="rId101" Type="http://schemas.openxmlformats.org/officeDocument/2006/relationships/slideLayout" Target="../slideLayouts/slideLayout501.xml"/><Relationship Id="rId122" Type="http://schemas.openxmlformats.org/officeDocument/2006/relationships/slideLayout" Target="../slideLayouts/slideLayout522.xml"/><Relationship Id="rId143" Type="http://schemas.openxmlformats.org/officeDocument/2006/relationships/slideLayout" Target="../slideLayouts/slideLayout543.xml"/><Relationship Id="rId148" Type="http://schemas.openxmlformats.org/officeDocument/2006/relationships/slideLayout" Target="../slideLayouts/slideLayout548.xml"/><Relationship Id="rId164" Type="http://schemas.openxmlformats.org/officeDocument/2006/relationships/slideLayout" Target="../slideLayouts/slideLayout564.xml"/><Relationship Id="rId169" Type="http://schemas.openxmlformats.org/officeDocument/2006/relationships/slideLayout" Target="../slideLayouts/slideLayout569.xml"/><Relationship Id="rId185" Type="http://schemas.openxmlformats.org/officeDocument/2006/relationships/slideLayout" Target="../slideLayouts/slideLayout585.xml"/><Relationship Id="rId4" Type="http://schemas.openxmlformats.org/officeDocument/2006/relationships/slideLayout" Target="../slideLayouts/slideLayout404.xml"/><Relationship Id="rId9" Type="http://schemas.openxmlformats.org/officeDocument/2006/relationships/slideLayout" Target="../slideLayouts/slideLayout409.xml"/><Relationship Id="rId180" Type="http://schemas.openxmlformats.org/officeDocument/2006/relationships/slideLayout" Target="../slideLayouts/slideLayout580.xml"/><Relationship Id="rId26" Type="http://schemas.openxmlformats.org/officeDocument/2006/relationships/slideLayout" Target="../slideLayouts/slideLayout426.xml"/><Relationship Id="rId47" Type="http://schemas.openxmlformats.org/officeDocument/2006/relationships/slideLayout" Target="../slideLayouts/slideLayout447.xml"/><Relationship Id="rId68" Type="http://schemas.openxmlformats.org/officeDocument/2006/relationships/slideLayout" Target="../slideLayouts/slideLayout468.xml"/><Relationship Id="rId89" Type="http://schemas.openxmlformats.org/officeDocument/2006/relationships/slideLayout" Target="../slideLayouts/slideLayout489.xml"/><Relationship Id="rId112" Type="http://schemas.openxmlformats.org/officeDocument/2006/relationships/slideLayout" Target="../slideLayouts/slideLayout512.xml"/><Relationship Id="rId133" Type="http://schemas.openxmlformats.org/officeDocument/2006/relationships/slideLayout" Target="../slideLayouts/slideLayout533.xml"/><Relationship Id="rId154" Type="http://schemas.openxmlformats.org/officeDocument/2006/relationships/slideLayout" Target="../slideLayouts/slideLayout554.xml"/><Relationship Id="rId175" Type="http://schemas.openxmlformats.org/officeDocument/2006/relationships/slideLayout" Target="../slideLayouts/slideLayout575.xml"/><Relationship Id="rId196" Type="http://schemas.openxmlformats.org/officeDocument/2006/relationships/slideLayout" Target="../slideLayouts/slideLayout596.xml"/><Relationship Id="rId200" Type="http://schemas.openxmlformats.org/officeDocument/2006/relationships/slideLayout" Target="../slideLayouts/slideLayout600.xml"/><Relationship Id="rId16" Type="http://schemas.openxmlformats.org/officeDocument/2006/relationships/slideLayout" Target="../slideLayouts/slideLayout416.xml"/><Relationship Id="rId37" Type="http://schemas.openxmlformats.org/officeDocument/2006/relationships/slideLayout" Target="../slideLayouts/slideLayout437.xml"/><Relationship Id="rId58" Type="http://schemas.openxmlformats.org/officeDocument/2006/relationships/slideLayout" Target="../slideLayouts/slideLayout458.xml"/><Relationship Id="rId79" Type="http://schemas.openxmlformats.org/officeDocument/2006/relationships/slideLayout" Target="../slideLayouts/slideLayout479.xml"/><Relationship Id="rId102" Type="http://schemas.openxmlformats.org/officeDocument/2006/relationships/slideLayout" Target="../slideLayouts/slideLayout502.xml"/><Relationship Id="rId123" Type="http://schemas.openxmlformats.org/officeDocument/2006/relationships/slideLayout" Target="../slideLayouts/slideLayout523.xml"/><Relationship Id="rId144" Type="http://schemas.openxmlformats.org/officeDocument/2006/relationships/slideLayout" Target="../slideLayouts/slideLayout544.xml"/><Relationship Id="rId90" Type="http://schemas.openxmlformats.org/officeDocument/2006/relationships/slideLayout" Target="../slideLayouts/slideLayout490.xml"/><Relationship Id="rId165" Type="http://schemas.openxmlformats.org/officeDocument/2006/relationships/slideLayout" Target="../slideLayouts/slideLayout565.xml"/><Relationship Id="rId186" Type="http://schemas.openxmlformats.org/officeDocument/2006/relationships/slideLayout" Target="../slideLayouts/slideLayout586.xml"/><Relationship Id="rId27" Type="http://schemas.openxmlformats.org/officeDocument/2006/relationships/slideLayout" Target="../slideLayouts/slideLayout427.xml"/><Relationship Id="rId48" Type="http://schemas.openxmlformats.org/officeDocument/2006/relationships/slideLayout" Target="../slideLayouts/slideLayout448.xml"/><Relationship Id="rId69" Type="http://schemas.openxmlformats.org/officeDocument/2006/relationships/slideLayout" Target="../slideLayouts/slideLayout469.xml"/><Relationship Id="rId113" Type="http://schemas.openxmlformats.org/officeDocument/2006/relationships/slideLayout" Target="../slideLayouts/slideLayout513.xml"/><Relationship Id="rId134" Type="http://schemas.openxmlformats.org/officeDocument/2006/relationships/slideLayout" Target="../slideLayouts/slideLayout534.xml"/><Relationship Id="rId80" Type="http://schemas.openxmlformats.org/officeDocument/2006/relationships/slideLayout" Target="../slideLayouts/slideLayout480.xml"/><Relationship Id="rId155" Type="http://schemas.openxmlformats.org/officeDocument/2006/relationships/slideLayout" Target="../slideLayouts/slideLayout555.xml"/><Relationship Id="rId176" Type="http://schemas.openxmlformats.org/officeDocument/2006/relationships/slideLayout" Target="../slideLayouts/slideLayout576.xml"/><Relationship Id="rId197" Type="http://schemas.openxmlformats.org/officeDocument/2006/relationships/slideLayout" Target="../slideLayouts/slideLayout597.xml"/><Relationship Id="rId201" Type="http://schemas.openxmlformats.org/officeDocument/2006/relationships/theme" Target="../theme/theme3.xml"/><Relationship Id="rId17" Type="http://schemas.openxmlformats.org/officeDocument/2006/relationships/slideLayout" Target="../slideLayouts/slideLayout417.xml"/><Relationship Id="rId38" Type="http://schemas.openxmlformats.org/officeDocument/2006/relationships/slideLayout" Target="../slideLayouts/slideLayout438.xml"/><Relationship Id="rId59" Type="http://schemas.openxmlformats.org/officeDocument/2006/relationships/slideLayout" Target="../slideLayouts/slideLayout459.xml"/><Relationship Id="rId103" Type="http://schemas.openxmlformats.org/officeDocument/2006/relationships/slideLayout" Target="../slideLayouts/slideLayout503.xml"/><Relationship Id="rId124" Type="http://schemas.openxmlformats.org/officeDocument/2006/relationships/slideLayout" Target="../slideLayouts/slideLayout524.xml"/><Relationship Id="rId70" Type="http://schemas.openxmlformats.org/officeDocument/2006/relationships/slideLayout" Target="../slideLayouts/slideLayout470.xml"/><Relationship Id="rId91" Type="http://schemas.openxmlformats.org/officeDocument/2006/relationships/slideLayout" Target="../slideLayouts/slideLayout491.xml"/><Relationship Id="rId145" Type="http://schemas.openxmlformats.org/officeDocument/2006/relationships/slideLayout" Target="../slideLayouts/slideLayout545.xml"/><Relationship Id="rId166" Type="http://schemas.openxmlformats.org/officeDocument/2006/relationships/slideLayout" Target="../slideLayouts/slideLayout566.xml"/><Relationship Id="rId187" Type="http://schemas.openxmlformats.org/officeDocument/2006/relationships/slideLayout" Target="../slideLayouts/slideLayout587.xml"/><Relationship Id="rId1" Type="http://schemas.openxmlformats.org/officeDocument/2006/relationships/slideLayout" Target="../slideLayouts/slideLayout401.xml"/><Relationship Id="rId28" Type="http://schemas.openxmlformats.org/officeDocument/2006/relationships/slideLayout" Target="../slideLayouts/slideLayout428.xml"/><Relationship Id="rId49" Type="http://schemas.openxmlformats.org/officeDocument/2006/relationships/slideLayout" Target="../slideLayouts/slideLayout449.xml"/><Relationship Id="rId114" Type="http://schemas.openxmlformats.org/officeDocument/2006/relationships/slideLayout" Target="../slideLayouts/slideLayout514.xml"/><Relationship Id="rId60" Type="http://schemas.openxmlformats.org/officeDocument/2006/relationships/slideLayout" Target="../slideLayouts/slideLayout460.xml"/><Relationship Id="rId81" Type="http://schemas.openxmlformats.org/officeDocument/2006/relationships/slideLayout" Target="../slideLayouts/slideLayout481.xml"/><Relationship Id="rId135" Type="http://schemas.openxmlformats.org/officeDocument/2006/relationships/slideLayout" Target="../slideLayouts/slideLayout535.xml"/><Relationship Id="rId156" Type="http://schemas.openxmlformats.org/officeDocument/2006/relationships/slideLayout" Target="../slideLayouts/slideLayout556.xml"/><Relationship Id="rId177" Type="http://schemas.openxmlformats.org/officeDocument/2006/relationships/slideLayout" Target="../slideLayouts/slideLayout577.xml"/><Relationship Id="rId198" Type="http://schemas.openxmlformats.org/officeDocument/2006/relationships/slideLayout" Target="../slideLayouts/slideLayout598.xml"/><Relationship Id="rId18" Type="http://schemas.openxmlformats.org/officeDocument/2006/relationships/slideLayout" Target="../slideLayouts/slideLayout418.xml"/><Relationship Id="rId39" Type="http://schemas.openxmlformats.org/officeDocument/2006/relationships/slideLayout" Target="../slideLayouts/slideLayout439.xml"/><Relationship Id="rId50" Type="http://schemas.openxmlformats.org/officeDocument/2006/relationships/slideLayout" Target="../slideLayouts/slideLayout450.xml"/><Relationship Id="rId104" Type="http://schemas.openxmlformats.org/officeDocument/2006/relationships/slideLayout" Target="../slideLayouts/slideLayout504.xml"/><Relationship Id="rId125" Type="http://schemas.openxmlformats.org/officeDocument/2006/relationships/slideLayout" Target="../slideLayouts/slideLayout525.xml"/><Relationship Id="rId146" Type="http://schemas.openxmlformats.org/officeDocument/2006/relationships/slideLayout" Target="../slideLayouts/slideLayout546.xml"/><Relationship Id="rId167" Type="http://schemas.openxmlformats.org/officeDocument/2006/relationships/slideLayout" Target="../slideLayouts/slideLayout567.xml"/><Relationship Id="rId188" Type="http://schemas.openxmlformats.org/officeDocument/2006/relationships/slideLayout" Target="../slideLayouts/slideLayout588.xml"/><Relationship Id="rId71" Type="http://schemas.openxmlformats.org/officeDocument/2006/relationships/slideLayout" Target="../slideLayouts/slideLayout471.xml"/><Relationship Id="rId92" Type="http://schemas.openxmlformats.org/officeDocument/2006/relationships/slideLayout" Target="../slideLayouts/slideLayout4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Text Box 16"/>
          <p:cNvSpPr txBox="1">
            <a:spLocks noChangeArrowheads="1"/>
          </p:cNvSpPr>
          <p:nvPr userDrawn="1"/>
        </p:nvSpPr>
        <p:spPr bwMode="auto">
          <a:xfrm>
            <a:off x="0" y="6444000"/>
            <a:ext cx="4608512" cy="400110"/>
          </a:xfrm>
          <a:prstGeom prst="rect">
            <a:avLst/>
          </a:prstGeom>
          <a:noFill/>
          <a:ln w="9525">
            <a:noFill/>
            <a:miter lim="800000"/>
            <a:headEnd/>
            <a:tailEnd/>
          </a:ln>
          <a:effectLst/>
        </p:spPr>
        <p:txBody>
          <a:bodyPr>
            <a:spAutoFit/>
          </a:bodyPr>
          <a:lstStyle/>
          <a:p>
            <a:pPr algn="l"/>
            <a:r>
              <a:rPr lang="de-DE" dirty="0" smtClean="0">
                <a:solidFill>
                  <a:schemeClr val="bg1"/>
                </a:solidFill>
              </a:rPr>
              <a:t>© BIFIE/</a:t>
            </a:r>
            <a:r>
              <a:rPr lang="de-AT" dirty="0" smtClean="0">
                <a:solidFill>
                  <a:schemeClr val="bg1"/>
                </a:solidFill>
              </a:rPr>
              <a:t>Erika</a:t>
            </a:r>
            <a:r>
              <a:rPr lang="de-AT" baseline="0" dirty="0" smtClean="0">
                <a:solidFill>
                  <a:schemeClr val="bg1"/>
                </a:solidFill>
              </a:rPr>
              <a:t> Schmid</a:t>
            </a:r>
          </a:p>
          <a:p>
            <a:pPr algn="l"/>
            <a:r>
              <a:rPr lang="de-AT" baseline="0" dirty="0" smtClean="0">
                <a:solidFill>
                  <a:schemeClr val="bg1"/>
                </a:solidFill>
              </a:rPr>
              <a:t>Dezember 2013</a:t>
            </a:r>
            <a:endParaRPr lang="de-AT" dirty="0" smtClean="0">
              <a:solidFill>
                <a:schemeClr val="bg1"/>
              </a:solidFill>
            </a:endParaRPr>
          </a:p>
        </p:txBody>
      </p:sp>
      <p:sp>
        <p:nvSpPr>
          <p:cNvPr id="1027" name="Rectangle 2"/>
          <p:cNvSpPr>
            <a:spLocks noGrp="1" noChangeArrowheads="1"/>
          </p:cNvSpPr>
          <p:nvPr userDrawn="1">
            <p:ph type="title"/>
          </p:nvPr>
        </p:nvSpPr>
        <p:spPr bwMode="auto">
          <a:xfrm>
            <a:off x="395288" y="1052513"/>
            <a:ext cx="8497887" cy="10080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AT" dirty="0" smtClean="0"/>
              <a:t>Titelmasterformat durch Klicken bearbeiten</a:t>
            </a:r>
          </a:p>
        </p:txBody>
      </p:sp>
      <p:sp>
        <p:nvSpPr>
          <p:cNvPr id="1047" name="Line 23"/>
          <p:cNvSpPr>
            <a:spLocks noChangeShapeType="1"/>
          </p:cNvSpPr>
          <p:nvPr userDrawn="1"/>
        </p:nvSpPr>
        <p:spPr bwMode="auto">
          <a:xfrm flipV="1">
            <a:off x="468313" y="0"/>
            <a:ext cx="0" cy="6669088"/>
          </a:xfrm>
          <a:prstGeom prst="line">
            <a:avLst/>
          </a:prstGeom>
          <a:noFill/>
          <a:ln w="9525">
            <a:noFill/>
            <a:round/>
            <a:headEnd/>
            <a:tailEnd/>
          </a:ln>
          <a:effectLst/>
        </p:spPr>
        <p:txBody>
          <a:bodyPr anchor="ctr"/>
          <a:lstStyle/>
          <a:p>
            <a:pPr>
              <a:defRPr/>
            </a:pPr>
            <a:endParaRPr lang="de-AT"/>
          </a:p>
        </p:txBody>
      </p:sp>
      <p:sp>
        <p:nvSpPr>
          <p:cNvPr id="1032" name="Rectangle 22"/>
          <p:cNvSpPr>
            <a:spLocks noGrp="1" noChangeArrowheads="1"/>
          </p:cNvSpPr>
          <p:nvPr userDrawn="1">
            <p:ph type="body" idx="1"/>
          </p:nvPr>
        </p:nvSpPr>
        <p:spPr bwMode="auto">
          <a:xfrm>
            <a:off x="395288" y="2133600"/>
            <a:ext cx="8497887" cy="3992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AT" dirty="0" smtClean="0"/>
              <a:t>Textmasterformate durch Klicken bearbeiten</a:t>
            </a:r>
          </a:p>
          <a:p>
            <a:pPr lvl="1"/>
            <a:r>
              <a:rPr lang="de-AT" dirty="0" smtClean="0"/>
              <a:t>Zweite Ebene</a:t>
            </a:r>
          </a:p>
          <a:p>
            <a:pPr lvl="2"/>
            <a:r>
              <a:rPr lang="de-AT" dirty="0" smtClean="0"/>
              <a:t>Dritte Ebene</a:t>
            </a:r>
          </a:p>
          <a:p>
            <a:pPr lvl="3"/>
            <a:r>
              <a:rPr lang="de-AT" dirty="0" smtClean="0"/>
              <a:t>Vierte Ebene</a:t>
            </a:r>
          </a:p>
          <a:p>
            <a:pPr lvl="4"/>
            <a:r>
              <a:rPr lang="de-AT" dirty="0" smtClean="0"/>
              <a:t>Fünfte Ebene										</a:t>
            </a:r>
          </a:p>
        </p:txBody>
      </p:sp>
      <p:grpSp>
        <p:nvGrpSpPr>
          <p:cNvPr id="10" name="Gruppieren 8"/>
          <p:cNvGrpSpPr/>
          <p:nvPr userDrawn="1"/>
        </p:nvGrpSpPr>
        <p:grpSpPr>
          <a:xfrm>
            <a:off x="0" y="5076000"/>
            <a:ext cx="9144000" cy="1782000"/>
            <a:chOff x="0" y="5076000"/>
            <a:chExt cx="9144000" cy="1782000"/>
          </a:xfrm>
        </p:grpSpPr>
        <p:pic>
          <p:nvPicPr>
            <p:cNvPr id="15" name="Picture 4" descr="C:\Dokumente und Einstellungen\mitterhuemer\Desktop\wiese.jpg"/>
            <p:cNvPicPr>
              <a:picLocks noChangeAspect="1" noChangeArrowheads="1"/>
            </p:cNvPicPr>
            <p:nvPr userDrawn="1"/>
          </p:nvPicPr>
          <p:blipFill>
            <a:blip/>
            <a:srcRect/>
            <a:stretch>
              <a:fillRect/>
            </a:stretch>
          </p:blipFill>
          <p:spPr bwMode="auto">
            <a:xfrm>
              <a:off x="4363165" y="5076000"/>
              <a:ext cx="4780835" cy="1782000"/>
            </a:xfrm>
            <a:prstGeom prst="rect">
              <a:avLst/>
            </a:prstGeom>
            <a:noFill/>
          </p:spPr>
        </p:pic>
        <p:pic>
          <p:nvPicPr>
            <p:cNvPr id="17" name="Picture 4" descr="C:\Dokumente und Einstellungen\mitterhuemer\Desktop\wiese.jpg"/>
            <p:cNvPicPr>
              <a:picLocks noChangeAspect="1" noChangeArrowheads="1"/>
            </p:cNvPicPr>
            <p:nvPr userDrawn="1"/>
          </p:nvPicPr>
          <p:blipFill>
            <a:blip/>
            <a:srcRect/>
            <a:stretch>
              <a:fillRect/>
            </a:stretch>
          </p:blipFill>
          <p:spPr bwMode="auto">
            <a:xfrm>
              <a:off x="0" y="5076000"/>
              <a:ext cx="4780835" cy="1782000"/>
            </a:xfrm>
            <a:prstGeom prst="rect">
              <a:avLst/>
            </a:prstGeom>
            <a:noFill/>
          </p:spPr>
        </p:pic>
      </p:grpSp>
      <p:sp>
        <p:nvSpPr>
          <p:cNvPr id="18" name="Text Box 16"/>
          <p:cNvSpPr txBox="1">
            <a:spLocks noChangeArrowheads="1"/>
          </p:cNvSpPr>
          <p:nvPr userDrawn="1"/>
        </p:nvSpPr>
        <p:spPr bwMode="auto">
          <a:xfrm>
            <a:off x="395288" y="6308725"/>
            <a:ext cx="4608512" cy="307777"/>
          </a:xfrm>
          <a:prstGeom prst="rect">
            <a:avLst/>
          </a:prstGeom>
          <a:noFill/>
          <a:ln w="9525">
            <a:noFill/>
            <a:miter lim="800000"/>
            <a:headEnd/>
            <a:tailEnd/>
          </a:ln>
          <a:effectLst/>
        </p:spPr>
        <p:txBody>
          <a:bodyPr>
            <a:spAutoFit/>
          </a:bodyPr>
          <a:lstStyle/>
          <a:p>
            <a:pPr algn="l"/>
            <a:r>
              <a:rPr lang="de-DE" sz="1400" baseline="0" dirty="0" smtClean="0">
                <a:solidFill>
                  <a:schemeClr val="bg1"/>
                </a:solidFill>
              </a:rPr>
              <a:t>Dezember 2013</a:t>
            </a:r>
            <a:endParaRPr lang="de-DE" sz="1400" dirty="0">
              <a:solidFill>
                <a:schemeClr val="bg1"/>
              </a:solidFill>
            </a:endParaRPr>
          </a:p>
        </p:txBody>
      </p:sp>
      <p:pic>
        <p:nvPicPr>
          <p:cNvPr id="19" name="Bild 18" descr="bmukk.png"/>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5655963" y="373988"/>
            <a:ext cx="1676288" cy="530317"/>
          </a:xfrm>
          <a:prstGeom prst="rect">
            <a:avLst/>
          </a:prstGeom>
        </p:spPr>
      </p:pic>
      <p:pic>
        <p:nvPicPr>
          <p:cNvPr id="20" name="Bild 19" descr="bsvlogo.png"/>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4269946" y="76402"/>
            <a:ext cx="1150401" cy="827903"/>
          </a:xfrm>
          <a:prstGeom prst="rect">
            <a:avLst/>
          </a:prstGeom>
        </p:spPr>
      </p:pic>
      <p:pic>
        <p:nvPicPr>
          <p:cNvPr id="21" name="Bild 20"/>
          <p:cNvPicPr/>
          <p:nvPr userDrawn="1"/>
        </p:nvPicPr>
        <p:blipFill>
          <a:blip cstate="print">
            <a:extLst>
              <a:ext uri="{28A0092B-C50C-407E-A947-70E740481C1C}">
                <a14:useLocalDpi xmlns:a14="http://schemas.microsoft.com/office/drawing/2010/main" val="0"/>
              </a:ext>
            </a:extLst>
          </a:blip>
          <a:stretch>
            <a:fillRect/>
          </a:stretch>
        </p:blipFill>
        <p:spPr>
          <a:xfrm>
            <a:off x="7584130" y="373988"/>
            <a:ext cx="1367653" cy="535605"/>
          </a:xfrm>
          <a:prstGeom prst="rect">
            <a:avLst/>
          </a:prstGeom>
          <a:extLst>
            <a:ext uri="{FAA26D3D-D897-4be2-8F04-BA451C77F1D7}">
              <ma14:placeholderFlag xmlns="" xmlns:ma14="http://schemas.microsoft.com/office/mac/drawingml/2011/main"/>
            </a:ext>
          </a:extLst>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1" r:id="rId33"/>
    <p:sldLayoutId id="2147483792" r:id="rId34"/>
    <p:sldLayoutId id="2147483793" r:id="rId35"/>
    <p:sldLayoutId id="2147483794" r:id="rId36"/>
    <p:sldLayoutId id="2147483795" r:id="rId37"/>
    <p:sldLayoutId id="2147483796" r:id="rId38"/>
    <p:sldLayoutId id="2147483797" r:id="rId39"/>
    <p:sldLayoutId id="2147483798" r:id="rId40"/>
    <p:sldLayoutId id="2147483799" r:id="rId41"/>
    <p:sldLayoutId id="2147483800" r:id="rId42"/>
    <p:sldLayoutId id="2147483801" r:id="rId43"/>
    <p:sldLayoutId id="2147483802" r:id="rId44"/>
    <p:sldLayoutId id="2147483803" r:id="rId45"/>
    <p:sldLayoutId id="2147483804" r:id="rId46"/>
    <p:sldLayoutId id="2147483805" r:id="rId47"/>
    <p:sldLayoutId id="2147483806" r:id="rId48"/>
    <p:sldLayoutId id="2147483807" r:id="rId49"/>
    <p:sldLayoutId id="2147483808" r:id="rId50"/>
    <p:sldLayoutId id="2147483809" r:id="rId51"/>
    <p:sldLayoutId id="2147483810" r:id="rId52"/>
    <p:sldLayoutId id="2147483811" r:id="rId53"/>
    <p:sldLayoutId id="2147483812" r:id="rId54"/>
    <p:sldLayoutId id="2147483813" r:id="rId55"/>
    <p:sldLayoutId id="2147483814" r:id="rId56"/>
    <p:sldLayoutId id="2147483815" r:id="rId57"/>
    <p:sldLayoutId id="2147483816" r:id="rId58"/>
    <p:sldLayoutId id="2147483817" r:id="rId59"/>
    <p:sldLayoutId id="2147483818" r:id="rId60"/>
    <p:sldLayoutId id="2147483819" r:id="rId61"/>
    <p:sldLayoutId id="2147483820" r:id="rId62"/>
    <p:sldLayoutId id="2147483821" r:id="rId63"/>
    <p:sldLayoutId id="2147483822" r:id="rId64"/>
    <p:sldLayoutId id="2147483823" r:id="rId65"/>
    <p:sldLayoutId id="2147483824" r:id="rId66"/>
    <p:sldLayoutId id="2147483825" r:id="rId67"/>
    <p:sldLayoutId id="2147483826" r:id="rId68"/>
    <p:sldLayoutId id="2147483827" r:id="rId69"/>
    <p:sldLayoutId id="2147483828" r:id="rId70"/>
    <p:sldLayoutId id="2147483829" r:id="rId71"/>
    <p:sldLayoutId id="2147483830" r:id="rId72"/>
    <p:sldLayoutId id="2147483831" r:id="rId73"/>
    <p:sldLayoutId id="2147483832" r:id="rId74"/>
    <p:sldLayoutId id="2147483833" r:id="rId75"/>
    <p:sldLayoutId id="2147483834" r:id="rId76"/>
    <p:sldLayoutId id="2147483835" r:id="rId77"/>
    <p:sldLayoutId id="2147483836" r:id="rId78"/>
    <p:sldLayoutId id="2147483837" r:id="rId79"/>
    <p:sldLayoutId id="2147483838" r:id="rId80"/>
    <p:sldLayoutId id="2147483839" r:id="rId81"/>
    <p:sldLayoutId id="2147483840" r:id="rId82"/>
    <p:sldLayoutId id="2147483841" r:id="rId83"/>
    <p:sldLayoutId id="2147483842" r:id="rId84"/>
    <p:sldLayoutId id="2147483843" r:id="rId85"/>
    <p:sldLayoutId id="2147483844" r:id="rId86"/>
    <p:sldLayoutId id="2147483845" r:id="rId87"/>
    <p:sldLayoutId id="2147483846" r:id="rId88"/>
    <p:sldLayoutId id="2147483847" r:id="rId89"/>
    <p:sldLayoutId id="2147483848" r:id="rId90"/>
    <p:sldLayoutId id="2147483849" r:id="rId91"/>
    <p:sldLayoutId id="2147483850" r:id="rId92"/>
    <p:sldLayoutId id="2147483851" r:id="rId93"/>
    <p:sldLayoutId id="2147483852" r:id="rId94"/>
    <p:sldLayoutId id="2147483853" r:id="rId95"/>
    <p:sldLayoutId id="2147483854" r:id="rId96"/>
    <p:sldLayoutId id="2147483855" r:id="rId97"/>
    <p:sldLayoutId id="2147483856" r:id="rId98"/>
    <p:sldLayoutId id="2147483857" r:id="rId99"/>
    <p:sldLayoutId id="2147483858" r:id="rId100"/>
    <p:sldLayoutId id="2147483859" r:id="rId101"/>
    <p:sldLayoutId id="2147483860" r:id="rId102"/>
    <p:sldLayoutId id="2147483861" r:id="rId103"/>
    <p:sldLayoutId id="2147483862" r:id="rId104"/>
    <p:sldLayoutId id="2147483863" r:id="rId105"/>
    <p:sldLayoutId id="2147483864" r:id="rId106"/>
    <p:sldLayoutId id="2147483865" r:id="rId107"/>
    <p:sldLayoutId id="2147483866" r:id="rId108"/>
    <p:sldLayoutId id="2147483867" r:id="rId109"/>
    <p:sldLayoutId id="2147483868" r:id="rId110"/>
    <p:sldLayoutId id="2147483869" r:id="rId111"/>
    <p:sldLayoutId id="2147483870" r:id="rId112"/>
    <p:sldLayoutId id="2147483871" r:id="rId113"/>
    <p:sldLayoutId id="2147483872" r:id="rId114"/>
    <p:sldLayoutId id="2147483873" r:id="rId115"/>
    <p:sldLayoutId id="2147483874" r:id="rId116"/>
    <p:sldLayoutId id="2147483875" r:id="rId117"/>
    <p:sldLayoutId id="2147483876" r:id="rId118"/>
    <p:sldLayoutId id="2147483877" r:id="rId119"/>
    <p:sldLayoutId id="2147483878" r:id="rId120"/>
    <p:sldLayoutId id="2147483879" r:id="rId121"/>
    <p:sldLayoutId id="2147483880" r:id="rId122"/>
    <p:sldLayoutId id="2147483881" r:id="rId123"/>
    <p:sldLayoutId id="2147483882" r:id="rId124"/>
    <p:sldLayoutId id="2147483883" r:id="rId125"/>
    <p:sldLayoutId id="2147483884" r:id="rId126"/>
    <p:sldLayoutId id="2147483885" r:id="rId127"/>
    <p:sldLayoutId id="2147483886" r:id="rId128"/>
    <p:sldLayoutId id="2147483887" r:id="rId129"/>
    <p:sldLayoutId id="2147483888" r:id="rId130"/>
    <p:sldLayoutId id="2147483889" r:id="rId131"/>
    <p:sldLayoutId id="2147483890" r:id="rId132"/>
    <p:sldLayoutId id="2147483891" r:id="rId133"/>
    <p:sldLayoutId id="2147483892" r:id="rId134"/>
    <p:sldLayoutId id="2147483893" r:id="rId135"/>
    <p:sldLayoutId id="2147483894" r:id="rId136"/>
    <p:sldLayoutId id="2147483895" r:id="rId137"/>
    <p:sldLayoutId id="2147483896" r:id="rId138"/>
    <p:sldLayoutId id="2147483897" r:id="rId139"/>
    <p:sldLayoutId id="2147483898" r:id="rId140"/>
    <p:sldLayoutId id="2147483899" r:id="rId141"/>
    <p:sldLayoutId id="2147483900" r:id="rId142"/>
    <p:sldLayoutId id="2147483901" r:id="rId143"/>
    <p:sldLayoutId id="2147483902" r:id="rId144"/>
    <p:sldLayoutId id="2147483903" r:id="rId145"/>
    <p:sldLayoutId id="2147483904" r:id="rId146"/>
    <p:sldLayoutId id="2147483905" r:id="rId147"/>
    <p:sldLayoutId id="2147483906" r:id="rId148"/>
    <p:sldLayoutId id="2147483907" r:id="rId149"/>
    <p:sldLayoutId id="2147483908" r:id="rId150"/>
    <p:sldLayoutId id="2147483909" r:id="rId151"/>
    <p:sldLayoutId id="2147483910" r:id="rId152"/>
    <p:sldLayoutId id="2147483911" r:id="rId153"/>
    <p:sldLayoutId id="2147483912" r:id="rId154"/>
    <p:sldLayoutId id="2147483913" r:id="rId155"/>
    <p:sldLayoutId id="2147483914" r:id="rId156"/>
    <p:sldLayoutId id="2147483915" r:id="rId157"/>
    <p:sldLayoutId id="2147483916" r:id="rId158"/>
    <p:sldLayoutId id="2147483917" r:id="rId159"/>
    <p:sldLayoutId id="2147483918" r:id="rId160"/>
    <p:sldLayoutId id="2147483919" r:id="rId161"/>
    <p:sldLayoutId id="2147483920" r:id="rId162"/>
    <p:sldLayoutId id="2147483921" r:id="rId163"/>
    <p:sldLayoutId id="2147483922" r:id="rId164"/>
    <p:sldLayoutId id="2147483923" r:id="rId165"/>
    <p:sldLayoutId id="2147483924" r:id="rId166"/>
    <p:sldLayoutId id="2147483925" r:id="rId167"/>
    <p:sldLayoutId id="2147483926" r:id="rId168"/>
    <p:sldLayoutId id="2147483927" r:id="rId169"/>
    <p:sldLayoutId id="2147483928" r:id="rId170"/>
    <p:sldLayoutId id="2147483929" r:id="rId171"/>
    <p:sldLayoutId id="2147483930" r:id="rId172"/>
    <p:sldLayoutId id="2147483931" r:id="rId173"/>
    <p:sldLayoutId id="2147483932" r:id="rId174"/>
    <p:sldLayoutId id="2147483933" r:id="rId175"/>
    <p:sldLayoutId id="2147483934" r:id="rId176"/>
    <p:sldLayoutId id="2147483935" r:id="rId177"/>
    <p:sldLayoutId id="2147483936" r:id="rId178"/>
    <p:sldLayoutId id="2147483937" r:id="rId179"/>
    <p:sldLayoutId id="2147483938" r:id="rId180"/>
    <p:sldLayoutId id="2147483939" r:id="rId181"/>
    <p:sldLayoutId id="2147483940" r:id="rId182"/>
    <p:sldLayoutId id="2147483941" r:id="rId183"/>
    <p:sldLayoutId id="2147483942" r:id="rId184"/>
    <p:sldLayoutId id="2147483943" r:id="rId185"/>
    <p:sldLayoutId id="2147483944" r:id="rId186"/>
    <p:sldLayoutId id="2147483945" r:id="rId187"/>
    <p:sldLayoutId id="2147483946" r:id="rId188"/>
    <p:sldLayoutId id="2147483947" r:id="rId189"/>
    <p:sldLayoutId id="2147483948" r:id="rId190"/>
    <p:sldLayoutId id="2147483949" r:id="rId191"/>
    <p:sldLayoutId id="2147483950" r:id="rId192"/>
    <p:sldLayoutId id="2147483951" r:id="rId193"/>
    <p:sldLayoutId id="2147483952" r:id="rId194"/>
    <p:sldLayoutId id="2147483953" r:id="rId195"/>
    <p:sldLayoutId id="2147483954" r:id="rId196"/>
    <p:sldLayoutId id="2147483955" r:id="rId197"/>
    <p:sldLayoutId id="2147483956" r:id="rId198"/>
    <p:sldLayoutId id="2147483957" r:id="rId199"/>
    <p:sldLayoutId id="2147483958" r:id="rId200"/>
  </p:sldLayoutIdLst>
  <p:txStyles>
    <p:titleStyle>
      <a:lvl1pPr algn="l" rtl="0" eaLnBrk="0" fontAlgn="base" hangingPunct="0">
        <a:spcBef>
          <a:spcPct val="0"/>
        </a:spcBef>
        <a:spcAft>
          <a:spcPct val="0"/>
        </a:spcAft>
        <a:defRPr sz="2800" b="1" i="1">
          <a:solidFill>
            <a:srgbClr val="999999"/>
          </a:solidFill>
          <a:latin typeface="+mj-lt"/>
          <a:ea typeface="+mj-ea"/>
          <a:cs typeface="+mj-cs"/>
        </a:defRPr>
      </a:lvl1pPr>
      <a:lvl2pPr algn="l" rtl="0" eaLnBrk="0" fontAlgn="base" hangingPunct="0">
        <a:spcBef>
          <a:spcPct val="0"/>
        </a:spcBef>
        <a:spcAft>
          <a:spcPct val="0"/>
        </a:spcAft>
        <a:defRPr sz="2800" b="1" i="1">
          <a:solidFill>
            <a:srgbClr val="B4CD2D"/>
          </a:solidFill>
          <a:latin typeface="HelveticaNeueLT Std Med" pitchFamily="34" charset="0"/>
        </a:defRPr>
      </a:lvl2pPr>
      <a:lvl3pPr algn="l" rtl="0" eaLnBrk="0" fontAlgn="base" hangingPunct="0">
        <a:spcBef>
          <a:spcPct val="0"/>
        </a:spcBef>
        <a:spcAft>
          <a:spcPct val="0"/>
        </a:spcAft>
        <a:defRPr sz="2800" b="1" i="1">
          <a:solidFill>
            <a:srgbClr val="B4CD2D"/>
          </a:solidFill>
          <a:latin typeface="HelveticaNeueLT Std Med" pitchFamily="34" charset="0"/>
        </a:defRPr>
      </a:lvl3pPr>
      <a:lvl4pPr algn="l" rtl="0" eaLnBrk="0" fontAlgn="base" hangingPunct="0">
        <a:spcBef>
          <a:spcPct val="0"/>
        </a:spcBef>
        <a:spcAft>
          <a:spcPct val="0"/>
        </a:spcAft>
        <a:defRPr sz="2800" b="1" i="1">
          <a:solidFill>
            <a:srgbClr val="B4CD2D"/>
          </a:solidFill>
          <a:latin typeface="HelveticaNeueLT Std Med" pitchFamily="34" charset="0"/>
        </a:defRPr>
      </a:lvl4pPr>
      <a:lvl5pPr algn="l" rtl="0" eaLnBrk="0" fontAlgn="base" hangingPunct="0">
        <a:spcBef>
          <a:spcPct val="0"/>
        </a:spcBef>
        <a:spcAft>
          <a:spcPct val="0"/>
        </a:spcAft>
        <a:defRPr sz="2800" b="1" i="1">
          <a:solidFill>
            <a:srgbClr val="B4CD2D"/>
          </a:solidFill>
          <a:latin typeface="HelveticaNeueLT Std Med" pitchFamily="34" charset="0"/>
        </a:defRPr>
      </a:lvl5pPr>
      <a:lvl6pPr marL="457200" algn="l" rtl="0" fontAlgn="base">
        <a:spcBef>
          <a:spcPct val="0"/>
        </a:spcBef>
        <a:spcAft>
          <a:spcPct val="0"/>
        </a:spcAft>
        <a:defRPr sz="2800" b="1" i="1">
          <a:solidFill>
            <a:srgbClr val="B4CD2D"/>
          </a:solidFill>
          <a:latin typeface="HelveticaNeueLT Std Med" pitchFamily="34" charset="0"/>
        </a:defRPr>
      </a:lvl6pPr>
      <a:lvl7pPr marL="914400" algn="l" rtl="0" fontAlgn="base">
        <a:spcBef>
          <a:spcPct val="0"/>
        </a:spcBef>
        <a:spcAft>
          <a:spcPct val="0"/>
        </a:spcAft>
        <a:defRPr sz="2800" b="1" i="1">
          <a:solidFill>
            <a:srgbClr val="B4CD2D"/>
          </a:solidFill>
          <a:latin typeface="HelveticaNeueLT Std Med" pitchFamily="34" charset="0"/>
        </a:defRPr>
      </a:lvl7pPr>
      <a:lvl8pPr marL="1371600" algn="l" rtl="0" fontAlgn="base">
        <a:spcBef>
          <a:spcPct val="0"/>
        </a:spcBef>
        <a:spcAft>
          <a:spcPct val="0"/>
        </a:spcAft>
        <a:defRPr sz="2800" b="1" i="1">
          <a:solidFill>
            <a:srgbClr val="B4CD2D"/>
          </a:solidFill>
          <a:latin typeface="HelveticaNeueLT Std Med" pitchFamily="34" charset="0"/>
        </a:defRPr>
      </a:lvl8pPr>
      <a:lvl9pPr marL="1828800" algn="l" rtl="0" fontAlgn="base">
        <a:spcBef>
          <a:spcPct val="0"/>
        </a:spcBef>
        <a:spcAft>
          <a:spcPct val="0"/>
        </a:spcAft>
        <a:defRPr sz="2800" b="1" i="1">
          <a:solidFill>
            <a:srgbClr val="B4CD2D"/>
          </a:solidFill>
          <a:latin typeface="HelveticaNeueLT Std Med" pitchFamily="34" charset="0"/>
        </a:defRPr>
      </a:lvl9pPr>
    </p:titleStyle>
    <p:bodyStyle>
      <a:lvl1pPr marL="342900" indent="-342900" algn="l" rtl="0" eaLnBrk="0" fontAlgn="base" hangingPunct="0">
        <a:spcBef>
          <a:spcPct val="0"/>
        </a:spcBef>
        <a:spcAft>
          <a:spcPct val="0"/>
        </a:spcAft>
        <a:defRPr sz="2400">
          <a:solidFill>
            <a:schemeClr val="tx1"/>
          </a:solidFill>
          <a:latin typeface="+mn-lt"/>
          <a:ea typeface="+mn-ea"/>
          <a:cs typeface="+mn-cs"/>
        </a:defRPr>
      </a:lvl1pPr>
      <a:lvl2pPr marL="742950" indent="-285750" algn="l" rtl="0" eaLnBrk="0" fontAlgn="base" hangingPunct="0">
        <a:spcBef>
          <a:spcPct val="5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HelveticaNeueLT Std Lt" pitchFamily="34" charset="0"/>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HelveticaNeueLT Std Lt" pitchFamily="34" charset="0"/>
        </a:defRPr>
      </a:lvl5pPr>
      <a:lvl6pPr marL="2514600" indent="-228600" algn="l" rtl="0" fontAlgn="base">
        <a:spcBef>
          <a:spcPct val="20000"/>
        </a:spcBef>
        <a:spcAft>
          <a:spcPct val="0"/>
        </a:spcAft>
        <a:buChar char="»"/>
        <a:defRPr>
          <a:solidFill>
            <a:schemeClr val="tx1"/>
          </a:solidFill>
          <a:latin typeface="HelveticaNeueLT Std Lt" pitchFamily="34" charset="0"/>
        </a:defRPr>
      </a:lvl6pPr>
      <a:lvl7pPr marL="2971800" indent="-228600" algn="l" rtl="0" fontAlgn="base">
        <a:spcBef>
          <a:spcPct val="20000"/>
        </a:spcBef>
        <a:spcAft>
          <a:spcPct val="0"/>
        </a:spcAft>
        <a:buChar char="»"/>
        <a:defRPr>
          <a:solidFill>
            <a:schemeClr val="tx1"/>
          </a:solidFill>
          <a:latin typeface="HelveticaNeueLT Std Lt" pitchFamily="34" charset="0"/>
        </a:defRPr>
      </a:lvl7pPr>
      <a:lvl8pPr marL="3429000" indent="-228600" algn="l" rtl="0" fontAlgn="base">
        <a:spcBef>
          <a:spcPct val="20000"/>
        </a:spcBef>
        <a:spcAft>
          <a:spcPct val="0"/>
        </a:spcAft>
        <a:buChar char="»"/>
        <a:defRPr>
          <a:solidFill>
            <a:schemeClr val="tx1"/>
          </a:solidFill>
          <a:latin typeface="HelveticaNeueLT Std Lt" pitchFamily="34" charset="0"/>
        </a:defRPr>
      </a:lvl8pPr>
      <a:lvl9pPr marL="3886200" indent="-228600" algn="l" rtl="0" fontAlgn="base">
        <a:spcBef>
          <a:spcPct val="20000"/>
        </a:spcBef>
        <a:spcAft>
          <a:spcPct val="0"/>
        </a:spcAft>
        <a:buChar char="»"/>
        <a:defRPr>
          <a:solidFill>
            <a:schemeClr val="tx1"/>
          </a:solidFill>
          <a:latin typeface="HelveticaNeueLT Std Lt"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Gruppieren 11"/>
          <p:cNvGrpSpPr/>
          <p:nvPr userDrawn="1"/>
        </p:nvGrpSpPr>
        <p:grpSpPr>
          <a:xfrm>
            <a:off x="0" y="5295481"/>
            <a:ext cx="9144000" cy="1562519"/>
            <a:chOff x="0" y="5076000"/>
            <a:chExt cx="9144000" cy="1782000"/>
          </a:xfrm>
        </p:grpSpPr>
        <p:pic>
          <p:nvPicPr>
            <p:cNvPr id="13" name="Picture 4" descr="C:\Dokumente und Einstellungen\mitterhuemer\Desktop\wiese.jpg"/>
            <p:cNvPicPr>
              <a:picLocks noChangeAspect="1" noChangeArrowheads="1"/>
            </p:cNvPicPr>
            <p:nvPr userDrawn="1"/>
          </p:nvPicPr>
          <p:blipFill>
            <a:blip/>
            <a:srcRect/>
            <a:stretch>
              <a:fillRect/>
            </a:stretch>
          </p:blipFill>
          <p:spPr bwMode="auto">
            <a:xfrm>
              <a:off x="4363165" y="5076000"/>
              <a:ext cx="4780835" cy="1782000"/>
            </a:xfrm>
            <a:prstGeom prst="rect">
              <a:avLst/>
            </a:prstGeom>
            <a:noFill/>
          </p:spPr>
        </p:pic>
        <p:pic>
          <p:nvPicPr>
            <p:cNvPr id="16" name="Picture 4" descr="C:\Dokumente und Einstellungen\mitterhuemer\Desktop\wiese.jpg"/>
            <p:cNvPicPr>
              <a:picLocks noChangeAspect="1" noChangeArrowheads="1"/>
            </p:cNvPicPr>
            <p:nvPr userDrawn="1"/>
          </p:nvPicPr>
          <p:blipFill>
            <a:blip/>
            <a:srcRect/>
            <a:stretch>
              <a:fillRect/>
            </a:stretch>
          </p:blipFill>
          <p:spPr bwMode="auto">
            <a:xfrm>
              <a:off x="0" y="5076000"/>
              <a:ext cx="4780835" cy="1782000"/>
            </a:xfrm>
            <a:prstGeom prst="rect">
              <a:avLst/>
            </a:prstGeom>
            <a:noFill/>
          </p:spPr>
        </p:pic>
      </p:grpSp>
      <p:sp>
        <p:nvSpPr>
          <p:cNvPr id="14" name="Text Box 16"/>
          <p:cNvSpPr txBox="1">
            <a:spLocks noChangeArrowheads="1"/>
          </p:cNvSpPr>
          <p:nvPr userDrawn="1"/>
        </p:nvSpPr>
        <p:spPr bwMode="auto">
          <a:xfrm>
            <a:off x="0" y="6444000"/>
            <a:ext cx="4608512" cy="400110"/>
          </a:xfrm>
          <a:prstGeom prst="rect">
            <a:avLst/>
          </a:prstGeom>
          <a:noFill/>
          <a:ln w="9525">
            <a:noFill/>
            <a:miter lim="800000"/>
            <a:headEnd/>
            <a:tailEnd/>
          </a:ln>
          <a:effectLst/>
        </p:spPr>
        <p:txBody>
          <a:bodyPr>
            <a:spAutoFit/>
          </a:bodyPr>
          <a:lstStyle/>
          <a:p>
            <a:pPr algn="l"/>
            <a:r>
              <a:rPr lang="de-DE" dirty="0" smtClean="0">
                <a:solidFill>
                  <a:srgbClr val="FFFFFF"/>
                </a:solidFill>
              </a:rPr>
              <a:t>© </a:t>
            </a:r>
            <a:r>
              <a:rPr lang="de-AT" dirty="0" smtClean="0">
                <a:solidFill>
                  <a:srgbClr val="FFFFFF"/>
                </a:solidFill>
              </a:rPr>
              <a:t>Gerhard Sihorsch/Erika Schmid</a:t>
            </a:r>
          </a:p>
          <a:p>
            <a:pPr algn="l"/>
            <a:r>
              <a:rPr lang="de-AT" dirty="0" smtClean="0">
                <a:solidFill>
                  <a:srgbClr val="FFFFFF"/>
                </a:solidFill>
              </a:rPr>
              <a:t>16.05.2013</a:t>
            </a:r>
          </a:p>
        </p:txBody>
      </p:sp>
      <p:sp>
        <p:nvSpPr>
          <p:cNvPr id="1027" name="Rectangle 2"/>
          <p:cNvSpPr>
            <a:spLocks noGrp="1" noChangeArrowheads="1"/>
          </p:cNvSpPr>
          <p:nvPr userDrawn="1">
            <p:ph type="title"/>
          </p:nvPr>
        </p:nvSpPr>
        <p:spPr bwMode="auto">
          <a:xfrm>
            <a:off x="395288" y="1052513"/>
            <a:ext cx="8497887" cy="10080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AT" dirty="0" smtClean="0"/>
              <a:t>Titelmasterformat durch Klicken bearbeiten</a:t>
            </a:r>
          </a:p>
        </p:txBody>
      </p:sp>
      <p:sp>
        <p:nvSpPr>
          <p:cNvPr id="1047" name="Line 23"/>
          <p:cNvSpPr>
            <a:spLocks noChangeShapeType="1"/>
          </p:cNvSpPr>
          <p:nvPr userDrawn="1"/>
        </p:nvSpPr>
        <p:spPr bwMode="auto">
          <a:xfrm flipV="1">
            <a:off x="468313" y="0"/>
            <a:ext cx="0" cy="6669088"/>
          </a:xfrm>
          <a:prstGeom prst="line">
            <a:avLst/>
          </a:prstGeom>
          <a:noFill/>
          <a:ln w="9525">
            <a:noFill/>
            <a:round/>
            <a:headEnd/>
            <a:tailEnd/>
          </a:ln>
          <a:effectLst/>
        </p:spPr>
        <p:txBody>
          <a:bodyPr anchor="ctr"/>
          <a:lstStyle/>
          <a:p>
            <a:pPr>
              <a:defRPr/>
            </a:pPr>
            <a:endParaRPr lang="de-AT">
              <a:solidFill>
                <a:srgbClr val="000000"/>
              </a:solidFill>
            </a:endParaRPr>
          </a:p>
        </p:txBody>
      </p:sp>
      <p:sp>
        <p:nvSpPr>
          <p:cNvPr id="1032" name="Rectangle 22"/>
          <p:cNvSpPr>
            <a:spLocks noGrp="1" noChangeArrowheads="1"/>
          </p:cNvSpPr>
          <p:nvPr userDrawn="1">
            <p:ph type="body" idx="1"/>
          </p:nvPr>
        </p:nvSpPr>
        <p:spPr bwMode="auto">
          <a:xfrm>
            <a:off x="395288" y="2133600"/>
            <a:ext cx="8497887" cy="3992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AT" dirty="0" smtClean="0"/>
              <a:t>Textmasterformate durch Klicken bearbeiten</a:t>
            </a:r>
          </a:p>
          <a:p>
            <a:pPr lvl="1"/>
            <a:r>
              <a:rPr lang="de-AT" dirty="0" smtClean="0"/>
              <a:t>Zweite Ebene</a:t>
            </a:r>
          </a:p>
          <a:p>
            <a:pPr lvl="2"/>
            <a:r>
              <a:rPr lang="de-AT" dirty="0" smtClean="0"/>
              <a:t>Dritte Ebene</a:t>
            </a:r>
          </a:p>
          <a:p>
            <a:pPr lvl="3"/>
            <a:r>
              <a:rPr lang="de-AT" dirty="0" smtClean="0"/>
              <a:t>Vierte Ebene</a:t>
            </a:r>
          </a:p>
          <a:p>
            <a:pPr lvl="4"/>
            <a:r>
              <a:rPr lang="de-AT" dirty="0" smtClean="0"/>
              <a:t>Fünfte Ebene										</a:t>
            </a:r>
          </a:p>
        </p:txBody>
      </p:sp>
      <p:pic>
        <p:nvPicPr>
          <p:cNvPr id="11" name="Grafik 10" descr="BIF-Logo-Gras-natur.jpg"/>
          <p:cNvPicPr>
            <a:picLocks noChangeAspect="1"/>
          </p:cNvPicPr>
          <p:nvPr userDrawn="1"/>
        </p:nvPicPr>
        <p:blipFill>
          <a:blip cstate="email"/>
          <a:stretch>
            <a:fillRect/>
          </a:stretch>
        </p:blipFill>
        <p:spPr>
          <a:xfrm>
            <a:off x="6626824" y="5399022"/>
            <a:ext cx="2516400" cy="1457027"/>
          </a:xfrm>
          <a:prstGeom prst="rect">
            <a:avLst/>
          </a:prstGeom>
        </p:spPr>
      </p:pic>
    </p:spTree>
    <p:extLst>
      <p:ext uri="{BB962C8B-B14F-4D97-AF65-F5344CB8AC3E}">
        <p14:creationId xmlns:p14="http://schemas.microsoft.com/office/powerpoint/2010/main" val="308026718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 id="2147483983" r:id="rId24"/>
    <p:sldLayoutId id="2147483984" r:id="rId25"/>
    <p:sldLayoutId id="2147483985" r:id="rId26"/>
    <p:sldLayoutId id="2147483986" r:id="rId27"/>
    <p:sldLayoutId id="2147483987" r:id="rId28"/>
    <p:sldLayoutId id="2147483988" r:id="rId29"/>
    <p:sldLayoutId id="2147483989" r:id="rId30"/>
    <p:sldLayoutId id="2147483990" r:id="rId31"/>
    <p:sldLayoutId id="2147483991" r:id="rId32"/>
    <p:sldLayoutId id="2147483992" r:id="rId33"/>
    <p:sldLayoutId id="2147483993" r:id="rId34"/>
    <p:sldLayoutId id="2147483994" r:id="rId35"/>
    <p:sldLayoutId id="2147483995" r:id="rId36"/>
    <p:sldLayoutId id="2147483996" r:id="rId37"/>
    <p:sldLayoutId id="2147483997" r:id="rId38"/>
    <p:sldLayoutId id="2147483998" r:id="rId39"/>
    <p:sldLayoutId id="2147483999" r:id="rId40"/>
    <p:sldLayoutId id="2147484000" r:id="rId41"/>
    <p:sldLayoutId id="2147484001" r:id="rId42"/>
    <p:sldLayoutId id="2147484002" r:id="rId43"/>
    <p:sldLayoutId id="2147484003" r:id="rId44"/>
    <p:sldLayoutId id="2147484004" r:id="rId45"/>
    <p:sldLayoutId id="2147484005" r:id="rId46"/>
    <p:sldLayoutId id="2147484006" r:id="rId47"/>
    <p:sldLayoutId id="2147484007" r:id="rId48"/>
    <p:sldLayoutId id="2147484008" r:id="rId49"/>
    <p:sldLayoutId id="2147484009" r:id="rId50"/>
    <p:sldLayoutId id="2147484010" r:id="rId51"/>
    <p:sldLayoutId id="2147484011" r:id="rId52"/>
    <p:sldLayoutId id="2147484012" r:id="rId53"/>
    <p:sldLayoutId id="2147484013" r:id="rId54"/>
    <p:sldLayoutId id="2147484014" r:id="rId55"/>
    <p:sldLayoutId id="2147484015" r:id="rId56"/>
    <p:sldLayoutId id="2147484016" r:id="rId57"/>
    <p:sldLayoutId id="2147484017" r:id="rId58"/>
    <p:sldLayoutId id="2147484018" r:id="rId59"/>
    <p:sldLayoutId id="2147484019" r:id="rId60"/>
    <p:sldLayoutId id="2147484020" r:id="rId61"/>
    <p:sldLayoutId id="2147484021" r:id="rId62"/>
    <p:sldLayoutId id="2147484022" r:id="rId63"/>
    <p:sldLayoutId id="2147484023" r:id="rId64"/>
    <p:sldLayoutId id="2147484024" r:id="rId65"/>
    <p:sldLayoutId id="2147484025" r:id="rId66"/>
    <p:sldLayoutId id="2147484026" r:id="rId67"/>
    <p:sldLayoutId id="2147484027" r:id="rId68"/>
    <p:sldLayoutId id="2147484028" r:id="rId69"/>
    <p:sldLayoutId id="2147484029" r:id="rId70"/>
    <p:sldLayoutId id="2147484030" r:id="rId71"/>
    <p:sldLayoutId id="2147484031" r:id="rId72"/>
    <p:sldLayoutId id="2147484032" r:id="rId73"/>
    <p:sldLayoutId id="2147484033" r:id="rId74"/>
    <p:sldLayoutId id="2147484034" r:id="rId75"/>
    <p:sldLayoutId id="2147484035" r:id="rId76"/>
    <p:sldLayoutId id="2147484036" r:id="rId77"/>
    <p:sldLayoutId id="2147484037" r:id="rId78"/>
    <p:sldLayoutId id="2147484038" r:id="rId79"/>
    <p:sldLayoutId id="2147484039" r:id="rId80"/>
    <p:sldLayoutId id="2147484040" r:id="rId81"/>
    <p:sldLayoutId id="2147484041" r:id="rId82"/>
    <p:sldLayoutId id="2147484042" r:id="rId83"/>
    <p:sldLayoutId id="2147484043" r:id="rId84"/>
    <p:sldLayoutId id="2147484044" r:id="rId85"/>
    <p:sldLayoutId id="2147484045" r:id="rId86"/>
    <p:sldLayoutId id="2147484046" r:id="rId87"/>
    <p:sldLayoutId id="2147484047" r:id="rId88"/>
    <p:sldLayoutId id="2147484048" r:id="rId89"/>
    <p:sldLayoutId id="2147484049" r:id="rId90"/>
    <p:sldLayoutId id="2147484050" r:id="rId91"/>
    <p:sldLayoutId id="2147484051" r:id="rId92"/>
    <p:sldLayoutId id="2147484052" r:id="rId93"/>
    <p:sldLayoutId id="2147484053" r:id="rId94"/>
    <p:sldLayoutId id="2147484054" r:id="rId95"/>
    <p:sldLayoutId id="2147484055" r:id="rId96"/>
    <p:sldLayoutId id="2147484056" r:id="rId97"/>
    <p:sldLayoutId id="2147484057" r:id="rId98"/>
    <p:sldLayoutId id="2147484058" r:id="rId99"/>
    <p:sldLayoutId id="2147484059" r:id="rId100"/>
    <p:sldLayoutId id="2147484060" r:id="rId101"/>
    <p:sldLayoutId id="2147484061" r:id="rId102"/>
    <p:sldLayoutId id="2147484062" r:id="rId103"/>
    <p:sldLayoutId id="2147484063" r:id="rId104"/>
    <p:sldLayoutId id="2147484064" r:id="rId105"/>
    <p:sldLayoutId id="2147484065" r:id="rId106"/>
    <p:sldLayoutId id="2147484066" r:id="rId107"/>
    <p:sldLayoutId id="2147484067" r:id="rId108"/>
    <p:sldLayoutId id="2147484068" r:id="rId109"/>
    <p:sldLayoutId id="2147484069" r:id="rId110"/>
    <p:sldLayoutId id="2147484070" r:id="rId111"/>
    <p:sldLayoutId id="2147484071" r:id="rId112"/>
    <p:sldLayoutId id="2147484072" r:id="rId113"/>
    <p:sldLayoutId id="2147484073" r:id="rId114"/>
    <p:sldLayoutId id="2147484074" r:id="rId115"/>
    <p:sldLayoutId id="2147484075" r:id="rId116"/>
    <p:sldLayoutId id="2147484076" r:id="rId117"/>
    <p:sldLayoutId id="2147484077" r:id="rId118"/>
    <p:sldLayoutId id="2147484078" r:id="rId119"/>
    <p:sldLayoutId id="2147484079" r:id="rId120"/>
    <p:sldLayoutId id="2147484080" r:id="rId121"/>
    <p:sldLayoutId id="2147484081" r:id="rId122"/>
    <p:sldLayoutId id="2147484082" r:id="rId123"/>
    <p:sldLayoutId id="2147484083" r:id="rId124"/>
    <p:sldLayoutId id="2147484084" r:id="rId125"/>
    <p:sldLayoutId id="2147484085" r:id="rId126"/>
    <p:sldLayoutId id="2147484086" r:id="rId127"/>
    <p:sldLayoutId id="2147484087" r:id="rId128"/>
    <p:sldLayoutId id="2147484088" r:id="rId129"/>
    <p:sldLayoutId id="2147484089" r:id="rId130"/>
    <p:sldLayoutId id="2147484090" r:id="rId131"/>
    <p:sldLayoutId id="2147484091" r:id="rId132"/>
    <p:sldLayoutId id="2147484092" r:id="rId133"/>
    <p:sldLayoutId id="2147484093" r:id="rId134"/>
    <p:sldLayoutId id="2147484094" r:id="rId135"/>
    <p:sldLayoutId id="2147484095" r:id="rId136"/>
    <p:sldLayoutId id="2147484096" r:id="rId137"/>
    <p:sldLayoutId id="2147484097" r:id="rId138"/>
    <p:sldLayoutId id="2147484098" r:id="rId139"/>
    <p:sldLayoutId id="2147484099" r:id="rId140"/>
    <p:sldLayoutId id="2147484100" r:id="rId141"/>
    <p:sldLayoutId id="2147484101" r:id="rId142"/>
    <p:sldLayoutId id="2147484102" r:id="rId143"/>
    <p:sldLayoutId id="2147484103" r:id="rId144"/>
    <p:sldLayoutId id="2147484104" r:id="rId145"/>
    <p:sldLayoutId id="2147484105" r:id="rId146"/>
    <p:sldLayoutId id="2147484106" r:id="rId147"/>
    <p:sldLayoutId id="2147484107" r:id="rId148"/>
    <p:sldLayoutId id="2147484108" r:id="rId149"/>
    <p:sldLayoutId id="2147484109" r:id="rId150"/>
    <p:sldLayoutId id="2147484110" r:id="rId151"/>
    <p:sldLayoutId id="2147484111" r:id="rId152"/>
    <p:sldLayoutId id="2147484112" r:id="rId153"/>
    <p:sldLayoutId id="2147484113" r:id="rId154"/>
    <p:sldLayoutId id="2147484114" r:id="rId155"/>
    <p:sldLayoutId id="2147484115" r:id="rId156"/>
    <p:sldLayoutId id="2147484116" r:id="rId157"/>
    <p:sldLayoutId id="2147484117" r:id="rId158"/>
    <p:sldLayoutId id="2147484118" r:id="rId159"/>
    <p:sldLayoutId id="2147484119" r:id="rId160"/>
    <p:sldLayoutId id="2147484120" r:id="rId161"/>
    <p:sldLayoutId id="2147484121" r:id="rId162"/>
    <p:sldLayoutId id="2147484122" r:id="rId163"/>
    <p:sldLayoutId id="2147484123" r:id="rId164"/>
    <p:sldLayoutId id="2147484124" r:id="rId165"/>
    <p:sldLayoutId id="2147484125" r:id="rId166"/>
    <p:sldLayoutId id="2147484126" r:id="rId167"/>
    <p:sldLayoutId id="2147484127" r:id="rId168"/>
    <p:sldLayoutId id="2147484128" r:id="rId169"/>
    <p:sldLayoutId id="2147484129" r:id="rId170"/>
    <p:sldLayoutId id="2147484130" r:id="rId171"/>
    <p:sldLayoutId id="2147484131" r:id="rId172"/>
    <p:sldLayoutId id="2147484132" r:id="rId173"/>
    <p:sldLayoutId id="2147484133" r:id="rId174"/>
    <p:sldLayoutId id="2147484134" r:id="rId175"/>
    <p:sldLayoutId id="2147484135" r:id="rId176"/>
    <p:sldLayoutId id="2147484136" r:id="rId177"/>
    <p:sldLayoutId id="2147484137" r:id="rId178"/>
    <p:sldLayoutId id="2147484138" r:id="rId179"/>
    <p:sldLayoutId id="2147484139" r:id="rId180"/>
    <p:sldLayoutId id="2147484140" r:id="rId181"/>
    <p:sldLayoutId id="2147484141" r:id="rId182"/>
    <p:sldLayoutId id="2147484142" r:id="rId183"/>
    <p:sldLayoutId id="2147484143" r:id="rId184"/>
    <p:sldLayoutId id="2147484144" r:id="rId185"/>
    <p:sldLayoutId id="2147484145" r:id="rId186"/>
    <p:sldLayoutId id="2147484146" r:id="rId187"/>
    <p:sldLayoutId id="2147484147" r:id="rId188"/>
    <p:sldLayoutId id="2147484148" r:id="rId189"/>
    <p:sldLayoutId id="2147484149" r:id="rId190"/>
    <p:sldLayoutId id="2147484150" r:id="rId191"/>
    <p:sldLayoutId id="2147484151" r:id="rId192"/>
    <p:sldLayoutId id="2147484152" r:id="rId193"/>
    <p:sldLayoutId id="2147484153" r:id="rId194"/>
    <p:sldLayoutId id="2147484154" r:id="rId195"/>
    <p:sldLayoutId id="2147484155" r:id="rId196"/>
    <p:sldLayoutId id="2147484156" r:id="rId197"/>
    <p:sldLayoutId id="2147484157" r:id="rId198"/>
    <p:sldLayoutId id="2147484158" r:id="rId199"/>
    <p:sldLayoutId id="2147484159" r:id="rId200"/>
  </p:sldLayoutIdLst>
  <p:txStyles>
    <p:titleStyle>
      <a:lvl1pPr algn="l" rtl="0" eaLnBrk="0" fontAlgn="base" hangingPunct="0">
        <a:spcBef>
          <a:spcPct val="0"/>
        </a:spcBef>
        <a:spcAft>
          <a:spcPct val="0"/>
        </a:spcAft>
        <a:defRPr sz="2800" b="1" i="1">
          <a:solidFill>
            <a:srgbClr val="999999"/>
          </a:solidFill>
          <a:latin typeface="+mj-lt"/>
          <a:ea typeface="+mj-ea"/>
          <a:cs typeface="+mj-cs"/>
        </a:defRPr>
      </a:lvl1pPr>
      <a:lvl2pPr algn="l" rtl="0" eaLnBrk="0" fontAlgn="base" hangingPunct="0">
        <a:spcBef>
          <a:spcPct val="0"/>
        </a:spcBef>
        <a:spcAft>
          <a:spcPct val="0"/>
        </a:spcAft>
        <a:defRPr sz="2800" b="1" i="1">
          <a:solidFill>
            <a:srgbClr val="B4CD2D"/>
          </a:solidFill>
          <a:latin typeface="HelveticaNeueLT Std Med" pitchFamily="34" charset="0"/>
        </a:defRPr>
      </a:lvl2pPr>
      <a:lvl3pPr algn="l" rtl="0" eaLnBrk="0" fontAlgn="base" hangingPunct="0">
        <a:spcBef>
          <a:spcPct val="0"/>
        </a:spcBef>
        <a:spcAft>
          <a:spcPct val="0"/>
        </a:spcAft>
        <a:defRPr sz="2800" b="1" i="1">
          <a:solidFill>
            <a:srgbClr val="B4CD2D"/>
          </a:solidFill>
          <a:latin typeface="HelveticaNeueLT Std Med" pitchFamily="34" charset="0"/>
        </a:defRPr>
      </a:lvl3pPr>
      <a:lvl4pPr algn="l" rtl="0" eaLnBrk="0" fontAlgn="base" hangingPunct="0">
        <a:spcBef>
          <a:spcPct val="0"/>
        </a:spcBef>
        <a:spcAft>
          <a:spcPct val="0"/>
        </a:spcAft>
        <a:defRPr sz="2800" b="1" i="1">
          <a:solidFill>
            <a:srgbClr val="B4CD2D"/>
          </a:solidFill>
          <a:latin typeface="HelveticaNeueLT Std Med" pitchFamily="34" charset="0"/>
        </a:defRPr>
      </a:lvl4pPr>
      <a:lvl5pPr algn="l" rtl="0" eaLnBrk="0" fontAlgn="base" hangingPunct="0">
        <a:spcBef>
          <a:spcPct val="0"/>
        </a:spcBef>
        <a:spcAft>
          <a:spcPct val="0"/>
        </a:spcAft>
        <a:defRPr sz="2800" b="1" i="1">
          <a:solidFill>
            <a:srgbClr val="B4CD2D"/>
          </a:solidFill>
          <a:latin typeface="HelveticaNeueLT Std Med" pitchFamily="34" charset="0"/>
        </a:defRPr>
      </a:lvl5pPr>
      <a:lvl6pPr marL="457200" algn="l" rtl="0" fontAlgn="base">
        <a:spcBef>
          <a:spcPct val="0"/>
        </a:spcBef>
        <a:spcAft>
          <a:spcPct val="0"/>
        </a:spcAft>
        <a:defRPr sz="2800" b="1" i="1">
          <a:solidFill>
            <a:srgbClr val="B4CD2D"/>
          </a:solidFill>
          <a:latin typeface="HelveticaNeueLT Std Med" pitchFamily="34" charset="0"/>
        </a:defRPr>
      </a:lvl6pPr>
      <a:lvl7pPr marL="914400" algn="l" rtl="0" fontAlgn="base">
        <a:spcBef>
          <a:spcPct val="0"/>
        </a:spcBef>
        <a:spcAft>
          <a:spcPct val="0"/>
        </a:spcAft>
        <a:defRPr sz="2800" b="1" i="1">
          <a:solidFill>
            <a:srgbClr val="B4CD2D"/>
          </a:solidFill>
          <a:latin typeface="HelveticaNeueLT Std Med" pitchFamily="34" charset="0"/>
        </a:defRPr>
      </a:lvl7pPr>
      <a:lvl8pPr marL="1371600" algn="l" rtl="0" fontAlgn="base">
        <a:spcBef>
          <a:spcPct val="0"/>
        </a:spcBef>
        <a:spcAft>
          <a:spcPct val="0"/>
        </a:spcAft>
        <a:defRPr sz="2800" b="1" i="1">
          <a:solidFill>
            <a:srgbClr val="B4CD2D"/>
          </a:solidFill>
          <a:latin typeface="HelveticaNeueLT Std Med" pitchFamily="34" charset="0"/>
        </a:defRPr>
      </a:lvl8pPr>
      <a:lvl9pPr marL="1828800" algn="l" rtl="0" fontAlgn="base">
        <a:spcBef>
          <a:spcPct val="0"/>
        </a:spcBef>
        <a:spcAft>
          <a:spcPct val="0"/>
        </a:spcAft>
        <a:defRPr sz="2800" b="1" i="1">
          <a:solidFill>
            <a:srgbClr val="B4CD2D"/>
          </a:solidFill>
          <a:latin typeface="HelveticaNeueLT Std Med" pitchFamily="34" charset="0"/>
        </a:defRPr>
      </a:lvl9pPr>
    </p:titleStyle>
    <p:bodyStyle>
      <a:lvl1pPr marL="342900" indent="-342900" algn="l" rtl="0" eaLnBrk="0" fontAlgn="base" hangingPunct="0">
        <a:spcBef>
          <a:spcPct val="0"/>
        </a:spcBef>
        <a:spcAft>
          <a:spcPct val="0"/>
        </a:spcAft>
        <a:defRPr sz="2400">
          <a:solidFill>
            <a:schemeClr val="tx1"/>
          </a:solidFill>
          <a:latin typeface="+mn-lt"/>
          <a:ea typeface="+mn-ea"/>
          <a:cs typeface="+mn-cs"/>
        </a:defRPr>
      </a:lvl1pPr>
      <a:lvl2pPr marL="742950" indent="-285750" algn="l" rtl="0" eaLnBrk="0" fontAlgn="base" hangingPunct="0">
        <a:spcBef>
          <a:spcPct val="5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HelveticaNeueLT Std Lt" pitchFamily="34" charset="0"/>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HelveticaNeueLT Std Lt" pitchFamily="34" charset="0"/>
        </a:defRPr>
      </a:lvl5pPr>
      <a:lvl6pPr marL="2514600" indent="-228600" algn="l" rtl="0" fontAlgn="base">
        <a:spcBef>
          <a:spcPct val="20000"/>
        </a:spcBef>
        <a:spcAft>
          <a:spcPct val="0"/>
        </a:spcAft>
        <a:buChar char="»"/>
        <a:defRPr>
          <a:solidFill>
            <a:schemeClr val="tx1"/>
          </a:solidFill>
          <a:latin typeface="HelveticaNeueLT Std Lt" pitchFamily="34" charset="0"/>
        </a:defRPr>
      </a:lvl6pPr>
      <a:lvl7pPr marL="2971800" indent="-228600" algn="l" rtl="0" fontAlgn="base">
        <a:spcBef>
          <a:spcPct val="20000"/>
        </a:spcBef>
        <a:spcAft>
          <a:spcPct val="0"/>
        </a:spcAft>
        <a:buChar char="»"/>
        <a:defRPr>
          <a:solidFill>
            <a:schemeClr val="tx1"/>
          </a:solidFill>
          <a:latin typeface="HelveticaNeueLT Std Lt" pitchFamily="34" charset="0"/>
        </a:defRPr>
      </a:lvl7pPr>
      <a:lvl8pPr marL="3429000" indent="-228600" algn="l" rtl="0" fontAlgn="base">
        <a:spcBef>
          <a:spcPct val="20000"/>
        </a:spcBef>
        <a:spcAft>
          <a:spcPct val="0"/>
        </a:spcAft>
        <a:buChar char="»"/>
        <a:defRPr>
          <a:solidFill>
            <a:schemeClr val="tx1"/>
          </a:solidFill>
          <a:latin typeface="HelveticaNeueLT Std Lt" pitchFamily="34" charset="0"/>
        </a:defRPr>
      </a:lvl8pPr>
      <a:lvl9pPr marL="3886200" indent="-228600" algn="l" rtl="0" fontAlgn="base">
        <a:spcBef>
          <a:spcPct val="20000"/>
        </a:spcBef>
        <a:spcAft>
          <a:spcPct val="0"/>
        </a:spcAft>
        <a:buChar char="»"/>
        <a:defRPr>
          <a:solidFill>
            <a:schemeClr val="tx1"/>
          </a:solidFill>
          <a:latin typeface="HelveticaNeueLT Std Lt"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Gruppieren 11"/>
          <p:cNvGrpSpPr/>
          <p:nvPr userDrawn="1"/>
        </p:nvGrpSpPr>
        <p:grpSpPr>
          <a:xfrm>
            <a:off x="0" y="5295481"/>
            <a:ext cx="9144000" cy="1562519"/>
            <a:chOff x="0" y="5076000"/>
            <a:chExt cx="9144000" cy="1782000"/>
          </a:xfrm>
        </p:grpSpPr>
        <p:pic>
          <p:nvPicPr>
            <p:cNvPr id="13" name="Picture 4" descr="C:\Dokumente und Einstellungen\mitterhuemer\Desktop\wiese.jpg"/>
            <p:cNvPicPr>
              <a:picLocks noChangeAspect="1" noChangeArrowheads="1"/>
            </p:cNvPicPr>
            <p:nvPr userDrawn="1"/>
          </p:nvPicPr>
          <p:blipFill>
            <a:blip/>
            <a:srcRect/>
            <a:stretch>
              <a:fillRect/>
            </a:stretch>
          </p:blipFill>
          <p:spPr bwMode="auto">
            <a:xfrm>
              <a:off x="4363165" y="5076000"/>
              <a:ext cx="4780835" cy="1782000"/>
            </a:xfrm>
            <a:prstGeom prst="rect">
              <a:avLst/>
            </a:prstGeom>
            <a:noFill/>
          </p:spPr>
        </p:pic>
        <p:pic>
          <p:nvPicPr>
            <p:cNvPr id="16" name="Picture 4" descr="C:\Dokumente und Einstellungen\mitterhuemer\Desktop\wiese.jpg"/>
            <p:cNvPicPr>
              <a:picLocks noChangeAspect="1" noChangeArrowheads="1"/>
            </p:cNvPicPr>
            <p:nvPr userDrawn="1"/>
          </p:nvPicPr>
          <p:blipFill>
            <a:blip/>
            <a:srcRect/>
            <a:stretch>
              <a:fillRect/>
            </a:stretch>
          </p:blipFill>
          <p:spPr bwMode="auto">
            <a:xfrm>
              <a:off x="0" y="5076000"/>
              <a:ext cx="4780835" cy="1782000"/>
            </a:xfrm>
            <a:prstGeom prst="rect">
              <a:avLst/>
            </a:prstGeom>
            <a:noFill/>
          </p:spPr>
        </p:pic>
      </p:grpSp>
      <p:sp>
        <p:nvSpPr>
          <p:cNvPr id="14" name="Text Box 16"/>
          <p:cNvSpPr txBox="1">
            <a:spLocks noChangeArrowheads="1"/>
          </p:cNvSpPr>
          <p:nvPr userDrawn="1"/>
        </p:nvSpPr>
        <p:spPr bwMode="auto">
          <a:xfrm>
            <a:off x="0" y="6444000"/>
            <a:ext cx="4608512" cy="400110"/>
          </a:xfrm>
          <a:prstGeom prst="rect">
            <a:avLst/>
          </a:prstGeom>
          <a:noFill/>
          <a:ln w="9525">
            <a:noFill/>
            <a:miter lim="800000"/>
            <a:headEnd/>
            <a:tailEnd/>
          </a:ln>
          <a:effectLst/>
        </p:spPr>
        <p:txBody>
          <a:bodyPr>
            <a:spAutoFit/>
          </a:bodyPr>
          <a:lstStyle/>
          <a:p>
            <a:pPr algn="l"/>
            <a:r>
              <a:rPr lang="de-DE" dirty="0" smtClean="0">
                <a:solidFill>
                  <a:srgbClr val="FFFFFF"/>
                </a:solidFill>
              </a:rPr>
              <a:t>© </a:t>
            </a:r>
            <a:r>
              <a:rPr lang="de-AT" dirty="0" smtClean="0">
                <a:solidFill>
                  <a:srgbClr val="FFFFFF"/>
                </a:solidFill>
              </a:rPr>
              <a:t>BIFIE Wien</a:t>
            </a:r>
          </a:p>
          <a:p>
            <a:pPr algn="l"/>
            <a:r>
              <a:rPr lang="de-AT" dirty="0" smtClean="0">
                <a:solidFill>
                  <a:srgbClr val="FFFFFF"/>
                </a:solidFill>
              </a:rPr>
              <a:t>November 2013</a:t>
            </a:r>
          </a:p>
        </p:txBody>
      </p:sp>
      <p:sp>
        <p:nvSpPr>
          <p:cNvPr id="1027" name="Rectangle 2"/>
          <p:cNvSpPr>
            <a:spLocks noGrp="1" noChangeArrowheads="1"/>
          </p:cNvSpPr>
          <p:nvPr userDrawn="1">
            <p:ph type="title"/>
          </p:nvPr>
        </p:nvSpPr>
        <p:spPr bwMode="auto">
          <a:xfrm>
            <a:off x="395288" y="1052513"/>
            <a:ext cx="8497887" cy="10080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AT" dirty="0" smtClean="0"/>
              <a:t>Titelmasterformat durch Klicken bearbeiten</a:t>
            </a:r>
          </a:p>
        </p:txBody>
      </p:sp>
      <p:sp>
        <p:nvSpPr>
          <p:cNvPr id="1047" name="Line 23"/>
          <p:cNvSpPr>
            <a:spLocks noChangeShapeType="1"/>
          </p:cNvSpPr>
          <p:nvPr userDrawn="1"/>
        </p:nvSpPr>
        <p:spPr bwMode="auto">
          <a:xfrm flipV="1">
            <a:off x="468313" y="0"/>
            <a:ext cx="0" cy="6669088"/>
          </a:xfrm>
          <a:prstGeom prst="line">
            <a:avLst/>
          </a:prstGeom>
          <a:noFill/>
          <a:ln w="9525">
            <a:noFill/>
            <a:round/>
            <a:headEnd/>
            <a:tailEnd/>
          </a:ln>
          <a:effectLst/>
        </p:spPr>
        <p:txBody>
          <a:bodyPr anchor="ctr"/>
          <a:lstStyle/>
          <a:p>
            <a:pPr>
              <a:defRPr/>
            </a:pPr>
            <a:endParaRPr lang="de-AT">
              <a:solidFill>
                <a:srgbClr val="000000"/>
              </a:solidFill>
            </a:endParaRPr>
          </a:p>
        </p:txBody>
      </p:sp>
      <p:sp>
        <p:nvSpPr>
          <p:cNvPr id="1032" name="Rectangle 22"/>
          <p:cNvSpPr>
            <a:spLocks noGrp="1" noChangeArrowheads="1"/>
          </p:cNvSpPr>
          <p:nvPr userDrawn="1">
            <p:ph type="body" idx="1"/>
          </p:nvPr>
        </p:nvSpPr>
        <p:spPr bwMode="auto">
          <a:xfrm>
            <a:off x="395288" y="2133600"/>
            <a:ext cx="8497887" cy="3992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AT" dirty="0" smtClean="0"/>
              <a:t>Textmasterformate durch Klicken bearbeiten</a:t>
            </a:r>
          </a:p>
          <a:p>
            <a:pPr lvl="1"/>
            <a:r>
              <a:rPr lang="de-AT" dirty="0" smtClean="0"/>
              <a:t>Zweite Ebene</a:t>
            </a:r>
          </a:p>
          <a:p>
            <a:pPr lvl="2"/>
            <a:r>
              <a:rPr lang="de-AT" dirty="0" smtClean="0"/>
              <a:t>Dritte Ebene</a:t>
            </a:r>
          </a:p>
          <a:p>
            <a:pPr lvl="3"/>
            <a:r>
              <a:rPr lang="de-AT" dirty="0" smtClean="0"/>
              <a:t>Vierte Ebene</a:t>
            </a:r>
          </a:p>
          <a:p>
            <a:pPr lvl="4"/>
            <a:r>
              <a:rPr lang="de-AT" dirty="0" smtClean="0"/>
              <a:t>Fünfte Ebene										</a:t>
            </a:r>
          </a:p>
        </p:txBody>
      </p:sp>
      <p:pic>
        <p:nvPicPr>
          <p:cNvPr id="11" name="Grafik 10" descr="BIF-Logo-Gras-natur.jpg"/>
          <p:cNvPicPr>
            <a:picLocks noChangeAspect="1"/>
          </p:cNvPicPr>
          <p:nvPr userDrawn="1"/>
        </p:nvPicPr>
        <p:blipFill>
          <a:blip cstate="email"/>
          <a:stretch>
            <a:fillRect/>
          </a:stretch>
        </p:blipFill>
        <p:spPr>
          <a:xfrm>
            <a:off x="6626824" y="5399022"/>
            <a:ext cx="2516400" cy="1457027"/>
          </a:xfrm>
          <a:prstGeom prst="rect">
            <a:avLst/>
          </a:prstGeom>
        </p:spPr>
      </p:pic>
    </p:spTree>
    <p:extLst>
      <p:ext uri="{BB962C8B-B14F-4D97-AF65-F5344CB8AC3E}">
        <p14:creationId xmlns:p14="http://schemas.microsoft.com/office/powerpoint/2010/main" val="1298309969"/>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 id="2147484178" r:id="rId18"/>
    <p:sldLayoutId id="2147484179" r:id="rId19"/>
    <p:sldLayoutId id="2147484180" r:id="rId20"/>
    <p:sldLayoutId id="2147484181" r:id="rId21"/>
    <p:sldLayoutId id="2147484182" r:id="rId22"/>
    <p:sldLayoutId id="2147484183" r:id="rId23"/>
    <p:sldLayoutId id="2147484184" r:id="rId24"/>
    <p:sldLayoutId id="2147484185" r:id="rId25"/>
    <p:sldLayoutId id="2147484186" r:id="rId26"/>
    <p:sldLayoutId id="2147484187" r:id="rId27"/>
    <p:sldLayoutId id="2147484188" r:id="rId28"/>
    <p:sldLayoutId id="2147484189" r:id="rId29"/>
    <p:sldLayoutId id="2147484190" r:id="rId30"/>
    <p:sldLayoutId id="2147484191" r:id="rId31"/>
    <p:sldLayoutId id="2147484192" r:id="rId32"/>
    <p:sldLayoutId id="2147484193" r:id="rId33"/>
    <p:sldLayoutId id="2147484194" r:id="rId34"/>
    <p:sldLayoutId id="2147484195" r:id="rId35"/>
    <p:sldLayoutId id="2147484196" r:id="rId36"/>
    <p:sldLayoutId id="2147484197" r:id="rId37"/>
    <p:sldLayoutId id="2147484198" r:id="rId38"/>
    <p:sldLayoutId id="2147484199" r:id="rId39"/>
    <p:sldLayoutId id="2147484200" r:id="rId40"/>
    <p:sldLayoutId id="2147484201" r:id="rId41"/>
    <p:sldLayoutId id="2147484202" r:id="rId42"/>
    <p:sldLayoutId id="2147484203" r:id="rId43"/>
    <p:sldLayoutId id="2147484204" r:id="rId44"/>
    <p:sldLayoutId id="2147484205" r:id="rId45"/>
    <p:sldLayoutId id="2147484206" r:id="rId46"/>
    <p:sldLayoutId id="2147484207" r:id="rId47"/>
    <p:sldLayoutId id="2147484208" r:id="rId48"/>
    <p:sldLayoutId id="2147484209" r:id="rId49"/>
    <p:sldLayoutId id="2147484210" r:id="rId50"/>
    <p:sldLayoutId id="2147484211" r:id="rId51"/>
    <p:sldLayoutId id="2147484212" r:id="rId52"/>
    <p:sldLayoutId id="2147484213" r:id="rId53"/>
    <p:sldLayoutId id="2147484214" r:id="rId54"/>
    <p:sldLayoutId id="2147484215" r:id="rId55"/>
    <p:sldLayoutId id="2147484216" r:id="rId56"/>
    <p:sldLayoutId id="2147484217" r:id="rId57"/>
    <p:sldLayoutId id="2147484218" r:id="rId58"/>
    <p:sldLayoutId id="2147484219" r:id="rId59"/>
    <p:sldLayoutId id="2147484220" r:id="rId60"/>
    <p:sldLayoutId id="2147484221" r:id="rId61"/>
    <p:sldLayoutId id="2147484222" r:id="rId62"/>
    <p:sldLayoutId id="2147484223" r:id="rId63"/>
    <p:sldLayoutId id="2147484224" r:id="rId64"/>
    <p:sldLayoutId id="2147484225" r:id="rId65"/>
    <p:sldLayoutId id="2147484226" r:id="rId66"/>
    <p:sldLayoutId id="2147484227" r:id="rId67"/>
    <p:sldLayoutId id="2147484228" r:id="rId68"/>
    <p:sldLayoutId id="2147484229" r:id="rId69"/>
    <p:sldLayoutId id="2147484230" r:id="rId70"/>
    <p:sldLayoutId id="2147484231" r:id="rId71"/>
    <p:sldLayoutId id="2147484232" r:id="rId72"/>
    <p:sldLayoutId id="2147484233" r:id="rId73"/>
    <p:sldLayoutId id="2147484234" r:id="rId74"/>
    <p:sldLayoutId id="2147484235" r:id="rId75"/>
    <p:sldLayoutId id="2147484236" r:id="rId76"/>
    <p:sldLayoutId id="2147484237" r:id="rId77"/>
    <p:sldLayoutId id="2147484238" r:id="rId78"/>
    <p:sldLayoutId id="2147484239" r:id="rId79"/>
    <p:sldLayoutId id="2147484240" r:id="rId80"/>
    <p:sldLayoutId id="2147484241" r:id="rId81"/>
    <p:sldLayoutId id="2147484242" r:id="rId82"/>
    <p:sldLayoutId id="2147484243" r:id="rId83"/>
    <p:sldLayoutId id="2147484244" r:id="rId84"/>
    <p:sldLayoutId id="2147484245" r:id="rId85"/>
    <p:sldLayoutId id="2147484246" r:id="rId86"/>
    <p:sldLayoutId id="2147484247" r:id="rId87"/>
    <p:sldLayoutId id="2147484248" r:id="rId88"/>
    <p:sldLayoutId id="2147484249" r:id="rId89"/>
    <p:sldLayoutId id="2147484250" r:id="rId90"/>
    <p:sldLayoutId id="2147484251" r:id="rId91"/>
    <p:sldLayoutId id="2147484252" r:id="rId92"/>
    <p:sldLayoutId id="2147484253" r:id="rId93"/>
    <p:sldLayoutId id="2147484254" r:id="rId94"/>
    <p:sldLayoutId id="2147484255" r:id="rId95"/>
    <p:sldLayoutId id="2147484256" r:id="rId96"/>
    <p:sldLayoutId id="2147484257" r:id="rId97"/>
    <p:sldLayoutId id="2147484258" r:id="rId98"/>
    <p:sldLayoutId id="2147484259" r:id="rId99"/>
    <p:sldLayoutId id="2147484260" r:id="rId100"/>
    <p:sldLayoutId id="2147484261" r:id="rId101"/>
    <p:sldLayoutId id="2147484262" r:id="rId102"/>
    <p:sldLayoutId id="2147484263" r:id="rId103"/>
    <p:sldLayoutId id="2147484264" r:id="rId104"/>
    <p:sldLayoutId id="2147484265" r:id="rId105"/>
    <p:sldLayoutId id="2147484266" r:id="rId106"/>
    <p:sldLayoutId id="2147484267" r:id="rId107"/>
    <p:sldLayoutId id="2147484268" r:id="rId108"/>
    <p:sldLayoutId id="2147484269" r:id="rId109"/>
    <p:sldLayoutId id="2147484270" r:id="rId110"/>
    <p:sldLayoutId id="2147484271" r:id="rId111"/>
    <p:sldLayoutId id="2147484272" r:id="rId112"/>
    <p:sldLayoutId id="2147484273" r:id="rId113"/>
    <p:sldLayoutId id="2147484274" r:id="rId114"/>
    <p:sldLayoutId id="2147484275" r:id="rId115"/>
    <p:sldLayoutId id="2147484276" r:id="rId116"/>
    <p:sldLayoutId id="2147484277" r:id="rId117"/>
    <p:sldLayoutId id="2147484278" r:id="rId118"/>
    <p:sldLayoutId id="2147484279" r:id="rId119"/>
    <p:sldLayoutId id="2147484280" r:id="rId120"/>
    <p:sldLayoutId id="2147484281" r:id="rId121"/>
    <p:sldLayoutId id="2147484282" r:id="rId122"/>
    <p:sldLayoutId id="2147484283" r:id="rId123"/>
    <p:sldLayoutId id="2147484284" r:id="rId124"/>
    <p:sldLayoutId id="2147484285" r:id="rId125"/>
    <p:sldLayoutId id="2147484286" r:id="rId126"/>
    <p:sldLayoutId id="2147484287" r:id="rId127"/>
    <p:sldLayoutId id="2147484288" r:id="rId128"/>
    <p:sldLayoutId id="2147484289" r:id="rId129"/>
    <p:sldLayoutId id="2147484290" r:id="rId130"/>
    <p:sldLayoutId id="2147484291" r:id="rId131"/>
    <p:sldLayoutId id="2147484292" r:id="rId132"/>
    <p:sldLayoutId id="2147484293" r:id="rId133"/>
    <p:sldLayoutId id="2147484294" r:id="rId134"/>
    <p:sldLayoutId id="2147484295" r:id="rId135"/>
    <p:sldLayoutId id="2147484296" r:id="rId136"/>
    <p:sldLayoutId id="2147484297" r:id="rId137"/>
    <p:sldLayoutId id="2147484298" r:id="rId138"/>
    <p:sldLayoutId id="2147484299" r:id="rId139"/>
    <p:sldLayoutId id="2147484300" r:id="rId140"/>
    <p:sldLayoutId id="2147484301" r:id="rId141"/>
    <p:sldLayoutId id="2147484302" r:id="rId142"/>
    <p:sldLayoutId id="2147484303" r:id="rId143"/>
    <p:sldLayoutId id="2147484304" r:id="rId144"/>
    <p:sldLayoutId id="2147484305" r:id="rId145"/>
    <p:sldLayoutId id="2147484306" r:id="rId146"/>
    <p:sldLayoutId id="2147484307" r:id="rId147"/>
    <p:sldLayoutId id="2147484308" r:id="rId148"/>
    <p:sldLayoutId id="2147484309" r:id="rId149"/>
    <p:sldLayoutId id="2147484310" r:id="rId150"/>
    <p:sldLayoutId id="2147484311" r:id="rId151"/>
    <p:sldLayoutId id="2147484312" r:id="rId152"/>
    <p:sldLayoutId id="2147484313" r:id="rId153"/>
    <p:sldLayoutId id="2147484314" r:id="rId154"/>
    <p:sldLayoutId id="2147484315" r:id="rId155"/>
    <p:sldLayoutId id="2147484316" r:id="rId156"/>
    <p:sldLayoutId id="2147484317" r:id="rId157"/>
    <p:sldLayoutId id="2147484318" r:id="rId158"/>
    <p:sldLayoutId id="2147484319" r:id="rId159"/>
    <p:sldLayoutId id="2147484320" r:id="rId160"/>
    <p:sldLayoutId id="2147484321" r:id="rId161"/>
    <p:sldLayoutId id="2147484322" r:id="rId162"/>
    <p:sldLayoutId id="2147484323" r:id="rId163"/>
    <p:sldLayoutId id="2147484324" r:id="rId164"/>
    <p:sldLayoutId id="2147484325" r:id="rId165"/>
    <p:sldLayoutId id="2147484326" r:id="rId166"/>
    <p:sldLayoutId id="2147484327" r:id="rId167"/>
    <p:sldLayoutId id="2147484328" r:id="rId168"/>
    <p:sldLayoutId id="2147484329" r:id="rId169"/>
    <p:sldLayoutId id="2147484330" r:id="rId170"/>
    <p:sldLayoutId id="2147484331" r:id="rId171"/>
    <p:sldLayoutId id="2147484332" r:id="rId172"/>
    <p:sldLayoutId id="2147484333" r:id="rId173"/>
    <p:sldLayoutId id="2147484334" r:id="rId174"/>
    <p:sldLayoutId id="2147484335" r:id="rId175"/>
    <p:sldLayoutId id="2147484336" r:id="rId176"/>
    <p:sldLayoutId id="2147484337" r:id="rId177"/>
    <p:sldLayoutId id="2147484338" r:id="rId178"/>
    <p:sldLayoutId id="2147484339" r:id="rId179"/>
    <p:sldLayoutId id="2147484340" r:id="rId180"/>
    <p:sldLayoutId id="2147484341" r:id="rId181"/>
    <p:sldLayoutId id="2147484342" r:id="rId182"/>
    <p:sldLayoutId id="2147484343" r:id="rId183"/>
    <p:sldLayoutId id="2147484344" r:id="rId184"/>
    <p:sldLayoutId id="2147484345" r:id="rId185"/>
    <p:sldLayoutId id="2147484346" r:id="rId186"/>
    <p:sldLayoutId id="2147484347" r:id="rId187"/>
    <p:sldLayoutId id="2147484348" r:id="rId188"/>
    <p:sldLayoutId id="2147484349" r:id="rId189"/>
    <p:sldLayoutId id="2147484350" r:id="rId190"/>
    <p:sldLayoutId id="2147484351" r:id="rId191"/>
    <p:sldLayoutId id="2147484352" r:id="rId192"/>
    <p:sldLayoutId id="2147484353" r:id="rId193"/>
    <p:sldLayoutId id="2147484354" r:id="rId194"/>
    <p:sldLayoutId id="2147484355" r:id="rId195"/>
    <p:sldLayoutId id="2147484356" r:id="rId196"/>
    <p:sldLayoutId id="2147484357" r:id="rId197"/>
    <p:sldLayoutId id="2147484358" r:id="rId198"/>
    <p:sldLayoutId id="2147484359" r:id="rId199"/>
    <p:sldLayoutId id="2147484360" r:id="rId200"/>
  </p:sldLayoutIdLst>
  <p:txStyles>
    <p:titleStyle>
      <a:lvl1pPr algn="l" rtl="0" eaLnBrk="0" fontAlgn="base" hangingPunct="0">
        <a:spcBef>
          <a:spcPct val="0"/>
        </a:spcBef>
        <a:spcAft>
          <a:spcPct val="0"/>
        </a:spcAft>
        <a:defRPr sz="2800" b="1" i="1">
          <a:solidFill>
            <a:srgbClr val="999999"/>
          </a:solidFill>
          <a:latin typeface="+mj-lt"/>
          <a:ea typeface="+mj-ea"/>
          <a:cs typeface="+mj-cs"/>
        </a:defRPr>
      </a:lvl1pPr>
      <a:lvl2pPr algn="l" rtl="0" eaLnBrk="0" fontAlgn="base" hangingPunct="0">
        <a:spcBef>
          <a:spcPct val="0"/>
        </a:spcBef>
        <a:spcAft>
          <a:spcPct val="0"/>
        </a:spcAft>
        <a:defRPr sz="2800" b="1" i="1">
          <a:solidFill>
            <a:srgbClr val="B4CD2D"/>
          </a:solidFill>
          <a:latin typeface="HelveticaNeueLT Std Med" pitchFamily="34" charset="0"/>
        </a:defRPr>
      </a:lvl2pPr>
      <a:lvl3pPr algn="l" rtl="0" eaLnBrk="0" fontAlgn="base" hangingPunct="0">
        <a:spcBef>
          <a:spcPct val="0"/>
        </a:spcBef>
        <a:spcAft>
          <a:spcPct val="0"/>
        </a:spcAft>
        <a:defRPr sz="2800" b="1" i="1">
          <a:solidFill>
            <a:srgbClr val="B4CD2D"/>
          </a:solidFill>
          <a:latin typeface="HelveticaNeueLT Std Med" pitchFamily="34" charset="0"/>
        </a:defRPr>
      </a:lvl3pPr>
      <a:lvl4pPr algn="l" rtl="0" eaLnBrk="0" fontAlgn="base" hangingPunct="0">
        <a:spcBef>
          <a:spcPct val="0"/>
        </a:spcBef>
        <a:spcAft>
          <a:spcPct val="0"/>
        </a:spcAft>
        <a:defRPr sz="2800" b="1" i="1">
          <a:solidFill>
            <a:srgbClr val="B4CD2D"/>
          </a:solidFill>
          <a:latin typeface="HelveticaNeueLT Std Med" pitchFamily="34" charset="0"/>
        </a:defRPr>
      </a:lvl4pPr>
      <a:lvl5pPr algn="l" rtl="0" eaLnBrk="0" fontAlgn="base" hangingPunct="0">
        <a:spcBef>
          <a:spcPct val="0"/>
        </a:spcBef>
        <a:spcAft>
          <a:spcPct val="0"/>
        </a:spcAft>
        <a:defRPr sz="2800" b="1" i="1">
          <a:solidFill>
            <a:srgbClr val="B4CD2D"/>
          </a:solidFill>
          <a:latin typeface="HelveticaNeueLT Std Med" pitchFamily="34" charset="0"/>
        </a:defRPr>
      </a:lvl5pPr>
      <a:lvl6pPr marL="457200" algn="l" rtl="0" fontAlgn="base">
        <a:spcBef>
          <a:spcPct val="0"/>
        </a:spcBef>
        <a:spcAft>
          <a:spcPct val="0"/>
        </a:spcAft>
        <a:defRPr sz="2800" b="1" i="1">
          <a:solidFill>
            <a:srgbClr val="B4CD2D"/>
          </a:solidFill>
          <a:latin typeface="HelveticaNeueLT Std Med" pitchFamily="34" charset="0"/>
        </a:defRPr>
      </a:lvl6pPr>
      <a:lvl7pPr marL="914400" algn="l" rtl="0" fontAlgn="base">
        <a:spcBef>
          <a:spcPct val="0"/>
        </a:spcBef>
        <a:spcAft>
          <a:spcPct val="0"/>
        </a:spcAft>
        <a:defRPr sz="2800" b="1" i="1">
          <a:solidFill>
            <a:srgbClr val="B4CD2D"/>
          </a:solidFill>
          <a:latin typeface="HelveticaNeueLT Std Med" pitchFamily="34" charset="0"/>
        </a:defRPr>
      </a:lvl7pPr>
      <a:lvl8pPr marL="1371600" algn="l" rtl="0" fontAlgn="base">
        <a:spcBef>
          <a:spcPct val="0"/>
        </a:spcBef>
        <a:spcAft>
          <a:spcPct val="0"/>
        </a:spcAft>
        <a:defRPr sz="2800" b="1" i="1">
          <a:solidFill>
            <a:srgbClr val="B4CD2D"/>
          </a:solidFill>
          <a:latin typeface="HelveticaNeueLT Std Med" pitchFamily="34" charset="0"/>
        </a:defRPr>
      </a:lvl8pPr>
      <a:lvl9pPr marL="1828800" algn="l" rtl="0" fontAlgn="base">
        <a:spcBef>
          <a:spcPct val="0"/>
        </a:spcBef>
        <a:spcAft>
          <a:spcPct val="0"/>
        </a:spcAft>
        <a:defRPr sz="2800" b="1" i="1">
          <a:solidFill>
            <a:srgbClr val="B4CD2D"/>
          </a:solidFill>
          <a:latin typeface="HelveticaNeueLT Std Med" pitchFamily="34" charset="0"/>
        </a:defRPr>
      </a:lvl9pPr>
    </p:titleStyle>
    <p:bodyStyle>
      <a:lvl1pPr marL="342900" indent="-342900" algn="l" rtl="0" eaLnBrk="0" fontAlgn="base" hangingPunct="0">
        <a:spcBef>
          <a:spcPct val="0"/>
        </a:spcBef>
        <a:spcAft>
          <a:spcPct val="0"/>
        </a:spcAft>
        <a:defRPr sz="2400">
          <a:solidFill>
            <a:schemeClr val="tx1"/>
          </a:solidFill>
          <a:latin typeface="+mn-lt"/>
          <a:ea typeface="+mn-ea"/>
          <a:cs typeface="+mn-cs"/>
        </a:defRPr>
      </a:lvl1pPr>
      <a:lvl2pPr marL="742950" indent="-285750" algn="l" rtl="0" eaLnBrk="0" fontAlgn="base" hangingPunct="0">
        <a:spcBef>
          <a:spcPct val="5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HelveticaNeueLT Std Lt" pitchFamily="34" charset="0"/>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HelveticaNeueLT Std Lt" pitchFamily="34" charset="0"/>
        </a:defRPr>
      </a:lvl5pPr>
      <a:lvl6pPr marL="2514600" indent="-228600" algn="l" rtl="0" fontAlgn="base">
        <a:spcBef>
          <a:spcPct val="20000"/>
        </a:spcBef>
        <a:spcAft>
          <a:spcPct val="0"/>
        </a:spcAft>
        <a:buChar char="»"/>
        <a:defRPr>
          <a:solidFill>
            <a:schemeClr val="tx1"/>
          </a:solidFill>
          <a:latin typeface="HelveticaNeueLT Std Lt" pitchFamily="34" charset="0"/>
        </a:defRPr>
      </a:lvl6pPr>
      <a:lvl7pPr marL="2971800" indent="-228600" algn="l" rtl="0" fontAlgn="base">
        <a:spcBef>
          <a:spcPct val="20000"/>
        </a:spcBef>
        <a:spcAft>
          <a:spcPct val="0"/>
        </a:spcAft>
        <a:buChar char="»"/>
        <a:defRPr>
          <a:solidFill>
            <a:schemeClr val="tx1"/>
          </a:solidFill>
          <a:latin typeface="HelveticaNeueLT Std Lt" pitchFamily="34" charset="0"/>
        </a:defRPr>
      </a:lvl7pPr>
      <a:lvl8pPr marL="3429000" indent="-228600" algn="l" rtl="0" fontAlgn="base">
        <a:spcBef>
          <a:spcPct val="20000"/>
        </a:spcBef>
        <a:spcAft>
          <a:spcPct val="0"/>
        </a:spcAft>
        <a:buChar char="»"/>
        <a:defRPr>
          <a:solidFill>
            <a:schemeClr val="tx1"/>
          </a:solidFill>
          <a:latin typeface="HelveticaNeueLT Std Lt" pitchFamily="34" charset="0"/>
        </a:defRPr>
      </a:lvl8pPr>
      <a:lvl9pPr marL="3886200" indent="-228600" algn="l" rtl="0" fontAlgn="base">
        <a:spcBef>
          <a:spcPct val="20000"/>
        </a:spcBef>
        <a:spcAft>
          <a:spcPct val="0"/>
        </a:spcAft>
        <a:buChar char="»"/>
        <a:defRPr>
          <a:solidFill>
            <a:schemeClr val="tx1"/>
          </a:solidFill>
          <a:latin typeface="HelveticaNeueLT Std Lt"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ifie.at/node/234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333625"/>
            <a:ext cx="7772400" cy="1470025"/>
          </a:xfrm>
        </p:spPr>
        <p:txBody>
          <a:bodyPr/>
          <a:lstStyle/>
          <a:p>
            <a:pPr algn="ctr"/>
            <a:r>
              <a:rPr lang="de-AT" dirty="0" smtClean="0">
                <a:solidFill>
                  <a:schemeClr val="bg1">
                    <a:lumMod val="65000"/>
                  </a:schemeClr>
                </a:solidFill>
              </a:rPr>
              <a:t>Aktuelle Informationen zur Kompensationsprüfung</a:t>
            </a:r>
            <a:endParaRPr lang="de-AT" dirty="0">
              <a:solidFill>
                <a:schemeClr val="bg1">
                  <a:lumMod val="65000"/>
                </a:schemeClr>
              </a:solidFill>
            </a:endParaRPr>
          </a:p>
        </p:txBody>
      </p:sp>
    </p:spTree>
    <p:extLst>
      <p:ext uri="{BB962C8B-B14F-4D97-AF65-F5344CB8AC3E}">
        <p14:creationId xmlns:p14="http://schemas.microsoft.com/office/powerpoint/2010/main" val="2886388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descr="data:image/jpeg;base64,/9j/4AAQSkZJRgABAQAAAQABAAD/2wCEAAkGBg8NDxANDRANDQwNDg8NDg8NDA8MDw0NFBAVFBQQEhQXHCYeFxkjGRQSHzAiIycpLSwsFR49NTAqNSYrLCkBCQoKDgwOGg8PGCwkHyUwLCoyLCkpLC8sLCksNS8sLDUtKSkpKSwqLCwsKSwpKSksLCksKSwsLCwsKSwsLCwpKf/AABEIAOEA4QMBIgACEQEDEQH/xAAcAAEAAgMBAQEAAAAAAAAAAAAAAwUBBAYHAgj/xAA9EAACAQICBgcHAgUEAwEAAAAAAQIDBAUREiExQVGxBhQzUmGBoRMVIjJyksFx8CNCYpHRBxYkU4Kywgj/xAAbAQEAAgMBAQAAAAAAAAAAAAAAAQMCBAUGB//EADARAAICAAMHAwMEAgMAAAAAAAABAgMEERIFEyExQVFhMlKRM3HwFBUiodHhI0LB/9oADAMBAAIRAxEAPwD1uztITgpSWcnnm83r1sn930u76sxh3Zx/R82bJ5vD0Vyqi3Fcl0NicpanxNf3fS7vrL/Jj3fT7vqzZBf+nq9i+ERrl3Nb3fS7vrL/ACPd9Lu+rNkwR+nq9i+ENUu5r+76Xd9WOoU+76s2DBG4q9q+Brl3NfqFPu+rHUKfd9WbBjMx3FXtXwNcu5B1Cn3fVmOoU+76s2ARuKvavga5dzX6hT7vqx1Cn3fVmwYI3FXtXwNcu5B1Gn3fVjqNPu+rJwRuKvavgnVLuQdRp931ZjqNPu+rNgwRuKvavgapdyDqNPu+rMdRp931ZOMzF01e1fA1S7lfdVVbOM4RWxppt5MuaFXSjGWzSSeRQ43sXnzRd2XZw+hcje2W8nOK5Z/4It5Jk2YAOyUAAAAAAAAAGhh3Zx8+bNk1sP7OPnzZsnAw30Y/ZF8/UwYAbLzAGADEkAGCAAARmAAYMQAYBGZJkwDDZDYMny5GGwUufYkZgGCtskrMb+WPnzReWXZQ+hcijxr5V580Xll2UPoXI39l+uz86Ii3kicAHbKAAAAAAAAACvw/s4+fNmwa+H9nHz5s2Mzz+H+lH7Ivn6mDABcYAwAY5kgAEAAGCMwMwYBjmSADDZGYDZ8thsFMpZkgAwYEgAEArMa+VefNF5ZdlD6FyKPGvlXnzReWXZQ+hcjobL9Vn50RFvJE4AO2UAAAAAAAAAFdYdnHz5s2DXsOzj582TnnqPpR+yL5+pmTABbmYgAZmIBjMHjr6UVbHFLnCq91WtX7Zzs7jSVSm4VPihSqwnmmtbSerYW11uxtJhvI9iMHn1z0yxbD9d1ZU8Rt1tr2DlTqpcZUZZ+noX/RDp1a4xGbtVcRlRyVSNajKnoN7tJZxb8M8/AidFkOaCaZ0QANdkg+Ww2YK5PoSADBWSAAQAYAIBW418q8+aLyy7KH0LkUWNfKv3vRe2XZQ+hcjobL9U/zoiLeSJwAdwoAAAAAAAAAK6w7OPnzZOa9h2cfPmzYPOUfSj9kXy9TGZgAtzMQADHMA8J//RGC6Ne1vorVVpyt6j/rg9KOflL0PdTmun/Q+OM2fVZT9k41qVaM9HScVF5Sy8XGUvPItps0TTYazPPv9Gukd5fwnaVoTqU7aK0bp7ILdSm/5nls/TWev2drCjHRhFRzblJpJOU3tlLiyvwHA6GH0IWtrBU6NNf+Upb5ye+T4lmmbMr9b8GahkTJmdBMjTJEyUoy5oho+XQe7WfEotbdRsJlfjNRpQaeTTb9DSxsK6KZXLp0JgnKWkmBBa3SqLhJbV+UTnPrsjZFSi+BMouLyYMAGRAMAEElbjPyrz5ovbLsofQuRRYz8q8+aL2y7KH0LkdHZXqmY28kTgA7hQAAAAAAAAAVtj2cfPmycgsezj582TnmqPpR+yL5+pgAwW5mJkwAY5kgwwCMwa2eWo+0z4ran+phMmMjZ5rMnTPtMhTK6viUo1ZQzySyy1LgjOzExpjqkI1ObyRdpkVzSjPKMtmT8tmsr4XcnvZPCs97zMZYyu+Dhlwfcx3UovMr61GVGXrGXEsLa6VRcJLavyiacI1I6Mtj9HxKmtRlRl6xfFHnrap4Ce8r41v+i5NWrJ8y2MENtcqa4SW1flEx0oWRsipRfA1nFxeTABgyIK7GflX73ovbLsofQuRRYz8q/e9F7ZdlD6VyOlsr1TMbeSJwAdwoAAAAAAAAAKyw7OPnzZsGvY9nHz5snPMUfTj9kbEvUwGDBYYgZgwQSADBjmCK5WrPgQqRs1FmmvA52vj6pycJU5qUXk02kUWWxrecjcorlYsoovEzm8Rq/wAef1fgl/3Sv+t/ev8ABW1rr2s5Tyy0nnltyNDG4mM4JQfU6WGw04Sbmi1tLvc/JljTqHN06hZ2l3ufkzWqtIvo6ou6VUnnCNSOjLWn/dPiV1OobVKqdiq2M1plxTOZOGXFGhWoyoy9Ytb0b1tcqa4SW1flGxOEakdGWtcvFFTWoyoy/wDVrecq6meAnvK+Nb/r87mSatWT5lowQ21yprhJbV+UTHQhZGyKlF8DWacXkyuxn5V+96L2y7OH0rkUWM/Kv3vRe2XZQ+lcjrbK9UzC3kicAHcKAAAAAAAAACrsezj582TlbQuHFJJ6uBsRvOK/seOpxMFBJm3KLzZtGCFXS4MdY4L+7LniK+5jpZMCOnNvPM+zOM1JZohrIAANkGCuxjB43Mc1lGrH5ZcfB+BYgqnFTWTLK7JVyUovied16MqcnCacZReTTPmMstaO0xjCI3Mc18NWPyy4+D8Dja1GVOThNOMovJpnFvodT8Hp8Lio4iPnqieE8yelVK+MstaNmFTP9TU4xeaLZwLq0u9z8mWVOoc1SqlnaXe5+TN2q05l1HVF5Sqk04RqR0Za1yfErqdQ26VU7FVqnHTLimcycMnmivrUZUZeqa3m9bXKmuEltX5NicI1I6Mtj9GVNajKjLk+KOTdTPAT3kONb/oyTVqyfM+8Z+Vfvei9suyh9K5HOX9fTgtzW30Ojsuyh9C5HpNjTjPXKPJmrcmskycAHfNYAAAAAAAAA5rLJRfFfk+ozNhUdOjHLas2v7s0VI+fuGlLykbzebZsxmSKZqqRIpmBBuUJa3+hOaVCplJeOo3TpYaX8MjCS4mAAXGIMAAArsXwiNxHNZRqxXwy4+D8CxMFc4qSyZZXOVctUXxPPa1GVOThNOMovJpnzGWWtHZ4vhEbiOayjVivhlx8H4HHVqMqcnCacZReTTONdS634PTYXFRvj56onpzz/UnpVCvjLLWjZhUzNbjF5otnAurS73PyZY06hzdOqWdpd7n5M3KrTmX09UXlKqTThGpHRls5eJXU6ht0qp2KrVOOmXFM5k4ZcUVt1auD0Za09j4ou8Lu4zgobJQSTXFcUfE4RqR0ZbOTKqrSnRmmtTWuMlvNOErNlW7yvjU+a7fnTvyJaV6yfM6YGnYX6qrhNbV+Ubh7Oi+F8FZW80znyi4vJgAFxiAAAAAAVVl2cfPmyC9s8/ijt3riT2XZx8+bJjx8YKdUU+yNpvKTKNSPtSLC4soz17JcTQq2s4bVmuKNOdUoGaaZ9KZY0amks9+8qFI2Le40X4bxVZofgNZlmD5hNNZoydDPPiVAAwQSAAQAV2L4RG4jmso1Yr4ZcfB+BYAwnFSWTM67JVy1RfE8+rUZU5OE04yi8mmfMZZa0dli+ERuI5rKNWK+GXHwfgcfWoypycJpxlF5NM5F1Lrfg9NhcVG+PnqienPP9SelUK+MstaNmnUzNXjF5otnAurS73PyZY06hzdKoWdpd7n5M3arTmXUdUXlKqTThGpHRls5PiV1OobdKqdiq2M46ZcUzmThlxRoVaU6E008mtcZLeXWH36qrhNbV+URzpqpHRetcnxOY6XdJ6GBUHcVnnUlmqEF81eplsXBLe9xds3B34bEPdP/AInzT7+PPntzK7pxnH+XqO3Bz3QjpU8Us6N1UoytatWLbpT/AJknlpwz1uDzWvxOhPTmkAAAAAAc5WvnbydJpPR3/rr/ACfHvt8EdBUtoSecoxb4tZmOpUu5D7UcV7Ky9M2kX71dUUHvt8EY99+COg6lT7kPtQ6lS7kPtRH7W/eN6uxzc8SjLbBeSyIutx4NeZ1PUqXch9qHUqfch9qK3sZP/sTvvBzNPEdHZmTe+vBHQdSpdyH2odSpdyH2oyWyNPKY3y7HP++vBD314I6DqNLuQ+1DqVLuQ+1E/tT95G9XY5/314Ie+fA6DqVLuQ+1DqVLuQ+1D9qfvG9XY5/3z4Ie+fA6DqVLuQ+1DqVLuQ+1D9pfvG9XY573z4I0MUlC4WbWjUWyS5PwOw6lS7kPtQ6lS7kPtRjLY+pZORnDEuuWqK4nmE4OLyepoRllrR3uNdHadxDOCjCrH5Wlkn4M4SvQlTk4TTjKLyaZ57HYCeFlk+KfJnp8Ji4YmPnqienUzJ6dQr4yy1o2adTM5nGLzRdOBdWl3ufkyzoNyeSOdtIynJRis2/RcWWONdIKGFUPaVpaU3qpwTWnVnwXh47jvbMw08TLVyiuf+jh41xq+5bX+KU7SnpTet6oxz1zl/gpLrDqGIUlUxOnCpR04zo05rW5p5px4LnvOcsbiVZe9cUejSb/AONQ2OrwjFd3mXNjdSuF168fs7aOqlTWrT4RguHieyjFRWSOK3m8zjLqzu7PEZ45i1z1axsno2NO2lo9Zg18NCnDu5apZ7de7Wen9A+mcMZtFdRpVLeWlKEoVNabT+aEv5l48cyrv8EpY5RcLyn/AMSMlOnFfC1KLzWi92rU3wbJal/C2UKNqo040koxUElGEV/KkJSUeZbVTK2WmJ2YK/CcWjcx4VF80fyvAsCU8+KK5wcHplzAAJMTAAAMgAAAAAAAAAAAAAAAAAAAAFRj2Axuo6Uco1or4Zd7+lluCq6mF0HCazTLK7JVyUovieV16EqcnCacZReTTPu0oTqTUYLOT/slxZ3WO4BG6jpRyjWjslua4M5TpDjttgFs6td6VaWqFNNKpXqZbFwj47jyy2JPf6W/4d//AD7nfe1Y7nPL+Xb86DpF0itcDtXWrPSqy1U6afx16nBcIrjuPOLGrK4z6QdIJONs3lZWmx3DWuMIReyHPazVpUndOXSLpE2rXP8A4Vnsdy1rjCEXsp+O/a/FSpyxOTx3HZewwqh8Npax+H2+Xy0aMe7q1vfy9TVVCqKhBZJHAnOU3qlzOiw+5lf54xir9jh1P4bagtXtcvlpU1w4vedBgNOtjNRXNZexsKT0aNOOpNL+WP5ZynRvD7rpLcK8uou2wi3ehb0IfDGUVq9nD+2uXkvD0DF8bjRirW10YKC0G4alCK/liZSkooyqqlbLTE28ZxyMF1a3ySitGTjsiu7EoYzNOMyaEzUlJyZ6KimNMdMSwtbqVKSnB6Mls/wdrhOLRuY8Ki+aP5XgcBGRtWt3KnJTg9GS3/gyhPSYYnDRvj5PRDJzP+56n/WgbG8icf8AQ3dv7OlCALDSMgAAAAAAAAAAAAAAAAAAAAAAAHNdLOglnikqNa5pKrWtW5Uvi0FUW32U+MW8jpQAfnW/wivcXFbFOkqdpYWU3RoWa1e1cX8NGjFbY6lnLf8ApskwPA7npTcxvLuLtsGtnoW9vD4YyjHV7On/APUvJeHrvTf/AE/tcZVF3OnpW09OOhNxU4v5qcvB5LXtKDpDjMbSKsbWHsfZxUHox0FShlqhBfpvMZS0otqqdstKPvGMap28FZ2ajCNOKpv2aSjTitWhE52MzUjMlhI1JSbZ6GmqNUckbkZE0ZmnGRNGRiXm5CZv4XauvVhTW9/E+Ed7Kum89S1t6klrzZ6B0awbq1PSmv41RfF/Qt0TOENTNfFXqmHl8iw93U+6v7IG0DbyR53eS7mAASYGQAAAAAAAAAAAAAAAAAAAAAAAAAACh6UdFoX8M1lC5gv4c+P9EvDkXwIaz4MyhNweqJ4bc206FSVKrFwqQeUov97BCR6p0p6LQv4ZrKFxBfw58f6JeHI8rubadCpKlVi4VIPKSf72GrODid/D4hWrySxkT0220lrb1JLezOFYRXu5aNGnKS3yayhH9ZbD0Xo90Sp2mVSeVW472Xww+lfkiMHIm7FQqXd9jW6LdGPZZV7hfxXrhB6/Z+L8eR1IBtRiorJHBttlbLVIAAyKzAAAMgAAAAAAAAAAAAAAAAAAAAAAAAAAAAAwef8A+ofb0P0/IBXZ6Tbwf1UdjgnYQ+mPIsADNcjXs9TAAJMAAAD/2Q=="/>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13" name="Titel 1"/>
          <p:cNvSpPr>
            <a:spLocks noGrp="1"/>
          </p:cNvSpPr>
          <p:nvPr>
            <p:ph type="title"/>
          </p:nvPr>
        </p:nvSpPr>
        <p:spPr>
          <a:xfrm>
            <a:off x="395288" y="1097400"/>
            <a:ext cx="8497887" cy="1008062"/>
          </a:xfrm>
        </p:spPr>
        <p:txBody>
          <a:bodyPr/>
          <a:lstStyle/>
          <a:p>
            <a:r>
              <a:rPr lang="de-AT" dirty="0" smtClean="0">
                <a:solidFill>
                  <a:srgbClr val="A6A6A6"/>
                </a:solidFill>
              </a:rPr>
              <a:t>Gesamtbeurteilung nach </a:t>
            </a:r>
            <a:br>
              <a:rPr lang="de-AT" dirty="0" smtClean="0">
                <a:solidFill>
                  <a:srgbClr val="A6A6A6"/>
                </a:solidFill>
              </a:rPr>
            </a:br>
            <a:r>
              <a:rPr lang="de-AT" dirty="0" smtClean="0">
                <a:solidFill>
                  <a:srgbClr val="A6A6A6"/>
                </a:solidFill>
              </a:rPr>
              <a:t>absolvierter Kompensationsprüfung</a:t>
            </a:r>
            <a:endParaRPr lang="de-AT" dirty="0">
              <a:solidFill>
                <a:srgbClr val="A6A6A6"/>
              </a:solidFill>
            </a:endParaRPr>
          </a:p>
        </p:txBody>
      </p:sp>
      <p:sp>
        <p:nvSpPr>
          <p:cNvPr id="14" name="Inhaltsplatzhalter 2"/>
          <p:cNvSpPr>
            <a:spLocks noGrp="1"/>
          </p:cNvSpPr>
          <p:nvPr>
            <p:ph idx="1"/>
          </p:nvPr>
        </p:nvSpPr>
        <p:spPr>
          <a:xfrm>
            <a:off x="484188" y="2320700"/>
            <a:ext cx="8497887" cy="3445100"/>
          </a:xfrm>
        </p:spPr>
        <p:txBody>
          <a:bodyPr/>
          <a:lstStyle/>
          <a:p>
            <a:r>
              <a:rPr lang="de-AT" sz="2000" dirty="0" smtClean="0">
                <a:solidFill>
                  <a:srgbClr val="A6A6A6"/>
                </a:solidFill>
              </a:rPr>
              <a:t>Beurteilung </a:t>
            </a:r>
            <a:r>
              <a:rPr lang="de-AT" sz="2000" dirty="0">
                <a:solidFill>
                  <a:srgbClr val="A6A6A6"/>
                </a:solidFill>
              </a:rPr>
              <a:t>§ 38 </a:t>
            </a:r>
            <a:r>
              <a:rPr lang="de-AT" sz="2000" dirty="0" err="1" smtClean="0">
                <a:solidFill>
                  <a:srgbClr val="A6A6A6"/>
                </a:solidFill>
              </a:rPr>
              <a:t>SchUG</a:t>
            </a:r>
            <a:endParaRPr lang="de-AT" sz="2000" dirty="0" smtClean="0">
              <a:solidFill>
                <a:srgbClr val="A6A6A6"/>
              </a:solidFill>
            </a:endParaRPr>
          </a:p>
          <a:p>
            <a:endParaRPr lang="de-AT" sz="1600" dirty="0" smtClean="0">
              <a:solidFill>
                <a:schemeClr val="accent2"/>
              </a:solidFill>
            </a:endParaRPr>
          </a:p>
          <a:p>
            <a:r>
              <a:rPr lang="de-AT" sz="1600" dirty="0"/>
              <a:t>(5) Sofern im Rahmen einer Vorprüfung Teilprüfungen abgelegt wurden, hat die Prüfungskommission der Vorprüfung auf Grund der gemäß Abs. 1 festgesetzten Teilbeurteilungen die Beurteilung der Leistungen des Prüfungskandidaten in diesen Prüfungsgebieten festzusetzen. </a:t>
            </a:r>
            <a:r>
              <a:rPr lang="de-AT" sz="1600" u="sng" dirty="0"/>
              <a:t>Sofern im Rahmen der Klausurprüfung bei negativer Beurteilung einer Klausurarbeit eine zusätzliche mündliche Kompensationsprüfung abgelegt wurde, hat die Prüfungskommission der Hauptprüfung auf Grund der Teilbeurteilung der Klausurarbeit mit „Nicht genügend“ und der Teilbeurteilung der mündlichen Kompensationsprüfung die Beurteilung der Leistungen des Prüfungskandidaten im betreffenden Prüfungsgebiet mit „Befriedigend“, „Genügend“ oder „Nicht genügend“ festzusetzen.</a:t>
            </a:r>
          </a:p>
          <a:p>
            <a:endParaRPr lang="de-AT" sz="1800" dirty="0" smtClean="0"/>
          </a:p>
        </p:txBody>
      </p:sp>
    </p:spTree>
    <p:extLst>
      <p:ext uri="{BB962C8B-B14F-4D97-AF65-F5344CB8AC3E}">
        <p14:creationId xmlns:p14="http://schemas.microsoft.com/office/powerpoint/2010/main" val="2459657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835819"/>
            <a:ext cx="8497887" cy="1008062"/>
          </a:xfrm>
        </p:spPr>
        <p:txBody>
          <a:bodyPr/>
          <a:lstStyle/>
          <a:p>
            <a:r>
              <a:rPr lang="de-AT" dirty="0" smtClean="0">
                <a:solidFill>
                  <a:srgbClr val="A6A6A6"/>
                </a:solidFill>
              </a:rPr>
              <a:t>Einführung der Kompensationsprüfungen</a:t>
            </a:r>
            <a:endParaRPr lang="de-AT" dirty="0">
              <a:solidFill>
                <a:srgbClr val="A6A6A6"/>
              </a:solidFill>
            </a:endParaRP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956657388"/>
              </p:ext>
            </p:extLst>
          </p:nvPr>
        </p:nvGraphicFramePr>
        <p:xfrm>
          <a:off x="354013" y="1428750"/>
          <a:ext cx="8497887" cy="4751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0120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836388"/>
            <a:ext cx="8497887" cy="1008062"/>
          </a:xfrm>
        </p:spPr>
        <p:txBody>
          <a:bodyPr/>
          <a:lstStyle/>
          <a:p>
            <a:r>
              <a:rPr lang="de-AT" dirty="0" smtClean="0">
                <a:solidFill>
                  <a:srgbClr val="A6A6A6"/>
                </a:solidFill>
              </a:rPr>
              <a:t>Kompensationsprüfung als Wahlmöglichkeit</a:t>
            </a:r>
            <a:endParaRPr lang="de-AT" dirty="0">
              <a:solidFill>
                <a:srgbClr val="A6A6A6"/>
              </a:solidFill>
            </a:endParaRPr>
          </a:p>
        </p:txBody>
      </p:sp>
      <p:sp>
        <p:nvSpPr>
          <p:cNvPr id="3" name="Inhaltsplatzhalter 2"/>
          <p:cNvSpPr>
            <a:spLocks noGrp="1"/>
          </p:cNvSpPr>
          <p:nvPr>
            <p:ph idx="1"/>
          </p:nvPr>
        </p:nvSpPr>
        <p:spPr>
          <a:xfrm>
            <a:off x="395288" y="1844450"/>
            <a:ext cx="8497887" cy="4403950"/>
          </a:xfrm>
        </p:spPr>
        <p:txBody>
          <a:bodyPr/>
          <a:lstStyle/>
          <a:p>
            <a:pPr marL="0" indent="0"/>
            <a:r>
              <a:rPr lang="de-AT" sz="1800" dirty="0" smtClean="0"/>
              <a:t>Kandidat/in wählt </a:t>
            </a:r>
            <a:r>
              <a:rPr lang="de-AT" sz="1800" dirty="0"/>
              <a:t>Kompensationsprüfung </a:t>
            </a:r>
            <a:r>
              <a:rPr lang="de-AT" sz="1800" b="1" dirty="0" smtClean="0"/>
              <a:t>freiwillig</a:t>
            </a:r>
          </a:p>
          <a:p>
            <a:pPr marL="0" indent="0"/>
            <a:endParaRPr lang="de-AT" sz="1800" dirty="0"/>
          </a:p>
          <a:p>
            <a:pPr marL="0" indent="0"/>
            <a:r>
              <a:rPr lang="de-AT" sz="1800" dirty="0" smtClean="0"/>
              <a:t>Kandidat/in kann </a:t>
            </a:r>
            <a:r>
              <a:rPr lang="de-AT" sz="1800" b="1" dirty="0" smtClean="0"/>
              <a:t>alle </a:t>
            </a:r>
            <a:r>
              <a:rPr lang="de-AT" sz="1800" dirty="0" smtClean="0"/>
              <a:t>negativen Klausuren an einem Termin durch Kompensationsprüfungen verbessern</a:t>
            </a:r>
          </a:p>
          <a:p>
            <a:pPr marL="0" indent="0"/>
            <a:endParaRPr lang="de-AT" sz="1800" dirty="0"/>
          </a:p>
          <a:p>
            <a:pPr marL="0" indent="0"/>
            <a:r>
              <a:rPr lang="de-AT" sz="1800" dirty="0" smtClean="0"/>
              <a:t>Kandidat/in wählt </a:t>
            </a:r>
            <a:r>
              <a:rPr lang="de-AT" sz="1800" b="1" dirty="0" smtClean="0"/>
              <a:t>keine</a:t>
            </a:r>
            <a:r>
              <a:rPr lang="de-AT" sz="1800" dirty="0" smtClean="0"/>
              <a:t> </a:t>
            </a:r>
            <a:r>
              <a:rPr lang="de-AT" sz="1800" dirty="0"/>
              <a:t>Kompensationsprüfung</a:t>
            </a:r>
            <a:r>
              <a:rPr lang="de-AT" sz="1800" dirty="0" smtClean="0"/>
              <a:t/>
            </a:r>
            <a:br>
              <a:rPr lang="de-AT" sz="1800" dirty="0" smtClean="0"/>
            </a:br>
            <a:r>
              <a:rPr lang="de-AT" sz="1800" dirty="0" smtClean="0"/>
              <a:t>      </a:t>
            </a:r>
            <a:r>
              <a:rPr lang="de-AT" sz="1800" dirty="0" smtClean="0">
                <a:solidFill>
                  <a:srgbClr val="B4CD2D"/>
                </a:solidFill>
                <a:sym typeface="Wingdings 3"/>
              </a:rPr>
              <a:t></a:t>
            </a:r>
            <a:r>
              <a:rPr lang="de-AT" sz="1800" dirty="0" smtClean="0"/>
              <a:t> nächster schriftlicher Klausurtermin</a:t>
            </a:r>
            <a:br>
              <a:rPr lang="de-AT" sz="1800" dirty="0" smtClean="0"/>
            </a:br>
            <a:endParaRPr lang="de-AT" sz="1800" dirty="0" smtClean="0"/>
          </a:p>
          <a:p>
            <a:pPr marL="0" indent="0"/>
            <a:r>
              <a:rPr lang="de-AT" sz="1800" dirty="0" smtClean="0"/>
              <a:t>Kandidat/in wählt </a:t>
            </a:r>
            <a:r>
              <a:rPr lang="de-AT" sz="1800" dirty="0"/>
              <a:t>Kompensationsprüfung</a:t>
            </a:r>
            <a:r>
              <a:rPr lang="de-AT" sz="1800" dirty="0" smtClean="0"/>
              <a:t> und </a:t>
            </a:r>
            <a:r>
              <a:rPr lang="de-AT" sz="1800" b="1" dirty="0" smtClean="0"/>
              <a:t>erkrankt </a:t>
            </a:r>
          </a:p>
          <a:p>
            <a:pPr marL="0" indent="0"/>
            <a:r>
              <a:rPr lang="de-AT" sz="1800" dirty="0">
                <a:solidFill>
                  <a:srgbClr val="B4CD2D"/>
                </a:solidFill>
                <a:sym typeface="Wingdings 3"/>
              </a:rPr>
              <a:t> </a:t>
            </a:r>
            <a:r>
              <a:rPr lang="de-AT" sz="1800" dirty="0" smtClean="0">
                <a:solidFill>
                  <a:srgbClr val="B4CD2D"/>
                </a:solidFill>
                <a:sym typeface="Wingdings 3"/>
              </a:rPr>
              <a:t>     </a:t>
            </a:r>
            <a:r>
              <a:rPr lang="de-AT" sz="1800" dirty="0" smtClean="0"/>
              <a:t> </a:t>
            </a:r>
            <a:r>
              <a:rPr lang="de-AT" sz="1800" b="1" dirty="0" smtClean="0"/>
              <a:t>nächster</a:t>
            </a:r>
            <a:r>
              <a:rPr lang="de-AT" sz="1800" dirty="0" smtClean="0"/>
              <a:t> schriftlicher </a:t>
            </a:r>
            <a:r>
              <a:rPr lang="de-AT" sz="1800" b="1" dirty="0" smtClean="0"/>
              <a:t>Klausurtermin</a:t>
            </a:r>
          </a:p>
          <a:p>
            <a:pPr marL="0" indent="0"/>
            <a:endParaRPr lang="de-AT" sz="1800" dirty="0"/>
          </a:p>
          <a:p>
            <a:pPr marL="0" indent="0"/>
            <a:r>
              <a:rPr lang="de-AT" sz="1800" dirty="0" smtClean="0"/>
              <a:t>Kandidat/in </a:t>
            </a:r>
            <a:r>
              <a:rPr lang="de-AT" sz="1800" b="1" dirty="0" smtClean="0"/>
              <a:t>wählt</a:t>
            </a:r>
            <a:r>
              <a:rPr lang="de-AT" sz="1800" dirty="0" smtClean="0"/>
              <a:t> 1 Kompensationsprüfung </a:t>
            </a:r>
            <a:r>
              <a:rPr lang="de-AT" sz="1800" b="1" dirty="0" smtClean="0"/>
              <a:t>und</a:t>
            </a:r>
          </a:p>
          <a:p>
            <a:pPr marL="0" indent="0"/>
            <a:r>
              <a:rPr lang="de-AT" sz="1800" dirty="0" smtClean="0">
                <a:solidFill>
                  <a:srgbClr val="B4CD2D"/>
                </a:solidFill>
                <a:sym typeface="Wingdings 3"/>
              </a:rPr>
              <a:t>        </a:t>
            </a:r>
            <a:r>
              <a:rPr lang="de-AT" sz="1800" b="1" dirty="0" smtClean="0"/>
              <a:t>hebt</a:t>
            </a:r>
            <a:r>
              <a:rPr lang="de-AT" sz="1800" dirty="0" smtClean="0"/>
              <a:t> </a:t>
            </a:r>
            <a:r>
              <a:rPr lang="de-AT" sz="1800" b="1" dirty="0" smtClean="0"/>
              <a:t>sich</a:t>
            </a:r>
            <a:r>
              <a:rPr lang="de-AT" sz="1800" dirty="0" smtClean="0"/>
              <a:t> eine Klausurwiederholung für Herbst </a:t>
            </a:r>
            <a:r>
              <a:rPr lang="de-AT" sz="1800" b="1" dirty="0" smtClean="0"/>
              <a:t>auf</a:t>
            </a:r>
            <a:endParaRPr lang="de-AT" sz="1800" b="1" dirty="0"/>
          </a:p>
        </p:txBody>
      </p:sp>
    </p:spTree>
    <p:extLst>
      <p:ext uri="{BB962C8B-B14F-4D97-AF65-F5344CB8AC3E}">
        <p14:creationId xmlns:p14="http://schemas.microsoft.com/office/powerpoint/2010/main" val="1263697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874000"/>
            <a:ext cx="8497887" cy="1008062"/>
          </a:xfrm>
        </p:spPr>
        <p:txBody>
          <a:bodyPr/>
          <a:lstStyle/>
          <a:p>
            <a:r>
              <a:rPr lang="de-AT" dirty="0" smtClean="0">
                <a:solidFill>
                  <a:srgbClr val="A6A6A6"/>
                </a:solidFill>
              </a:rPr>
              <a:t>Anmeldung zur Kompensationsprüfung</a:t>
            </a:r>
            <a:endParaRPr lang="de-AT" dirty="0">
              <a:solidFill>
                <a:srgbClr val="A6A6A6"/>
              </a:solidFill>
            </a:endParaRPr>
          </a:p>
        </p:txBody>
      </p:sp>
      <p:sp>
        <p:nvSpPr>
          <p:cNvPr id="3" name="Inhaltsplatzhalter 2"/>
          <p:cNvSpPr>
            <a:spLocks noGrp="1"/>
          </p:cNvSpPr>
          <p:nvPr>
            <p:ph idx="1"/>
          </p:nvPr>
        </p:nvSpPr>
        <p:spPr>
          <a:xfrm>
            <a:off x="500063" y="1892024"/>
            <a:ext cx="8497887" cy="3761937"/>
          </a:xfrm>
        </p:spPr>
        <p:txBody>
          <a:bodyPr/>
          <a:lstStyle/>
          <a:p>
            <a:pPr marL="0" indent="0"/>
            <a:r>
              <a:rPr lang="de-AT" u="sng" dirty="0" smtClean="0"/>
              <a:t>Kandidat/in: </a:t>
            </a:r>
            <a:br>
              <a:rPr lang="de-AT" u="sng" dirty="0" smtClean="0"/>
            </a:br>
            <a:r>
              <a:rPr lang="de-AT" dirty="0" smtClean="0"/>
              <a:t>Anmeldung spätestens drei Tage nach Bekanntgabe der schriftlichen negativen Klausurergebnisse</a:t>
            </a:r>
            <a:br>
              <a:rPr lang="de-AT" dirty="0" smtClean="0"/>
            </a:br>
            <a:r>
              <a:rPr lang="de-AT" sz="1200" dirty="0" smtClean="0"/>
              <a:t/>
            </a:r>
            <a:br>
              <a:rPr lang="de-AT" sz="1200" dirty="0" smtClean="0"/>
            </a:br>
            <a:r>
              <a:rPr lang="de-AT" dirty="0" smtClean="0"/>
              <a:t>Anmeldung schriftlich in der Schule</a:t>
            </a:r>
            <a:br>
              <a:rPr lang="de-AT" dirty="0" smtClean="0"/>
            </a:br>
            <a:endParaRPr lang="de-AT" sz="1200" dirty="0" smtClean="0"/>
          </a:p>
          <a:p>
            <a:pPr marL="0" indent="0"/>
            <a:r>
              <a:rPr lang="de-AT" u="sng" dirty="0" smtClean="0"/>
              <a:t>Administration</a:t>
            </a:r>
            <a:r>
              <a:rPr lang="de-AT" u="sng" dirty="0"/>
              <a:t>:</a:t>
            </a:r>
            <a:r>
              <a:rPr lang="de-AT" dirty="0"/>
              <a:t> </a:t>
            </a:r>
            <a:r>
              <a:rPr lang="de-AT" dirty="0" smtClean="0"/>
              <a:t>Bedarfsmeldung unmittelbar am Tag nach Ablaufen der Bedenkzeit ans BIFIE</a:t>
            </a:r>
            <a:endParaRPr lang="de-AT" sz="2000" dirty="0">
              <a:solidFill>
                <a:srgbClr val="B4CD2D"/>
              </a:solidFill>
              <a:sym typeface="Wingdings 3"/>
            </a:endParaRPr>
          </a:p>
          <a:p>
            <a:pPr marL="0" indent="0"/>
            <a:endParaRPr lang="de-AT" sz="1000" dirty="0" smtClean="0"/>
          </a:p>
          <a:p>
            <a:pPr marL="0" indent="0"/>
            <a:r>
              <a:rPr lang="de-AT" dirty="0" smtClean="0"/>
              <a:t/>
            </a:r>
            <a:br>
              <a:rPr lang="de-AT" dirty="0" smtClean="0"/>
            </a:br>
            <a:endParaRPr lang="de-AT" dirty="0" smtClean="0"/>
          </a:p>
          <a:p>
            <a:r>
              <a:rPr lang="de-AT" dirty="0" smtClean="0"/>
              <a:t/>
            </a:r>
            <a:br>
              <a:rPr lang="de-AT" dirty="0" smtClean="0"/>
            </a:br>
            <a:endParaRPr lang="de-AT" dirty="0" smtClean="0"/>
          </a:p>
          <a:p>
            <a:endParaRPr lang="de-AT" dirty="0"/>
          </a:p>
        </p:txBody>
      </p:sp>
    </p:spTree>
    <p:extLst>
      <p:ext uri="{BB962C8B-B14F-4D97-AF65-F5344CB8AC3E}">
        <p14:creationId xmlns:p14="http://schemas.microsoft.com/office/powerpoint/2010/main" val="2040942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835238"/>
            <a:ext cx="8497887" cy="1008062"/>
          </a:xfrm>
        </p:spPr>
        <p:txBody>
          <a:bodyPr/>
          <a:lstStyle/>
          <a:p>
            <a:r>
              <a:rPr lang="de-AT" dirty="0" smtClean="0">
                <a:solidFill>
                  <a:srgbClr val="A6A6A6"/>
                </a:solidFill>
              </a:rPr>
              <a:t>Festlegung der Termine</a:t>
            </a:r>
            <a:endParaRPr lang="de-AT" dirty="0">
              <a:solidFill>
                <a:srgbClr val="A6A6A6"/>
              </a:solidFill>
            </a:endParaRPr>
          </a:p>
        </p:txBody>
      </p:sp>
      <p:sp>
        <p:nvSpPr>
          <p:cNvPr id="3" name="Inhaltsplatzhalter 2"/>
          <p:cNvSpPr>
            <a:spLocks noGrp="1"/>
          </p:cNvSpPr>
          <p:nvPr>
            <p:ph idx="1"/>
          </p:nvPr>
        </p:nvSpPr>
        <p:spPr>
          <a:xfrm>
            <a:off x="395288" y="1825400"/>
            <a:ext cx="8497887" cy="4752000"/>
          </a:xfrm>
        </p:spPr>
        <p:txBody>
          <a:bodyPr/>
          <a:lstStyle/>
          <a:p>
            <a:pPr>
              <a:buFont typeface="Arial" pitchFamily="34" charset="0"/>
              <a:buChar char="•"/>
            </a:pPr>
            <a:r>
              <a:rPr lang="de-AT" sz="2000" dirty="0" smtClean="0"/>
              <a:t>Kompensationsprüfungstermine für standardisierte Klausurfächer zentral festgelegt durch BMUKK – angesetzt vor dem mündlichen Teil der Reifeprüfung</a:t>
            </a:r>
            <a:br>
              <a:rPr lang="de-AT" sz="2000" dirty="0" smtClean="0"/>
            </a:br>
            <a:endParaRPr lang="de-AT" sz="2000" dirty="0" smtClean="0"/>
          </a:p>
          <a:p>
            <a:pPr>
              <a:buFont typeface="Arial" pitchFamily="34" charset="0"/>
              <a:buChar char="•"/>
            </a:pPr>
            <a:r>
              <a:rPr lang="de-AT" sz="2000" dirty="0" smtClean="0"/>
              <a:t>Aufgabenstellungen liefert das BIFIE</a:t>
            </a:r>
          </a:p>
          <a:p>
            <a:pPr marL="0" indent="0"/>
            <a:endParaRPr lang="de-AT" sz="2000" dirty="0" smtClean="0"/>
          </a:p>
          <a:p>
            <a:pPr>
              <a:buFont typeface="Arial" pitchFamily="34" charset="0"/>
              <a:buChar char="•"/>
            </a:pPr>
            <a:r>
              <a:rPr lang="de-AT" sz="2000" dirty="0" smtClean="0"/>
              <a:t>Kompensationsprüfungstermine für nicht-standardisierte Klausurfächer entweder ebenfalls an den zentral festgelegten oder im Rahmen der mündlichen Reifeprüfung</a:t>
            </a:r>
          </a:p>
          <a:p>
            <a:pPr marL="0" indent="0"/>
            <a:endParaRPr lang="de-AT" sz="2000" dirty="0"/>
          </a:p>
          <a:p>
            <a:pPr>
              <a:buFont typeface="Arial" pitchFamily="34" charset="0"/>
              <a:buChar char="•"/>
            </a:pPr>
            <a:r>
              <a:rPr lang="de-AT" sz="2000" dirty="0" smtClean="0"/>
              <a:t>Aufgabenstellungen kommen von Prüferinnen und Prüfern an der Schule</a:t>
            </a:r>
            <a:r>
              <a:rPr lang="de-AT" sz="2000" dirty="0"/>
              <a:t/>
            </a:r>
            <a:br>
              <a:rPr lang="de-AT" sz="2000" dirty="0"/>
            </a:br>
            <a:endParaRPr lang="de-AT" sz="2000" dirty="0" smtClean="0"/>
          </a:p>
          <a:p>
            <a:pPr marL="0" indent="0"/>
            <a:r>
              <a:rPr lang="de-AT" dirty="0" smtClean="0"/>
              <a:t/>
            </a:r>
            <a:br>
              <a:rPr lang="de-AT" dirty="0" smtClean="0"/>
            </a:br>
            <a:r>
              <a:rPr lang="de-AT" sz="2000" dirty="0" smtClean="0"/>
              <a:t/>
            </a:r>
            <a:br>
              <a:rPr lang="de-AT" sz="2000" dirty="0" smtClean="0"/>
            </a:br>
            <a:endParaRPr lang="de-AT" sz="2000" dirty="0" smtClean="0"/>
          </a:p>
          <a:p>
            <a:pPr marL="0" indent="0"/>
            <a:endParaRPr lang="de-AT" sz="1200" dirty="0" smtClean="0"/>
          </a:p>
          <a:p>
            <a:pPr>
              <a:buFont typeface="Arial" pitchFamily="34" charset="0"/>
              <a:buChar char="•"/>
            </a:pPr>
            <a:endParaRPr lang="de-AT" dirty="0"/>
          </a:p>
          <a:p>
            <a:endParaRPr lang="de-AT" dirty="0"/>
          </a:p>
        </p:txBody>
      </p:sp>
    </p:spTree>
    <p:extLst>
      <p:ext uri="{BB962C8B-B14F-4D97-AF65-F5344CB8AC3E}">
        <p14:creationId xmlns:p14="http://schemas.microsoft.com/office/powerpoint/2010/main" val="284408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1025738"/>
            <a:ext cx="8497887" cy="1008062"/>
          </a:xfrm>
        </p:spPr>
        <p:txBody>
          <a:bodyPr/>
          <a:lstStyle/>
          <a:p>
            <a:r>
              <a:rPr lang="de-AT" dirty="0" smtClean="0">
                <a:solidFill>
                  <a:srgbClr val="A6A6A6"/>
                </a:solidFill>
              </a:rPr>
              <a:t>Kompensationsprüfungen zu </a:t>
            </a:r>
            <a:br>
              <a:rPr lang="de-AT" dirty="0" smtClean="0">
                <a:solidFill>
                  <a:srgbClr val="A6A6A6"/>
                </a:solidFill>
              </a:rPr>
            </a:br>
            <a:r>
              <a:rPr lang="de-AT" dirty="0" smtClean="0">
                <a:solidFill>
                  <a:srgbClr val="A6A6A6"/>
                </a:solidFill>
              </a:rPr>
              <a:t>standardisierten Klausurfächern</a:t>
            </a:r>
            <a:endParaRPr lang="de-AT" dirty="0">
              <a:solidFill>
                <a:srgbClr val="A6A6A6"/>
              </a:solidFill>
            </a:endParaRPr>
          </a:p>
        </p:txBody>
      </p:sp>
      <p:sp>
        <p:nvSpPr>
          <p:cNvPr id="3" name="Inhaltsplatzhalter 2"/>
          <p:cNvSpPr>
            <a:spLocks noGrp="1"/>
          </p:cNvSpPr>
          <p:nvPr>
            <p:ph idx="1"/>
          </p:nvPr>
        </p:nvSpPr>
        <p:spPr>
          <a:xfrm>
            <a:off x="177800" y="2262400"/>
            <a:ext cx="8715375" cy="4752000"/>
          </a:xfrm>
        </p:spPr>
        <p:txBody>
          <a:bodyPr/>
          <a:lstStyle/>
          <a:p>
            <a:pPr lvl="0">
              <a:buFont typeface="Arial" pitchFamily="34" charset="0"/>
              <a:buChar char="•"/>
            </a:pPr>
            <a:r>
              <a:rPr lang="de-AT" sz="2000" dirty="0">
                <a:solidFill>
                  <a:srgbClr val="000000"/>
                </a:solidFill>
              </a:rPr>
              <a:t>Fächer AHS: 			</a:t>
            </a:r>
            <a:r>
              <a:rPr lang="de-AT" sz="2000" dirty="0" smtClean="0">
                <a:solidFill>
                  <a:srgbClr val="000000"/>
                </a:solidFill>
              </a:rPr>
              <a:t>             Fächer </a:t>
            </a:r>
            <a:r>
              <a:rPr lang="de-AT" sz="2000" dirty="0">
                <a:solidFill>
                  <a:srgbClr val="000000"/>
                </a:solidFill>
              </a:rPr>
              <a:t>BHS: </a:t>
            </a:r>
            <a:br>
              <a:rPr lang="de-AT" sz="2000" dirty="0">
                <a:solidFill>
                  <a:srgbClr val="000000"/>
                </a:solidFill>
              </a:rPr>
            </a:br>
            <a:r>
              <a:rPr lang="de-AT" sz="1800" dirty="0">
                <a:solidFill>
                  <a:srgbClr val="000000"/>
                </a:solidFill>
              </a:rPr>
              <a:t>D/Kroatisch, Slowenisch, </a:t>
            </a:r>
            <a:r>
              <a:rPr lang="de-AT" sz="1800" dirty="0" smtClean="0">
                <a:solidFill>
                  <a:srgbClr val="000000"/>
                </a:solidFill>
              </a:rPr>
              <a:t>Ungarisch</a:t>
            </a:r>
            <a:r>
              <a:rPr lang="de-AT" sz="1800" dirty="0">
                <a:solidFill>
                  <a:srgbClr val="000000"/>
                </a:solidFill>
              </a:rPr>
              <a:t>	D/Kroatisch, Slowenisch, Ungarisch</a:t>
            </a:r>
            <a:br>
              <a:rPr lang="de-AT" sz="1800" dirty="0">
                <a:solidFill>
                  <a:srgbClr val="000000"/>
                </a:solidFill>
              </a:rPr>
            </a:br>
            <a:r>
              <a:rPr lang="de-AT" sz="1800" dirty="0">
                <a:solidFill>
                  <a:srgbClr val="000000"/>
                </a:solidFill>
              </a:rPr>
              <a:t>M, E, F/I/SP, </a:t>
            </a:r>
            <a:r>
              <a:rPr lang="de-AT" sz="1800" dirty="0" err="1">
                <a:solidFill>
                  <a:srgbClr val="000000"/>
                </a:solidFill>
              </a:rPr>
              <a:t>Gr</a:t>
            </a:r>
            <a:r>
              <a:rPr lang="de-AT" sz="1800" dirty="0">
                <a:solidFill>
                  <a:srgbClr val="000000"/>
                </a:solidFill>
              </a:rPr>
              <a:t>/</a:t>
            </a:r>
            <a:r>
              <a:rPr lang="de-AT" sz="1800" dirty="0" err="1">
                <a:solidFill>
                  <a:srgbClr val="000000"/>
                </a:solidFill>
              </a:rPr>
              <a:t>Lat</a:t>
            </a:r>
            <a:r>
              <a:rPr lang="de-AT" sz="1800" dirty="0">
                <a:solidFill>
                  <a:srgbClr val="000000"/>
                </a:solidFill>
              </a:rPr>
              <a:t>			</a:t>
            </a:r>
            <a:r>
              <a:rPr lang="de-AT" sz="1800" dirty="0" smtClean="0">
                <a:solidFill>
                  <a:srgbClr val="000000"/>
                </a:solidFill>
              </a:rPr>
              <a:t>              AM</a:t>
            </a:r>
            <a:r>
              <a:rPr lang="de-AT" sz="1800" dirty="0">
                <a:solidFill>
                  <a:srgbClr val="000000"/>
                </a:solidFill>
              </a:rPr>
              <a:t>, E, F/I/SP </a:t>
            </a:r>
            <a:br>
              <a:rPr lang="de-AT" sz="1800" dirty="0">
                <a:solidFill>
                  <a:srgbClr val="000000"/>
                </a:solidFill>
              </a:rPr>
            </a:br>
            <a:endParaRPr lang="de-AT" sz="1800" dirty="0" smtClean="0">
              <a:solidFill>
                <a:srgbClr val="000000"/>
              </a:solidFill>
            </a:endParaRPr>
          </a:p>
          <a:p>
            <a:pPr marL="0" lvl="0" indent="0"/>
            <a:endParaRPr lang="de-AT" sz="2000" dirty="0" smtClean="0">
              <a:solidFill>
                <a:srgbClr val="000000"/>
              </a:solidFill>
            </a:endParaRPr>
          </a:p>
          <a:p>
            <a:pPr lvl="0">
              <a:buFont typeface="Arial" pitchFamily="34" charset="0"/>
              <a:buChar char="•"/>
            </a:pPr>
            <a:r>
              <a:rPr lang="de-AT" sz="2000" dirty="0" smtClean="0">
                <a:solidFill>
                  <a:srgbClr val="000000"/>
                </a:solidFill>
              </a:rPr>
              <a:t>Aufgabenstellungen via Download </a:t>
            </a:r>
            <a:endParaRPr lang="de-AT" sz="2000" dirty="0">
              <a:solidFill>
                <a:srgbClr val="000000"/>
              </a:solidFill>
            </a:endParaRPr>
          </a:p>
          <a:p>
            <a:pPr lvl="0">
              <a:buFont typeface="Arial" pitchFamily="34" charset="0"/>
              <a:buChar char="•"/>
            </a:pPr>
            <a:r>
              <a:rPr lang="de-AT" sz="2000" dirty="0" smtClean="0">
                <a:solidFill>
                  <a:srgbClr val="000000"/>
                </a:solidFill>
              </a:rPr>
              <a:t>Eine Aufgabenstellung für 3 Kandidat/innen nacheinander</a:t>
            </a:r>
          </a:p>
          <a:p>
            <a:pPr lvl="0">
              <a:buFont typeface="Arial" pitchFamily="34" charset="0"/>
              <a:buChar char="•"/>
            </a:pPr>
            <a:r>
              <a:rPr lang="de-AT" sz="2000" dirty="0" smtClean="0"/>
              <a:t>Vorbereitungszeit</a:t>
            </a:r>
            <a:r>
              <a:rPr lang="de-AT" sz="2000" dirty="0"/>
              <a:t>: mindestens 30 </a:t>
            </a:r>
            <a:r>
              <a:rPr lang="de-AT" sz="2000" dirty="0" smtClean="0"/>
              <a:t>Minuten</a:t>
            </a:r>
          </a:p>
          <a:p>
            <a:pPr lvl="0">
              <a:buFont typeface="Arial" pitchFamily="34" charset="0"/>
              <a:buChar char="•"/>
            </a:pPr>
            <a:r>
              <a:rPr lang="de-AT" sz="2000" dirty="0" smtClean="0"/>
              <a:t>Prüfungszeit</a:t>
            </a:r>
            <a:r>
              <a:rPr lang="de-AT" sz="2000" dirty="0"/>
              <a:t>: maximal 25 Minuten</a:t>
            </a:r>
          </a:p>
          <a:p>
            <a:pPr lvl="0">
              <a:buFont typeface="Arial" pitchFamily="34" charset="0"/>
              <a:buChar char="•"/>
            </a:pPr>
            <a:endParaRPr lang="de-AT" sz="2000" dirty="0" smtClean="0"/>
          </a:p>
          <a:p>
            <a:pPr marL="0" lvl="0" indent="0"/>
            <a:r>
              <a:rPr lang="de-AT" sz="2000" dirty="0"/>
              <a:t>Mehr unter </a:t>
            </a:r>
            <a:r>
              <a:rPr lang="de-AT" sz="2000" dirty="0">
                <a:hlinkClick r:id="rId2"/>
              </a:rPr>
              <a:t>https://</a:t>
            </a:r>
            <a:r>
              <a:rPr lang="de-AT" sz="2000" dirty="0" smtClean="0">
                <a:hlinkClick r:id="rId2"/>
              </a:rPr>
              <a:t>www.bifie.at/node/2343</a:t>
            </a:r>
            <a:r>
              <a:rPr lang="de-AT" sz="2000" dirty="0" smtClean="0"/>
              <a:t> </a:t>
            </a:r>
            <a:endParaRPr lang="de-AT" sz="2000" dirty="0"/>
          </a:p>
        </p:txBody>
      </p:sp>
    </p:spTree>
    <p:extLst>
      <p:ext uri="{BB962C8B-B14F-4D97-AF65-F5344CB8AC3E}">
        <p14:creationId xmlns:p14="http://schemas.microsoft.com/office/powerpoint/2010/main" val="696448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1160900"/>
            <a:ext cx="8497887" cy="1008062"/>
          </a:xfrm>
        </p:spPr>
        <p:txBody>
          <a:bodyPr/>
          <a:lstStyle/>
          <a:p>
            <a:r>
              <a:rPr lang="de-AT" dirty="0" smtClean="0">
                <a:solidFill>
                  <a:srgbClr val="A6A6A6"/>
                </a:solidFill>
              </a:rPr>
              <a:t>Sicherheit und Geheimhaltung der Aufgaben</a:t>
            </a:r>
            <a:endParaRPr lang="de-AT" dirty="0">
              <a:solidFill>
                <a:srgbClr val="A6A6A6"/>
              </a:solidFill>
            </a:endParaRPr>
          </a:p>
        </p:txBody>
      </p:sp>
      <p:sp>
        <p:nvSpPr>
          <p:cNvPr id="3" name="Inhaltsplatzhalter 2"/>
          <p:cNvSpPr>
            <a:spLocks noGrp="1"/>
          </p:cNvSpPr>
          <p:nvPr>
            <p:ph idx="1"/>
          </p:nvPr>
        </p:nvSpPr>
        <p:spPr>
          <a:xfrm>
            <a:off x="395288" y="2015900"/>
            <a:ext cx="8497887" cy="4752000"/>
          </a:xfrm>
        </p:spPr>
        <p:txBody>
          <a:bodyPr/>
          <a:lstStyle/>
          <a:p>
            <a:pPr marL="0" indent="0"/>
            <a:endParaRPr lang="de-AT" dirty="0"/>
          </a:p>
          <a:p>
            <a:pPr marL="0" indent="0"/>
            <a:r>
              <a:rPr lang="de-AT" dirty="0" smtClean="0"/>
              <a:t>Direktion </a:t>
            </a:r>
            <a:r>
              <a:rPr lang="de-AT" dirty="0"/>
              <a:t>für Sicherheit und Geheimhaltung der Prüfungsangaben verantwortlich</a:t>
            </a:r>
          </a:p>
          <a:p>
            <a:pPr>
              <a:buFont typeface="Arial" pitchFamily="34" charset="0"/>
              <a:buChar char="•"/>
            </a:pPr>
            <a:endParaRPr lang="de-AT" sz="1800" dirty="0"/>
          </a:p>
          <a:p>
            <a:pPr marL="0" indent="0"/>
            <a:r>
              <a:rPr lang="de-AT" dirty="0" smtClean="0"/>
              <a:t>BIFIE hält ein Ersatzpaket bereit</a:t>
            </a:r>
            <a:endParaRPr lang="de-AT" dirty="0"/>
          </a:p>
          <a:p>
            <a:pPr marL="0" indent="0"/>
            <a:endParaRPr lang="de-AT" dirty="0"/>
          </a:p>
          <a:p>
            <a:pPr marL="0" indent="0"/>
            <a:r>
              <a:rPr lang="de-AT" dirty="0" smtClean="0"/>
              <a:t>Alle Angaben und Unterlagen aus Prüfungs- und Vorbereitungsraum entfernen und einsammeln  </a:t>
            </a:r>
          </a:p>
        </p:txBody>
      </p:sp>
    </p:spTree>
    <p:extLst>
      <p:ext uri="{BB962C8B-B14F-4D97-AF65-F5344CB8AC3E}">
        <p14:creationId xmlns:p14="http://schemas.microsoft.com/office/powerpoint/2010/main" val="2954456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931638"/>
            <a:ext cx="8497887" cy="1008062"/>
          </a:xfrm>
        </p:spPr>
        <p:txBody>
          <a:bodyPr/>
          <a:lstStyle/>
          <a:p>
            <a:r>
              <a:rPr lang="de-AT" dirty="0" smtClean="0">
                <a:solidFill>
                  <a:srgbClr val="A6A6A6"/>
                </a:solidFill>
              </a:rPr>
              <a:t>Aufsicht und Räume</a:t>
            </a:r>
            <a:endParaRPr lang="de-AT" dirty="0">
              <a:solidFill>
                <a:srgbClr val="A6A6A6"/>
              </a:solidFill>
            </a:endParaRPr>
          </a:p>
        </p:txBody>
      </p:sp>
      <p:sp>
        <p:nvSpPr>
          <p:cNvPr id="3" name="Inhaltsplatzhalter 2"/>
          <p:cNvSpPr>
            <a:spLocks noGrp="1"/>
          </p:cNvSpPr>
          <p:nvPr>
            <p:ph idx="1"/>
          </p:nvPr>
        </p:nvSpPr>
        <p:spPr>
          <a:xfrm>
            <a:off x="395288" y="1939700"/>
            <a:ext cx="8497887" cy="4752000"/>
          </a:xfrm>
        </p:spPr>
        <p:txBody>
          <a:bodyPr/>
          <a:lstStyle/>
          <a:p>
            <a:pPr marL="0" indent="0"/>
            <a:endParaRPr lang="de-AT" sz="1200" dirty="0"/>
          </a:p>
          <a:p>
            <a:pPr>
              <a:buFont typeface="Arial" pitchFamily="34" charset="0"/>
              <a:buChar char="•"/>
            </a:pPr>
            <a:r>
              <a:rPr lang="de-AT" sz="2000" dirty="0" smtClean="0"/>
              <a:t>Trennung von Prüfungs- und Vorbereitungsraum, weil gleiche Prüfungsangaben für 3 Kandidat/innen</a:t>
            </a:r>
          </a:p>
          <a:p>
            <a:pPr>
              <a:buFont typeface="Arial" pitchFamily="34" charset="0"/>
              <a:buChar char="•"/>
            </a:pPr>
            <a:endParaRPr lang="de-AT" sz="2000" dirty="0"/>
          </a:p>
          <a:p>
            <a:pPr>
              <a:buFont typeface="Arial" pitchFamily="34" charset="0"/>
              <a:buChar char="•"/>
            </a:pPr>
            <a:r>
              <a:rPr lang="de-AT" sz="2000" dirty="0" smtClean="0"/>
              <a:t>Aufsicht für Vorbereitungsraum wichtig – pro Vorbereitungsraum </a:t>
            </a:r>
            <a:br>
              <a:rPr lang="de-AT" sz="2000" dirty="0" smtClean="0"/>
            </a:br>
            <a:r>
              <a:rPr lang="de-AT" sz="2000" dirty="0" smtClean="0"/>
              <a:t>1 Aufsichtsperson</a:t>
            </a:r>
          </a:p>
          <a:p>
            <a:pPr>
              <a:buFont typeface="Arial" pitchFamily="34" charset="0"/>
              <a:buChar char="•"/>
            </a:pPr>
            <a:endParaRPr lang="de-AT" sz="2000" dirty="0" smtClean="0"/>
          </a:p>
          <a:p>
            <a:pPr>
              <a:buFont typeface="Arial" pitchFamily="34" charset="0"/>
              <a:buChar char="•"/>
            </a:pPr>
            <a:r>
              <a:rPr lang="de-AT" sz="2000" dirty="0" smtClean="0"/>
              <a:t>mehrere Fächer können in einem Raum vorbereitet werden</a:t>
            </a:r>
          </a:p>
          <a:p>
            <a:pPr>
              <a:buFont typeface="Arial" pitchFamily="34" charset="0"/>
              <a:buChar char="•"/>
            </a:pPr>
            <a:endParaRPr lang="de-AT" sz="2000" dirty="0" smtClean="0"/>
          </a:p>
          <a:p>
            <a:pPr>
              <a:buFont typeface="Arial" pitchFamily="34" charset="0"/>
              <a:buChar char="•"/>
            </a:pPr>
            <a:r>
              <a:rPr lang="de-AT" sz="2000" dirty="0" smtClean="0"/>
              <a:t>Trennung von bereits geprüften und noch zu prüfenden </a:t>
            </a:r>
            <a:br>
              <a:rPr lang="de-AT" sz="2000" dirty="0" smtClean="0"/>
            </a:br>
            <a:r>
              <a:rPr lang="de-AT" sz="2000" dirty="0" smtClean="0"/>
              <a:t>Kandidat/innen bedenken</a:t>
            </a:r>
          </a:p>
          <a:p>
            <a:pPr marL="0" indent="0"/>
            <a:endParaRPr lang="de-AT" sz="2000" dirty="0"/>
          </a:p>
          <a:p>
            <a:pPr>
              <a:buFont typeface="Arial" pitchFamily="34" charset="0"/>
              <a:buChar char="•"/>
            </a:pPr>
            <a:r>
              <a:rPr lang="de-AT" sz="2000" dirty="0"/>
              <a:t>Kompensationsprüfung </a:t>
            </a:r>
            <a:r>
              <a:rPr lang="de-AT" sz="2000" dirty="0" smtClean="0"/>
              <a:t>daher nicht öffentlich!</a:t>
            </a:r>
          </a:p>
          <a:p>
            <a:pPr>
              <a:buFont typeface="Arial" pitchFamily="34" charset="0"/>
              <a:buChar char="•"/>
            </a:pPr>
            <a:endParaRPr lang="de-AT" sz="1200" dirty="0"/>
          </a:p>
          <a:p>
            <a:endParaRPr lang="de-AT" dirty="0"/>
          </a:p>
          <a:p>
            <a:endParaRPr lang="de-AT" dirty="0"/>
          </a:p>
          <a:p>
            <a:endParaRPr lang="de-AT" dirty="0" smtClean="0"/>
          </a:p>
        </p:txBody>
      </p:sp>
    </p:spTree>
    <p:extLst>
      <p:ext uri="{BB962C8B-B14F-4D97-AF65-F5344CB8AC3E}">
        <p14:creationId xmlns:p14="http://schemas.microsoft.com/office/powerpoint/2010/main" val="2439098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1135500"/>
            <a:ext cx="8497887" cy="1008062"/>
          </a:xfrm>
        </p:spPr>
        <p:txBody>
          <a:bodyPr/>
          <a:lstStyle/>
          <a:p>
            <a:r>
              <a:rPr lang="de-AT" dirty="0" smtClean="0">
                <a:solidFill>
                  <a:srgbClr val="A6A6A6"/>
                </a:solidFill>
              </a:rPr>
              <a:t>Zusammensetzung der Kommission</a:t>
            </a:r>
            <a:endParaRPr lang="de-AT" dirty="0">
              <a:solidFill>
                <a:srgbClr val="A6A6A6"/>
              </a:solidFill>
            </a:endParaRPr>
          </a:p>
        </p:txBody>
      </p:sp>
      <p:sp>
        <p:nvSpPr>
          <p:cNvPr id="3" name="Inhaltsplatzhalter 2"/>
          <p:cNvSpPr>
            <a:spLocks noGrp="1"/>
          </p:cNvSpPr>
          <p:nvPr>
            <p:ph idx="1"/>
          </p:nvPr>
        </p:nvSpPr>
        <p:spPr>
          <a:xfrm>
            <a:off x="304800" y="2143562"/>
            <a:ext cx="8497887" cy="4092138"/>
          </a:xfrm>
        </p:spPr>
        <p:txBody>
          <a:bodyPr/>
          <a:lstStyle/>
          <a:p>
            <a:pPr marL="0" indent="0"/>
            <a:r>
              <a:rPr lang="de-AT" sz="2000" dirty="0" smtClean="0"/>
              <a:t>Kommission setzt sich zusammen aus:</a:t>
            </a:r>
          </a:p>
          <a:p>
            <a:pPr marL="0" indent="0"/>
            <a:endParaRPr lang="de-AT" sz="2000" dirty="0"/>
          </a:p>
          <a:p>
            <a:pPr>
              <a:buFont typeface="Arial" pitchFamily="34" charset="0"/>
              <a:buChar char="•"/>
            </a:pPr>
            <a:r>
              <a:rPr lang="de-AT" sz="2000" dirty="0" smtClean="0"/>
              <a:t>Fachprüfer/in</a:t>
            </a:r>
          </a:p>
          <a:p>
            <a:pPr>
              <a:buFont typeface="Arial" pitchFamily="34" charset="0"/>
              <a:buChar char="•"/>
            </a:pPr>
            <a:r>
              <a:rPr lang="de-AT" sz="2000" dirty="0" smtClean="0"/>
              <a:t>Fachbeisitzer/in</a:t>
            </a:r>
          </a:p>
          <a:p>
            <a:pPr>
              <a:buFont typeface="Arial" pitchFamily="34" charset="0"/>
              <a:buChar char="•"/>
            </a:pPr>
            <a:r>
              <a:rPr lang="de-AT" sz="2000" dirty="0" smtClean="0"/>
              <a:t>Direktor/in </a:t>
            </a:r>
          </a:p>
          <a:p>
            <a:pPr>
              <a:buFont typeface="Arial" pitchFamily="34" charset="0"/>
              <a:buChar char="•"/>
            </a:pPr>
            <a:r>
              <a:rPr lang="de-AT" sz="2000" dirty="0" smtClean="0"/>
              <a:t>KV</a:t>
            </a:r>
          </a:p>
          <a:p>
            <a:pPr>
              <a:buFont typeface="Arial" pitchFamily="34" charset="0"/>
              <a:buChar char="•"/>
            </a:pPr>
            <a:r>
              <a:rPr lang="de-AT" sz="2000" dirty="0" smtClean="0"/>
              <a:t>Vorsitzende/r</a:t>
            </a:r>
          </a:p>
          <a:p>
            <a:pPr marL="0" indent="0"/>
            <a:endParaRPr lang="de-AT" sz="2000" dirty="0" smtClean="0"/>
          </a:p>
          <a:p>
            <a:pPr marL="0" indent="0"/>
            <a:r>
              <a:rPr lang="de-AT" sz="2000" dirty="0" smtClean="0"/>
              <a:t/>
            </a:r>
            <a:br>
              <a:rPr lang="de-AT" sz="2000" dirty="0" smtClean="0"/>
            </a:br>
            <a:r>
              <a:rPr lang="de-AT" sz="2000" b="1" dirty="0" smtClean="0"/>
              <a:t>Konferenz</a:t>
            </a:r>
            <a:r>
              <a:rPr lang="de-AT" sz="2000" dirty="0" smtClean="0"/>
              <a:t> nach drei Kandidat/innen, nach einem </a:t>
            </a:r>
            <a:r>
              <a:rPr lang="de-AT" sz="2000" dirty="0" err="1" smtClean="0"/>
              <a:t>Halbtag</a:t>
            </a:r>
            <a:r>
              <a:rPr lang="de-AT" sz="2000" dirty="0" smtClean="0"/>
              <a:t> oder am Ende des Prüfungstages möglich. </a:t>
            </a:r>
            <a:endParaRPr lang="de-AT" sz="2000" dirty="0"/>
          </a:p>
          <a:p>
            <a:pPr marL="0" indent="0"/>
            <a:endParaRPr lang="de-AT" dirty="0"/>
          </a:p>
        </p:txBody>
      </p:sp>
      <p:sp>
        <p:nvSpPr>
          <p:cNvPr id="4" name="Rechteck 3"/>
          <p:cNvSpPr/>
          <p:nvPr/>
        </p:nvSpPr>
        <p:spPr bwMode="auto">
          <a:xfrm>
            <a:off x="5483531" y="3449798"/>
            <a:ext cx="2914650" cy="148899"/>
          </a:xfrm>
          <a:prstGeom prst="rect">
            <a:avLst/>
          </a:prstGeom>
          <a:solidFill>
            <a:srgbClr val="9966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AT" sz="1000" b="0" i="0" u="none" strike="noStrike" cap="none" normalizeH="0" baseline="0" smtClean="0">
              <a:ln>
                <a:noFill/>
              </a:ln>
              <a:solidFill>
                <a:schemeClr val="tx1"/>
              </a:solidFill>
              <a:effectLst/>
              <a:latin typeface="HelveticaNeueLT Std Lt" pitchFamily="34" charset="0"/>
            </a:endParaRPr>
          </a:p>
        </p:txBody>
      </p:sp>
      <p:pic>
        <p:nvPicPr>
          <p:cNvPr id="2050" name="Picture 2" descr="http://www.randalldsmith.com/wp-content/uploads/2012/08/male-and-female-symbols.png"/>
          <p:cNvPicPr>
            <a:picLocks noChangeAspect="1" noChangeArrowheads="1"/>
          </p:cNvPicPr>
          <p:nvPr/>
        </p:nvPicPr>
        <p:blipFill rotWithShape="1">
          <a:blip cstate="print">
            <a:extLst>
              <a:ext uri="{28A0092B-C50C-407E-A947-70E740481C1C}">
                <a14:useLocalDpi xmlns:a14="http://schemas.microsoft.com/office/drawing/2010/main" val="0"/>
              </a:ext>
            </a:extLst>
          </a:blip>
          <a:srcRect r="43343"/>
          <a:stretch/>
        </p:blipFill>
        <p:spPr bwMode="auto">
          <a:xfrm>
            <a:off x="5527039" y="2534607"/>
            <a:ext cx="483895" cy="854075"/>
          </a:xfrm>
          <a:prstGeom prst="rect">
            <a:avLst/>
          </a:prstGeom>
          <a:noFill/>
          <a:ln>
            <a:noFill/>
          </a:ln>
        </p:spPr>
      </p:pic>
      <p:pic>
        <p:nvPicPr>
          <p:cNvPr id="2052" name="Picture 4" descr="http://www.randalldsmith.com/wp-content/uploads/2012/08/male-and-female-symbols.png"/>
          <p:cNvPicPr>
            <a:picLocks noChangeAspect="1" noChangeArrowheads="1"/>
          </p:cNvPicPr>
          <p:nvPr/>
        </p:nvPicPr>
        <p:blipFill rotWithShape="1">
          <a:blip cstate="print">
            <a:extLst>
              <a:ext uri="{28A0092B-C50C-407E-A947-70E740481C1C}">
                <a14:useLocalDpi xmlns:a14="http://schemas.microsoft.com/office/drawing/2010/main" val="0"/>
              </a:ext>
            </a:extLst>
          </a:blip>
          <a:srcRect l="50000"/>
          <a:stretch/>
        </p:blipFill>
        <p:spPr bwMode="auto">
          <a:xfrm>
            <a:off x="6010934" y="2506989"/>
            <a:ext cx="510613" cy="9093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randalldsmith.com/wp-content/uploads/2012/08/male-and-female-symbols.png"/>
          <p:cNvPicPr>
            <a:picLocks noChangeAspect="1" noChangeArrowheads="1"/>
          </p:cNvPicPr>
          <p:nvPr/>
        </p:nvPicPr>
        <p:blipFill rotWithShape="1">
          <a:blip cstate="print">
            <a:extLst>
              <a:ext uri="{28A0092B-C50C-407E-A947-70E740481C1C}">
                <a14:useLocalDpi xmlns:a14="http://schemas.microsoft.com/office/drawing/2010/main" val="0"/>
              </a:ext>
            </a:extLst>
          </a:blip>
          <a:srcRect l="50000"/>
          <a:stretch/>
        </p:blipFill>
        <p:spPr bwMode="auto">
          <a:xfrm>
            <a:off x="6521547" y="2506989"/>
            <a:ext cx="510613" cy="9093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randalldsmith.com/wp-content/uploads/2012/08/male-and-female-symbols.png"/>
          <p:cNvPicPr>
            <a:picLocks noChangeAspect="1" noChangeArrowheads="1"/>
          </p:cNvPicPr>
          <p:nvPr/>
        </p:nvPicPr>
        <p:blipFill rotWithShape="1">
          <a:blip cstate="print">
            <a:extLst>
              <a:ext uri="{28A0092B-C50C-407E-A947-70E740481C1C}">
                <a14:useLocalDpi xmlns:a14="http://schemas.microsoft.com/office/drawing/2010/main" val="0"/>
              </a:ext>
            </a:extLst>
          </a:blip>
          <a:srcRect r="43343"/>
          <a:stretch/>
        </p:blipFill>
        <p:spPr bwMode="auto">
          <a:xfrm>
            <a:off x="7031245" y="2506135"/>
            <a:ext cx="483895" cy="854075"/>
          </a:xfrm>
          <a:prstGeom prst="rect">
            <a:avLst/>
          </a:prstGeom>
          <a:noFill/>
          <a:ln>
            <a:noFill/>
          </a:ln>
        </p:spPr>
      </p:pic>
      <p:pic>
        <p:nvPicPr>
          <p:cNvPr id="10" name="Picture 2" descr="http://www.randalldsmith.com/wp-content/uploads/2012/08/male-and-female-symbols.png"/>
          <p:cNvPicPr>
            <a:picLocks noChangeAspect="1" noChangeArrowheads="1"/>
          </p:cNvPicPr>
          <p:nvPr/>
        </p:nvPicPr>
        <p:blipFill rotWithShape="1">
          <a:blip cstate="print">
            <a:extLst>
              <a:ext uri="{28A0092B-C50C-407E-A947-70E740481C1C}">
                <a14:useLocalDpi xmlns:a14="http://schemas.microsoft.com/office/drawing/2010/main" val="0"/>
              </a:ext>
            </a:extLst>
          </a:blip>
          <a:srcRect r="43343"/>
          <a:stretch/>
        </p:blipFill>
        <p:spPr bwMode="auto">
          <a:xfrm>
            <a:off x="7515140" y="2534607"/>
            <a:ext cx="501916" cy="854075"/>
          </a:xfrm>
          <a:prstGeom prst="rect">
            <a:avLst/>
          </a:prstGeom>
          <a:noFill/>
          <a:ln>
            <a:noFill/>
          </a:ln>
        </p:spPr>
      </p:pic>
      <p:sp>
        <p:nvSpPr>
          <p:cNvPr id="5" name="AutoShape 6" descr="data:image/jpeg;base64,/9j/4AAQSkZJRgABAQAAAQABAAD/2wCEAAkGBg8NDxANDRANDQwNDg8NDg8NDA8MDw0NFBAVFBQQEhQXHCYeFxkjGRQSHzAiIycpLSwsFR49NTAqNSYrLCkBCQoKDgwOGg8PGCwkHyUwLCoyLCkpLC8sLCksNS8sLDUtKSkpKSwqLCwsKSwpKSksLCksKSwsLCwsKSwsLCwpKf/AABEIAOEA4QMBIgACEQEDEQH/xAAcAAEAAgMBAQEAAAAAAAAAAAAAAwUBBAYHAgj/xAA9EAACAQICBgcHAgUEAwEAAAAAAQIDBAUREiExQVGxBhQzUmGBoRMVIjJyksFx8CNCYpHRBxYkU4Kywgj/xAAbAQEAAgMBAQAAAAAAAAAAAAAAAQMCBAUGB//EADARAAICAAMHAwMEAgMAAAAAAAABAgMEERIFEyExQVFhMlKRM3HwFBUiodHhI0LB/9oADAMBAAIRAxEAPwD1uztITgpSWcnnm83r1sn930u76sxh3Zx/R82bJ5vD0Vyqi3Fcl0NicpanxNf3fS7vrL/Jj3fT7vqzZBf+nq9i+ERrl3Nb3fS7vrL/ACPd9Lu+rNkwR+nq9i+ENUu5r+76Xd9WOoU+76s2DBG4q9q+Brl3NfqFPu+rHUKfd9WbBjMx3FXtXwNcu5B1Cn3fVmOoU+76s2ARuKvavga5dzX6hT7vqx1Cn3fVmwYI3FXtXwNcu5B1Gn3fVjqNPu+rJwRuKvavgnVLuQdRp931ZjqNPu+rNgwRuKvavgapdyDqNPu+rMdRp931ZOMzF01e1fA1S7lfdVVbOM4RWxppt5MuaFXSjGWzSSeRQ43sXnzRd2XZw+hcje2W8nOK5Z/4It5Jk2YAOyUAAAAAAAAAGhh3Zx8+bNk1sP7OPnzZsnAw30Y/ZF8/UwYAbLzAGADEkAGCAAARmAAYMQAYBGZJkwDDZDYMny5GGwUufYkZgGCtskrMb+WPnzReWXZQ+hcijxr5V580Xll2UPoXI39l+uz86Ii3kicAHbKAAAAAAAAACvw/s4+fNmwa+H9nHz5s2Mzz+H+lH7Ivn6mDABcYAwAY5kgAEAAGCMwMwYBjmSADDZGYDZ8thsFMpZkgAwYEgAEArMa+VefNF5ZdlD6FyKPGvlXnzReWXZQ+hcjobL9Vn50RFvJE4AO2UAAAAAAAAAFdYdnHz5s2DXsOzj582TnnqPpR+yL5+pmTABbmYgAZmIBjMHjr6UVbHFLnCq91WtX7Zzs7jSVSm4VPihSqwnmmtbSerYW11uxtJhvI9iMHn1z0yxbD9d1ZU8Rt1tr2DlTqpcZUZZ+noX/RDp1a4xGbtVcRlRyVSNajKnoN7tJZxb8M8/AidFkOaCaZ0QANdkg+Ww2YK5PoSADBWSAAQAYAIBW418q8+aLyy7KH0LkUWNfKv3vRe2XZQ+hcjobL9U/zoiLeSJwAdwoAAAAAAAAAK6w7OPnzZOa9h2cfPmzYPOUfSj9kXy9TGZgAtzMQADHMA8J//RGC6Ne1vorVVpyt6j/rg9KOflL0PdTmun/Q+OM2fVZT9k41qVaM9HScVF5Sy8XGUvPItps0TTYazPPv9Gukd5fwnaVoTqU7aK0bp7ILdSm/5nls/TWev2drCjHRhFRzblJpJOU3tlLiyvwHA6GH0IWtrBU6NNf+Upb5ye+T4lmmbMr9b8GahkTJmdBMjTJEyUoy5oho+XQe7WfEotbdRsJlfjNRpQaeTTb9DSxsK6KZXLp0JgnKWkmBBa3SqLhJbV+UTnPrsjZFSi+BMouLyYMAGRAMAEElbjPyrz5ovbLsofQuRRYz8q8+aL2y7KH0LkdHZXqmY28kTgA7hQAAAAAAAAAVtj2cfPmycgsezj582TnmqPpR+yL5+pgAwW5mJkwAY5kgwwCMwa2eWo+0z4ran+phMmMjZ5rMnTPtMhTK6viUo1ZQzySyy1LgjOzExpjqkI1ObyRdpkVzSjPKMtmT8tmsr4XcnvZPCs97zMZYyu+Dhlwfcx3UovMr61GVGXrGXEsLa6VRcJLavyiacI1I6Mtj9HxKmtRlRl6xfFHnrap4Ce8r41v+i5NWrJ8y2MENtcqa4SW1flEx0oWRsipRfA1nFxeTABgyIK7GflX73ovbLsofQuRRYz8q/e9F7ZdlD6VyOlsr1TMbeSJwAdwoAAAAAAAAAKyw7OPnzZsGvY9nHz5snPMUfTj9kbEvUwGDBYYgZgwQSADBjmCK5WrPgQqRs1FmmvA52vj6pycJU5qUXk02kUWWxrecjcorlYsoovEzm8Rq/wAef1fgl/3Sv+t/ev8ABW1rr2s5Tyy0nnltyNDG4mM4JQfU6WGw04Sbmi1tLvc/JljTqHN06hZ2l3ufkzWqtIvo6ou6VUnnCNSOjLWn/dPiV1OobVKqdiq2M1plxTOZOGXFGhWoyoy9Ytb0b1tcqa4SW1flGxOEakdGWtcvFFTWoyoy/wDVrecq6meAnvK+Nb/r87mSatWT5lowQ21yprhJbV+UTHQhZGyKlF8DWacXkyuxn5V+96L2y7OH0rkUWM/Kv3vRe2XZQ+lcjrbK9UzC3kicAHcKAAAAAAAAACrsezj582TlbQuHFJJ6uBsRvOK/seOpxMFBJm3KLzZtGCFXS4MdY4L+7LniK+5jpZMCOnNvPM+zOM1JZohrIAANkGCuxjB43Mc1lGrH5ZcfB+BYgqnFTWTLK7JVyUovied16MqcnCacZReTTPmMstaO0xjCI3Mc18NWPyy4+D8Dja1GVOThNOMovJpnFvodT8Hp8Lio4iPnqieE8yelVK+MstaNmFTP9TU4xeaLZwLq0u9z8mWVOoc1SqlnaXe5+TN2q05l1HVF5Sqk04RqR0Za1yfErqdQ26VU7FVqnHTLimcycMnmivrUZUZeqa3m9bXKmuEltX5NicI1I6Mtj9GVNajKjLk+KOTdTPAT3kONb/oyTVqyfM+8Z+Vfvei9suyh9K5HOX9fTgtzW30Ojsuyh9C5HpNjTjPXKPJmrcmskycAHfNYAAAAAAAAA5rLJRfFfk+ozNhUdOjHLas2v7s0VI+fuGlLykbzebZsxmSKZqqRIpmBBuUJa3+hOaVCplJeOo3TpYaX8MjCS4mAAXGIMAAArsXwiNxHNZRqxXwy4+D8CxMFc4qSyZZXOVctUXxPPa1GVOThNOMovJpnzGWWtHZ4vhEbiOayjVivhlx8H4HHVqMqcnCacZReTTONdS634PTYXFRvj56onpzz/UnpVCvjLLWjZhUzNbjF5otnAurS73PyZY06hzdOqWdpd7n5M3KrTmX09UXlKqTThGpHRls5eJXU6ht0qp2KrVOOmXFM5k4ZcUVt1auD0Za09j4ou8Lu4zgobJQSTXFcUfE4RqR0ZbOTKqrSnRmmtTWuMlvNOErNlW7yvjU+a7fnTvyJaV6yfM6YGnYX6qrhNbV+Ubh7Oi+F8FZW80znyi4vJgAFxiAAAAAAVVl2cfPmyC9s8/ijt3riT2XZx8+bJjx8YKdUU+yNpvKTKNSPtSLC4soz17JcTQq2s4bVmuKNOdUoGaaZ9KZY0amks9+8qFI2Le40X4bxVZofgNZlmD5hNNZoydDPPiVAAwQSAAQAV2L4RG4jmso1Yr4ZcfB+BYAwnFSWTM67JVy1RfE8+rUZU5OE04yi8mmfMZZa0dli+ERuI5rKNWK+GXHwfgcfWoypycJpxlF5NM5F1Lrfg9NhcVG+PnqienPP9SelUK+MstaNmnUzNXjF5otnAurS73PyZY06hzdKoWdpd7n5M3arTmXUdUXlKqTThGpHRls5PiV1OobdKqdiq2M46ZcUzmThlxRoVaU6E008mtcZLeXWH36qrhNbV+URzpqpHRetcnxOY6XdJ6GBUHcVnnUlmqEF81eplsXBLe9xds3B34bEPdP/AInzT7+PPntzK7pxnH+XqO3Bz3QjpU8Us6N1UoytatWLbpT/AJknlpwz1uDzWvxOhPTmkAAAAAAc5WvnbydJpPR3/rr/ACfHvt8EdBUtoSecoxb4tZmOpUu5D7UcV7Ky9M2kX71dUUHvt8EY99+COg6lT7kPtQ6lS7kPtRH7W/eN6uxzc8SjLbBeSyIutx4NeZ1PUqXch9qHUqfch9qK3sZP/sTvvBzNPEdHZmTe+vBHQdSpdyH2odSpdyH2oyWyNPKY3y7HP++vBD314I6DqNLuQ+1DqVLuQ+1E/tT95G9XY5/314Ie+fA6DqVLuQ+1DqVLuQ+1D9qfvG9XY5/3z4Ie+fA6DqVLuQ+1DqVLuQ+1D9pfvG9XY573z4I0MUlC4WbWjUWyS5PwOw6lS7kPtQ6lS7kPtRjLY+pZORnDEuuWqK4nmE4OLyepoRllrR3uNdHadxDOCjCrH5Wlkn4M4SvQlTk4TTjKLyaZ57HYCeFlk+KfJnp8Ji4YmPnqienUzJ6dQr4yy1o2adTM5nGLzRdOBdWl3ufkyzoNyeSOdtIynJRis2/RcWWONdIKGFUPaVpaU3qpwTWnVnwXh47jvbMw08TLVyiuf+jh41xq+5bX+KU7SnpTet6oxz1zl/gpLrDqGIUlUxOnCpR04zo05rW5p5px4LnvOcsbiVZe9cUejSb/AONQ2OrwjFd3mXNjdSuF168fs7aOqlTWrT4RguHieyjFRWSOK3m8zjLqzu7PEZ45i1z1axsno2NO2lo9Zg18NCnDu5apZ7de7Wen9A+mcMZtFdRpVLeWlKEoVNabT+aEv5l48cyrv8EpY5RcLyn/AMSMlOnFfC1KLzWi92rU3wbJal/C2UKNqo040koxUElGEV/KkJSUeZbVTK2WmJ2YK/CcWjcx4VF80fyvAsCU8+KK5wcHplzAAJMTAAAMgAAAAAAAAAAAAAAAAAAAAFRj2Axuo6Uco1or4Zd7+lluCq6mF0HCazTLK7JVyUovieV16EqcnCacZReTTPu0oTqTUYLOT/slxZ3WO4BG6jpRyjWjslua4M5TpDjttgFs6td6VaWqFNNKpXqZbFwj47jyy2JPf6W/4d//AD7nfe1Y7nPL+Xb86DpF0itcDtXWrPSqy1U6afx16nBcIrjuPOLGrK4z6QdIJONs3lZWmx3DWuMIReyHPazVpUndOXSLpE2rXP8A4Vnsdy1rjCEXsp+O/a/FSpyxOTx3HZewwqh8Npax+H2+Xy0aMe7q1vfy9TVVCqKhBZJHAnOU3qlzOiw+5lf54xir9jh1P4bagtXtcvlpU1w4vedBgNOtjNRXNZexsKT0aNOOpNL+WP5ZynRvD7rpLcK8uou2wi3ehb0IfDGUVq9nD+2uXkvD0DF8bjRirW10YKC0G4alCK/liZSkooyqqlbLTE28ZxyMF1a3ySitGTjsiu7EoYzNOMyaEzUlJyZ6KimNMdMSwtbqVKSnB6Mls/wdrhOLRuY8Ki+aP5XgcBGRtWt3KnJTg9GS3/gyhPSYYnDRvj5PRDJzP+56n/WgbG8icf8AQ3dv7OlCALDSMgAAAAAAAAAAAAAAAAAAAAAAAHNdLOglnikqNa5pKrWtW5Uvi0FUW32U+MW8jpQAfnW/wivcXFbFOkqdpYWU3RoWa1e1cX8NGjFbY6lnLf8ApskwPA7npTcxvLuLtsGtnoW9vD4YyjHV7On/APUvJeHrvTf/AE/tcZVF3OnpW09OOhNxU4v5qcvB5LXtKDpDjMbSKsbWHsfZxUHox0FShlqhBfpvMZS0otqqdstKPvGMap28FZ2ajCNOKpv2aSjTitWhE52MzUjMlhI1JSbZ6GmqNUckbkZE0ZmnGRNGRiXm5CZv4XauvVhTW9/E+Ed7Kum89S1t6klrzZ6B0awbq1PSmv41RfF/Qt0TOENTNfFXqmHl8iw93U+6v7IG0DbyR53eS7mAASYGQAAAAAAAAAAAAAAAAAAAAAAAAAACh6UdFoX8M1lC5gv4c+P9EvDkXwIaz4MyhNweqJ4bc206FSVKrFwqQeUov97BCR6p0p6LQv4ZrKFxBfw58f6JeHI8rubadCpKlVi4VIPKSf72GrODid/D4hWrySxkT0220lrb1JLezOFYRXu5aNGnKS3yayhH9ZbD0Xo90Sp2mVSeVW472Xww+lfkiMHIm7FQqXd9jW6LdGPZZV7hfxXrhB6/Z+L8eR1IBtRiorJHBttlbLVIAAyKzAAAMgAAAAAAAAAAAAAAAAAAAAAAAAAAAAAwef8A+ofb0P0/IBXZ6Tbwf1UdjgnYQ+mPIsADNcjXs9TAAJMAAAD/2Q=="/>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363096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Effect transition="in" filter="fade">
                                      <p:cBhvr>
                                        <p:cTn id="25" dur="500"/>
                                        <p:tgtEl>
                                          <p:spTgt spid="205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Präsentation_vorlage_Julia2">
  <a:themeElements>
    <a:clrScheme name="Präsentation_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äsentation_vorlage">
      <a:majorFont>
        <a:latin typeface="HelveticaNeueLT Std Med"/>
        <a:ea typeface=""/>
        <a:cs typeface=""/>
      </a:majorFont>
      <a:minorFont>
        <a:latin typeface="HelveticaNeueLT Std M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de-AT" sz="1000" b="0" i="0" u="none" strike="noStrike" cap="none" normalizeH="0" baseline="0" smtClean="0">
            <a:ln>
              <a:noFill/>
            </a:ln>
            <a:solidFill>
              <a:schemeClr val="tx1"/>
            </a:solidFill>
            <a:effectLst/>
            <a:latin typeface="HelveticaNeueLT Std Lt"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de-AT" sz="1000" b="0" i="0" u="none" strike="noStrike" cap="none" normalizeH="0" baseline="0" smtClean="0">
            <a:ln>
              <a:noFill/>
            </a:ln>
            <a:solidFill>
              <a:schemeClr val="tx1"/>
            </a:solidFill>
            <a:effectLst/>
            <a:latin typeface="HelveticaNeueLT Std Lt" pitchFamily="34" charset="0"/>
          </a:defRPr>
        </a:defPPr>
      </a:lstStyle>
    </a:lnDef>
  </a:objectDefaults>
  <a:extraClrSchemeLst>
    <a:extraClrScheme>
      <a:clrScheme name="Präsentation_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_vorl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_vorl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_vorl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_vorl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_vorl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_vorl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_vorl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_vorl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_vorl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_vorl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_vorl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Words>
  <Application>Microsoft Office PowerPoint</Application>
  <PresentationFormat>On-screen Show (4:3)</PresentationFormat>
  <Paragraphs>79</Paragraphs>
  <Slides>10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Calibri Light</vt:lpstr>
      <vt:lpstr>HelveticaNeueLT Std Lt</vt:lpstr>
      <vt:lpstr>HelveticaNeueLT Std Med</vt:lpstr>
      <vt:lpstr>Wingdings 3</vt:lpstr>
      <vt:lpstr>Office Theme</vt:lpstr>
      <vt:lpstr>Office Theme</vt:lpstr>
      <vt:lpstr>3_Präsentation_vorlage_Julia2</vt:lpstr>
      <vt:lpstr>Aktuelle Informationen zur Kompensationsprüfung</vt:lpstr>
      <vt:lpstr>Einführung der Kompensationsprüfungen</vt:lpstr>
      <vt:lpstr>Kompensationsprüfung als Wahlmöglichkeit</vt:lpstr>
      <vt:lpstr>Anmeldung zur Kompensationsprüfung</vt:lpstr>
      <vt:lpstr>Festlegung der Termine</vt:lpstr>
      <vt:lpstr>Kompensationsprüfungen zu  standardisierten Klausurfächern</vt:lpstr>
      <vt:lpstr>Sicherheit und Geheimhaltung der Aufgaben</vt:lpstr>
      <vt:lpstr>Aufsicht und Räume</vt:lpstr>
      <vt:lpstr>Zusammensetzung der Kommission</vt:lpstr>
      <vt:lpstr>Gesamtbeurteilung nach  absolvierter Kompensationsprüfung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Aktuelle Informationen zur Kompensationsprüfung</dc:title>
  <dc:creator>Ania</dc:creator>
  <cp:lastModifiedBy>Ania Labijak</cp:lastModifiedBy>
  <cp:revision>1</cp:revision>
  <dcterms:modified xsi:type="dcterms:W3CDTF">2018-01-23T08:07:21Z</dcterms:modified>
</cp:coreProperties>
</file>