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16"/>
  </p:notesMasterIdLst>
  <p:handoutMasterIdLst>
    <p:handoutMasterId r:id="rId17"/>
  </p:handoutMasterIdLst>
  <p:sldIdLst>
    <p:sldId id="256" r:id="rId2"/>
    <p:sldId id="417" r:id="rId3"/>
    <p:sldId id="418" r:id="rId4"/>
    <p:sldId id="261" r:id="rId5"/>
    <p:sldId id="422" r:id="rId6"/>
    <p:sldId id="262" r:id="rId7"/>
    <p:sldId id="423" r:id="rId8"/>
    <p:sldId id="424" r:id="rId9"/>
    <p:sldId id="263" r:id="rId10"/>
    <p:sldId id="264" r:id="rId11"/>
    <p:sldId id="419" r:id="rId12"/>
    <p:sldId id="328" r:id="rId13"/>
    <p:sldId id="425" r:id="rId14"/>
    <p:sldId id="420" r:id="rId15"/>
  </p:sldIdLst>
  <p:sldSz cx="9144000" cy="6858000" type="screen4x3"/>
  <p:notesSz cx="6858000" cy="9144000"/>
  <p:defaultTextStyle>
    <a:defPPr>
      <a:defRPr lang="de-AT"/>
    </a:defPPr>
    <a:lvl1pPr algn="r" rtl="0" fontAlgn="base">
      <a:spcBef>
        <a:spcPct val="0"/>
      </a:spcBef>
      <a:spcAft>
        <a:spcPct val="0"/>
      </a:spcAft>
      <a:defRPr sz="1000" kern="1200">
        <a:solidFill>
          <a:schemeClr val="tx1"/>
        </a:solidFill>
        <a:latin typeface="HelveticaNeueLT Std Lt" pitchFamily="34" charset="0"/>
        <a:ea typeface="+mn-ea"/>
        <a:cs typeface="+mn-cs"/>
      </a:defRPr>
    </a:lvl1pPr>
    <a:lvl2pPr marL="457200" algn="r" rtl="0" fontAlgn="base">
      <a:spcBef>
        <a:spcPct val="0"/>
      </a:spcBef>
      <a:spcAft>
        <a:spcPct val="0"/>
      </a:spcAft>
      <a:defRPr sz="1000" kern="1200">
        <a:solidFill>
          <a:schemeClr val="tx1"/>
        </a:solidFill>
        <a:latin typeface="HelveticaNeueLT Std Lt" pitchFamily="34" charset="0"/>
        <a:ea typeface="+mn-ea"/>
        <a:cs typeface="+mn-cs"/>
      </a:defRPr>
    </a:lvl2pPr>
    <a:lvl3pPr marL="914400" algn="r" rtl="0" fontAlgn="base">
      <a:spcBef>
        <a:spcPct val="0"/>
      </a:spcBef>
      <a:spcAft>
        <a:spcPct val="0"/>
      </a:spcAft>
      <a:defRPr sz="1000" kern="1200">
        <a:solidFill>
          <a:schemeClr val="tx1"/>
        </a:solidFill>
        <a:latin typeface="HelveticaNeueLT Std Lt" pitchFamily="34" charset="0"/>
        <a:ea typeface="+mn-ea"/>
        <a:cs typeface="+mn-cs"/>
      </a:defRPr>
    </a:lvl3pPr>
    <a:lvl4pPr marL="1371600" algn="r" rtl="0" fontAlgn="base">
      <a:spcBef>
        <a:spcPct val="0"/>
      </a:spcBef>
      <a:spcAft>
        <a:spcPct val="0"/>
      </a:spcAft>
      <a:defRPr sz="1000" kern="1200">
        <a:solidFill>
          <a:schemeClr val="tx1"/>
        </a:solidFill>
        <a:latin typeface="HelveticaNeueLT Std Lt" pitchFamily="34" charset="0"/>
        <a:ea typeface="+mn-ea"/>
        <a:cs typeface="+mn-cs"/>
      </a:defRPr>
    </a:lvl4pPr>
    <a:lvl5pPr marL="1828800" algn="r" rtl="0" fontAlgn="base">
      <a:spcBef>
        <a:spcPct val="0"/>
      </a:spcBef>
      <a:spcAft>
        <a:spcPct val="0"/>
      </a:spcAft>
      <a:defRPr sz="1000" kern="1200">
        <a:solidFill>
          <a:schemeClr val="tx1"/>
        </a:solidFill>
        <a:latin typeface="HelveticaNeueLT Std Lt" pitchFamily="34" charset="0"/>
        <a:ea typeface="+mn-ea"/>
        <a:cs typeface="+mn-cs"/>
      </a:defRPr>
    </a:lvl5pPr>
    <a:lvl6pPr marL="2286000" algn="l" defTabSz="914400" rtl="0" eaLnBrk="1" latinLnBrk="0" hangingPunct="1">
      <a:defRPr sz="1000" kern="1200">
        <a:solidFill>
          <a:schemeClr val="tx1"/>
        </a:solidFill>
        <a:latin typeface="HelveticaNeueLT Std Lt" pitchFamily="34" charset="0"/>
        <a:ea typeface="+mn-ea"/>
        <a:cs typeface="+mn-cs"/>
      </a:defRPr>
    </a:lvl6pPr>
    <a:lvl7pPr marL="2743200" algn="l" defTabSz="914400" rtl="0" eaLnBrk="1" latinLnBrk="0" hangingPunct="1">
      <a:defRPr sz="1000" kern="1200">
        <a:solidFill>
          <a:schemeClr val="tx1"/>
        </a:solidFill>
        <a:latin typeface="HelveticaNeueLT Std Lt" pitchFamily="34" charset="0"/>
        <a:ea typeface="+mn-ea"/>
        <a:cs typeface="+mn-cs"/>
      </a:defRPr>
    </a:lvl7pPr>
    <a:lvl8pPr marL="3200400" algn="l" defTabSz="914400" rtl="0" eaLnBrk="1" latinLnBrk="0" hangingPunct="1">
      <a:defRPr sz="1000" kern="1200">
        <a:solidFill>
          <a:schemeClr val="tx1"/>
        </a:solidFill>
        <a:latin typeface="HelveticaNeueLT Std Lt" pitchFamily="34" charset="0"/>
        <a:ea typeface="+mn-ea"/>
        <a:cs typeface="+mn-cs"/>
      </a:defRPr>
    </a:lvl8pPr>
    <a:lvl9pPr marL="3657600" algn="l" defTabSz="914400" rtl="0" eaLnBrk="1" latinLnBrk="0" hangingPunct="1">
      <a:defRPr sz="1000" kern="1200">
        <a:solidFill>
          <a:schemeClr val="tx1"/>
        </a:solidFill>
        <a:latin typeface="HelveticaNeueLT Std Lt"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1290" y="72"/>
      </p:cViewPr>
      <p:guideLst>
        <p:guide orient="horz" pos="216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de-AT"/>
          </a:p>
        </p:txBody>
      </p:sp>
      <p:sp>
        <p:nvSpPr>
          <p:cNvPr id="583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de-AT"/>
          </a:p>
        </p:txBody>
      </p:sp>
      <p:sp>
        <p:nvSpPr>
          <p:cNvPr id="583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de-AT"/>
          </a:p>
        </p:txBody>
      </p:sp>
      <p:sp>
        <p:nvSpPr>
          <p:cNvPr id="583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fld id="{28D8567C-3587-4700-9305-3AA226058F02}" type="slidenum">
              <a:rPr lang="de-AT"/>
              <a:pPr>
                <a:defRPr/>
              </a:pPr>
              <a:t>‹#›</a:t>
            </a:fld>
            <a:endParaRPr lang="de-AT"/>
          </a:p>
        </p:txBody>
      </p:sp>
    </p:spTree>
    <p:extLst>
      <p:ext uri="{BB962C8B-B14F-4D97-AF65-F5344CB8AC3E}">
        <p14:creationId xmlns:p14="http://schemas.microsoft.com/office/powerpoint/2010/main" val="35034091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de-AT"/>
          </a:p>
        </p:txBody>
      </p:sp>
      <p:sp>
        <p:nvSpPr>
          <p:cNvPr id="573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de-AT"/>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73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AT" noProof="0" smtClean="0"/>
              <a:t>Textmasterformate durch Klicken bearbeiten</a:t>
            </a:r>
          </a:p>
          <a:p>
            <a:pPr lvl="1"/>
            <a:r>
              <a:rPr lang="de-AT" noProof="0" smtClean="0"/>
              <a:t>Zweite Ebene</a:t>
            </a:r>
          </a:p>
          <a:p>
            <a:pPr lvl="2"/>
            <a:r>
              <a:rPr lang="de-AT" noProof="0" smtClean="0"/>
              <a:t>Dritte Ebene</a:t>
            </a:r>
          </a:p>
          <a:p>
            <a:pPr lvl="3"/>
            <a:r>
              <a:rPr lang="de-AT" noProof="0" smtClean="0"/>
              <a:t>Vierte Ebene</a:t>
            </a:r>
          </a:p>
          <a:p>
            <a:pPr lvl="4"/>
            <a:r>
              <a:rPr lang="de-AT" noProof="0" smtClean="0"/>
              <a:t>Fünfte Ebene</a:t>
            </a:r>
          </a:p>
        </p:txBody>
      </p:sp>
      <p:sp>
        <p:nvSpPr>
          <p:cNvPr id="573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de-AT"/>
          </a:p>
        </p:txBody>
      </p:sp>
      <p:sp>
        <p:nvSpPr>
          <p:cNvPr id="573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fld id="{9CA4640A-4B2C-4141-9A1E-C60E7127982D}" type="slidenum">
              <a:rPr lang="de-AT"/>
              <a:pPr>
                <a:defRPr/>
              </a:pPr>
              <a:t>‹#›</a:t>
            </a:fld>
            <a:endParaRPr lang="de-AT"/>
          </a:p>
        </p:txBody>
      </p:sp>
    </p:spTree>
    <p:extLst>
      <p:ext uri="{BB962C8B-B14F-4D97-AF65-F5344CB8AC3E}">
        <p14:creationId xmlns:p14="http://schemas.microsoft.com/office/powerpoint/2010/main" val="3380460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9CA4640A-4B2C-4141-9A1E-C60E7127982D}" type="slidenum">
              <a:rPr lang="de-AT" smtClean="0"/>
              <a:pPr>
                <a:defRPr/>
              </a:pPr>
              <a:t>1</a:t>
            </a:fld>
            <a:endParaRPr lang="de-AT"/>
          </a:p>
        </p:txBody>
      </p:sp>
    </p:spTree>
    <p:extLst>
      <p:ext uri="{BB962C8B-B14F-4D97-AF65-F5344CB8AC3E}">
        <p14:creationId xmlns:p14="http://schemas.microsoft.com/office/powerpoint/2010/main" val="2719501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9CA4640A-4B2C-4141-9A1E-C60E7127982D}" type="slidenum">
              <a:rPr lang="de-AT" smtClean="0"/>
              <a:pPr>
                <a:defRPr/>
              </a:pPr>
              <a:t>4</a:t>
            </a:fld>
            <a:endParaRPr lang="de-AT"/>
          </a:p>
        </p:txBody>
      </p:sp>
    </p:spTree>
    <p:extLst>
      <p:ext uri="{BB962C8B-B14F-4D97-AF65-F5344CB8AC3E}">
        <p14:creationId xmlns:p14="http://schemas.microsoft.com/office/powerpoint/2010/main" val="3945577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3AB1C9BB-2D5A-734D-8748-CA63F014DCB7}" type="slidenum">
              <a:rPr lang="de-DE" smtClean="0"/>
              <a:pPr/>
              <a:t>6</a:t>
            </a:fld>
            <a:endParaRPr lang="de-DE"/>
          </a:p>
        </p:txBody>
      </p:sp>
    </p:spTree>
    <p:extLst>
      <p:ext uri="{BB962C8B-B14F-4D97-AF65-F5344CB8AC3E}">
        <p14:creationId xmlns:p14="http://schemas.microsoft.com/office/powerpoint/2010/main" val="3231633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9CA4640A-4B2C-4141-9A1E-C60E7127982D}" type="slidenum">
              <a:rPr lang="de-AT" smtClean="0"/>
              <a:pPr>
                <a:defRPr/>
              </a:pPr>
              <a:t>9</a:t>
            </a:fld>
            <a:endParaRPr lang="de-AT"/>
          </a:p>
        </p:txBody>
      </p:sp>
    </p:spTree>
    <p:extLst>
      <p:ext uri="{BB962C8B-B14F-4D97-AF65-F5344CB8AC3E}">
        <p14:creationId xmlns:p14="http://schemas.microsoft.com/office/powerpoint/2010/main" val="3592784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9CA4640A-4B2C-4141-9A1E-C60E7127982D}" type="slidenum">
              <a:rPr lang="de-AT" smtClean="0"/>
              <a:pPr>
                <a:defRPr/>
              </a:pPr>
              <a:t>10</a:t>
            </a:fld>
            <a:endParaRPr lang="de-AT"/>
          </a:p>
        </p:txBody>
      </p:sp>
    </p:spTree>
    <p:extLst>
      <p:ext uri="{BB962C8B-B14F-4D97-AF65-F5344CB8AC3E}">
        <p14:creationId xmlns:p14="http://schemas.microsoft.com/office/powerpoint/2010/main" val="3754420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400" b="1" dirty="0"/>
          </a:p>
        </p:txBody>
      </p:sp>
      <p:sp>
        <p:nvSpPr>
          <p:cNvPr id="4" name="Foliennummernplatzhalter 3"/>
          <p:cNvSpPr>
            <a:spLocks noGrp="1"/>
          </p:cNvSpPr>
          <p:nvPr>
            <p:ph type="sldNum" sz="quarter" idx="10"/>
          </p:nvPr>
        </p:nvSpPr>
        <p:spPr/>
        <p:txBody>
          <a:bodyPr/>
          <a:lstStyle/>
          <a:p>
            <a:pPr>
              <a:defRPr/>
            </a:pPr>
            <a:fld id="{9CA4640A-4B2C-4141-9A1E-C60E7127982D}" type="slidenum">
              <a:rPr lang="de-AT" smtClean="0"/>
              <a:pPr>
                <a:defRPr/>
              </a:pPr>
              <a:t>11</a:t>
            </a:fld>
            <a:endParaRPr lang="de-AT"/>
          </a:p>
        </p:txBody>
      </p:sp>
    </p:spTree>
    <p:extLst>
      <p:ext uri="{BB962C8B-B14F-4D97-AF65-F5344CB8AC3E}">
        <p14:creationId xmlns:p14="http://schemas.microsoft.com/office/powerpoint/2010/main" val="589440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9CA4640A-4B2C-4141-9A1E-C60E7127982D}" type="slidenum">
              <a:rPr lang="de-AT" smtClean="0"/>
              <a:pPr>
                <a:defRPr/>
              </a:pPr>
              <a:t>13</a:t>
            </a:fld>
            <a:endParaRPr lang="de-AT"/>
          </a:p>
        </p:txBody>
      </p:sp>
    </p:spTree>
    <p:extLst>
      <p:ext uri="{BB962C8B-B14F-4D97-AF65-F5344CB8AC3E}">
        <p14:creationId xmlns:p14="http://schemas.microsoft.com/office/powerpoint/2010/main" val="3946226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400" b="1" dirty="0"/>
          </a:p>
        </p:txBody>
      </p:sp>
      <p:sp>
        <p:nvSpPr>
          <p:cNvPr id="4" name="Foliennummernplatzhalter 3"/>
          <p:cNvSpPr>
            <a:spLocks noGrp="1"/>
          </p:cNvSpPr>
          <p:nvPr>
            <p:ph type="sldNum" sz="quarter" idx="10"/>
          </p:nvPr>
        </p:nvSpPr>
        <p:spPr/>
        <p:txBody>
          <a:bodyPr/>
          <a:lstStyle/>
          <a:p>
            <a:pPr>
              <a:defRPr/>
            </a:pPr>
            <a:fld id="{9CA4640A-4B2C-4141-9A1E-C60E7127982D}" type="slidenum">
              <a:rPr lang="de-AT" smtClean="0"/>
              <a:pPr>
                <a:defRPr/>
              </a:pPr>
              <a:t>14</a:t>
            </a:fld>
            <a:endParaRPr lang="de-AT"/>
          </a:p>
        </p:txBody>
      </p:sp>
    </p:spTree>
    <p:extLst>
      <p:ext uri="{BB962C8B-B14F-4D97-AF65-F5344CB8AC3E}">
        <p14:creationId xmlns:p14="http://schemas.microsoft.com/office/powerpoint/2010/main" val="282233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9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lvl1pPr algn="ctr">
              <a:defRPr sz="2800"/>
            </a:lvl1pPr>
          </a:lstStyle>
          <a:p>
            <a:r>
              <a:rPr lang="de-DE" dirty="0" smtClean="0"/>
              <a:t>Titelmasterformat durch Klicken bearbeiten</a:t>
            </a:r>
            <a:endParaRPr lang="de-AT"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5" name="Titel 1"/>
          <p:cNvSpPr>
            <a:spLocks noGrp="1"/>
          </p:cNvSpPr>
          <p:nvPr>
            <p:ph type="title"/>
          </p:nvPr>
        </p:nvSpPr>
        <p:spPr>
          <a:xfrm>
            <a:off x="1792288" y="4800600"/>
            <a:ext cx="5486400" cy="566738"/>
          </a:xfrm>
        </p:spPr>
        <p:txBody>
          <a:bodyPr anchor="b"/>
          <a:lstStyle>
            <a:lvl1pPr algn="l">
              <a:defRPr sz="2000" b="1"/>
            </a:lvl1pPr>
          </a:lstStyle>
          <a:p>
            <a:r>
              <a:rPr lang="de-DE" dirty="0" smtClean="0"/>
              <a:t>Titelmasterformat durch Klicken bearbeiten</a:t>
            </a:r>
            <a:endParaRPr lang="de-AT" dirty="0"/>
          </a:p>
        </p:txBody>
      </p:sp>
      <p:sp>
        <p:nvSpPr>
          <p:cNvPr id="6" name="Bildplatzhalter 2"/>
          <p:cNvSpPr>
            <a:spLocks noGrp="1"/>
          </p:cNvSpPr>
          <p:nvPr>
            <p:ph type="pic" idx="1"/>
          </p:nvPr>
        </p:nvSpPr>
        <p:spPr>
          <a:xfrm>
            <a:off x="1792288" y="990599"/>
            <a:ext cx="5486400" cy="37369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7" name="Textplatzhalter 3"/>
          <p:cNvSpPr>
            <a:spLocks noGrp="1"/>
          </p:cNvSpPr>
          <p:nvPr>
            <p:ph type="body" sz="half" idx="2"/>
          </p:nvPr>
        </p:nvSpPr>
        <p:spPr>
          <a:xfrm>
            <a:off x="1792288" y="5367338"/>
            <a:ext cx="5486400" cy="804862"/>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smtClean="0"/>
              <a:t>Textmasterformate durch Klicken bearbeiten</a:t>
            </a: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9_Bild mit Überschrift">
    <p:spTree>
      <p:nvGrpSpPr>
        <p:cNvPr id="1" name=""/>
        <p:cNvGrpSpPr/>
        <p:nvPr/>
      </p:nvGrpSpPr>
      <p:grpSpPr>
        <a:xfrm>
          <a:off x="0" y="0"/>
          <a:ext cx="0" cy="0"/>
          <a:chOff x="0" y="0"/>
          <a:chExt cx="0" cy="0"/>
        </a:xfrm>
      </p:grpSpPr>
      <p:pic>
        <p:nvPicPr>
          <p:cNvPr id="7" name="Picture 3" descr="C:\Dokumente und Einstellungen\mitterhuemer\Desktop\BIF_Valerie-grösser-gras-natur-jpg.jpg"/>
          <p:cNvPicPr>
            <a:picLocks noChangeAspect="1" noChangeArrowheads="1"/>
          </p:cNvPicPr>
          <p:nvPr userDrawn="1"/>
        </p:nvPicPr>
        <p:blipFill>
          <a:blip cstate="email"/>
          <a:stretch>
            <a:fillRect/>
          </a:stretch>
        </p:blipFill>
        <p:spPr bwMode="auto">
          <a:xfrm>
            <a:off x="7193280" y="2110740"/>
            <a:ext cx="1950720" cy="4747260"/>
          </a:xfrm>
          <a:prstGeom prst="rect">
            <a:avLst/>
          </a:prstGeom>
          <a:noFill/>
        </p:spPr>
      </p:pic>
      <p:sp>
        <p:nvSpPr>
          <p:cNvPr id="8" name="Titel 1"/>
          <p:cNvSpPr>
            <a:spLocks noGrp="1"/>
          </p:cNvSpPr>
          <p:nvPr>
            <p:ph type="title"/>
          </p:nvPr>
        </p:nvSpPr>
        <p:spPr>
          <a:xfrm>
            <a:off x="1792288" y="4800600"/>
            <a:ext cx="5486400" cy="566738"/>
          </a:xfrm>
        </p:spPr>
        <p:txBody>
          <a:bodyPr anchor="b"/>
          <a:lstStyle>
            <a:lvl1pPr algn="l">
              <a:defRPr sz="2000" b="1"/>
            </a:lvl1pPr>
          </a:lstStyle>
          <a:p>
            <a:r>
              <a:rPr lang="de-DE" dirty="0" smtClean="0"/>
              <a:t>Titelmasterformat durch Klicken bearbeiten</a:t>
            </a:r>
            <a:endParaRPr lang="de-AT" dirty="0"/>
          </a:p>
        </p:txBody>
      </p:sp>
      <p:sp>
        <p:nvSpPr>
          <p:cNvPr id="9" name="Bildplatzhalter 2"/>
          <p:cNvSpPr>
            <a:spLocks noGrp="1"/>
          </p:cNvSpPr>
          <p:nvPr>
            <p:ph type="pic" idx="1"/>
          </p:nvPr>
        </p:nvSpPr>
        <p:spPr>
          <a:xfrm>
            <a:off x="1792288" y="990599"/>
            <a:ext cx="5486400" cy="37369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10" name="Textplatzhalter 3"/>
          <p:cNvSpPr>
            <a:spLocks noGrp="1"/>
          </p:cNvSpPr>
          <p:nvPr>
            <p:ph type="body" sz="half" idx="2"/>
          </p:nvPr>
        </p:nvSpPr>
        <p:spPr>
          <a:xfrm>
            <a:off x="1792288" y="5367338"/>
            <a:ext cx="5486400" cy="804862"/>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smtClean="0"/>
              <a:t>Textmasterformate durch Klicken bearbeiten</a:t>
            </a: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10_Titelfolie">
    <p:spTree>
      <p:nvGrpSpPr>
        <p:cNvPr id="1" name=""/>
        <p:cNvGrpSpPr/>
        <p:nvPr/>
      </p:nvGrpSpPr>
      <p:grpSpPr>
        <a:xfrm>
          <a:off x="0" y="0"/>
          <a:ext cx="0" cy="0"/>
          <a:chOff x="0" y="0"/>
          <a:chExt cx="0" cy="0"/>
        </a:xfrm>
      </p:grpSpPr>
      <p:pic>
        <p:nvPicPr>
          <p:cNvPr id="8" name="Picture 13" descr="C:\Dokumente und Einstellungen\mitterhuemer\Desktop\BIF_Julia-gras-natur.jpg"/>
          <p:cNvPicPr>
            <a:picLocks noChangeAspect="1" noChangeArrowheads="1"/>
          </p:cNvPicPr>
          <p:nvPr userDrawn="1"/>
        </p:nvPicPr>
        <p:blipFill>
          <a:blip r:embed="rId2" cstate="email"/>
          <a:stretch>
            <a:fillRect/>
          </a:stretch>
        </p:blipFill>
        <p:spPr bwMode="auto">
          <a:xfrm>
            <a:off x="7231380" y="2209800"/>
            <a:ext cx="1912620" cy="4648200"/>
          </a:xfrm>
          <a:prstGeom prst="rect">
            <a:avLst/>
          </a:prstGeom>
          <a:noFill/>
        </p:spPr>
      </p:pic>
      <p:sp>
        <p:nvSpPr>
          <p:cNvPr id="6" name="Titel 1"/>
          <p:cNvSpPr>
            <a:spLocks noGrp="1"/>
          </p:cNvSpPr>
          <p:nvPr>
            <p:ph type="ctrTitle"/>
          </p:nvPr>
        </p:nvSpPr>
        <p:spPr>
          <a:xfrm>
            <a:off x="685800" y="1537735"/>
            <a:ext cx="7772400" cy="1470025"/>
          </a:xfrm>
        </p:spPr>
        <p:txBody>
          <a:bodyPr/>
          <a:lstStyle>
            <a:lvl1pPr algn="ctr">
              <a:defRPr sz="2800"/>
            </a:lvl1pPr>
          </a:lstStyle>
          <a:p>
            <a:r>
              <a:rPr lang="de-DE" dirty="0" smtClean="0"/>
              <a:t>Titelmasterformat durch Klicken bearbeiten</a:t>
            </a:r>
            <a:endParaRPr lang="de-AT" dirty="0"/>
          </a:p>
        </p:txBody>
      </p:sp>
      <p:sp>
        <p:nvSpPr>
          <p:cNvPr id="7" name="Untertitel 2"/>
          <p:cNvSpPr>
            <a:spLocks noGrp="1"/>
          </p:cNvSpPr>
          <p:nvPr>
            <p:ph type="subTitle" idx="1"/>
          </p:nvPr>
        </p:nvSpPr>
        <p:spPr>
          <a:xfrm>
            <a:off x="1371600" y="320884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20_Titel und Inhalt">
    <p:spTree>
      <p:nvGrpSpPr>
        <p:cNvPr id="1" name=""/>
        <p:cNvGrpSpPr/>
        <p:nvPr/>
      </p:nvGrpSpPr>
      <p:grpSpPr>
        <a:xfrm>
          <a:off x="0" y="0"/>
          <a:ext cx="0" cy="0"/>
          <a:chOff x="0" y="0"/>
          <a:chExt cx="0" cy="0"/>
        </a:xfrm>
      </p:grpSpPr>
      <p:pic>
        <p:nvPicPr>
          <p:cNvPr id="8" name="Picture 13" descr="C:\Dokumente und Einstellungen\mitterhuemer\Desktop\BIF_Julia-gras-natur.jpg"/>
          <p:cNvPicPr>
            <a:picLocks noChangeAspect="1" noChangeArrowheads="1"/>
          </p:cNvPicPr>
          <p:nvPr userDrawn="1"/>
        </p:nvPicPr>
        <p:blipFill>
          <a:blip r:embed="rId2" cstate="email"/>
          <a:stretch>
            <a:fillRect/>
          </a:stretch>
        </p:blipFill>
        <p:spPr bwMode="auto">
          <a:xfrm>
            <a:off x="7231380" y="2209800"/>
            <a:ext cx="1912620" cy="4648200"/>
          </a:xfrm>
          <a:prstGeom prst="rect">
            <a:avLst/>
          </a:prstGeom>
          <a:noFill/>
        </p:spPr>
      </p:pic>
      <p:sp>
        <p:nvSpPr>
          <p:cNvPr id="6" name="Inhaltsplatzhalter 2"/>
          <p:cNvSpPr>
            <a:spLocks noGrp="1"/>
          </p:cNvSpPr>
          <p:nvPr>
            <p:ph idx="1" hasCustomPrompt="1"/>
          </p:nvPr>
        </p:nvSpPr>
        <p:spPr>
          <a:xfrm>
            <a:off x="395288" y="2133600"/>
            <a:ext cx="6911445" cy="3992563"/>
          </a:xfrm>
        </p:spPr>
        <p:txBody>
          <a:body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7"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21_Titel und Inhalt">
    <p:spTree>
      <p:nvGrpSpPr>
        <p:cNvPr id="1" name=""/>
        <p:cNvGrpSpPr/>
        <p:nvPr/>
      </p:nvGrpSpPr>
      <p:grpSpPr>
        <a:xfrm>
          <a:off x="0" y="0"/>
          <a:ext cx="0" cy="0"/>
          <a:chOff x="0" y="0"/>
          <a:chExt cx="0" cy="0"/>
        </a:xfrm>
      </p:grpSpPr>
      <p:pic>
        <p:nvPicPr>
          <p:cNvPr id="8" name="Picture 13" descr="C:\Dokumente und Einstellungen\mitterhuemer\Desktop\BIF_Julia-gras-natur.jpg"/>
          <p:cNvPicPr>
            <a:picLocks noChangeAspect="1" noChangeArrowheads="1"/>
          </p:cNvPicPr>
          <p:nvPr userDrawn="1"/>
        </p:nvPicPr>
        <p:blipFill>
          <a:blip r:embed="rId2" cstate="email"/>
          <a:stretch>
            <a:fillRect/>
          </a:stretch>
        </p:blipFill>
        <p:spPr bwMode="auto">
          <a:xfrm>
            <a:off x="7231380" y="2209800"/>
            <a:ext cx="1912620" cy="4648200"/>
          </a:xfrm>
          <a:prstGeom prst="rect">
            <a:avLst/>
          </a:prstGeom>
          <a:noFill/>
        </p:spPr>
      </p:pic>
      <p:sp>
        <p:nvSpPr>
          <p:cNvPr id="6" name="Inhaltsplatzhalter 2"/>
          <p:cNvSpPr>
            <a:spLocks noGrp="1"/>
          </p:cNvSpPr>
          <p:nvPr>
            <p:ph idx="1" hasCustomPrompt="1"/>
          </p:nvPr>
        </p:nvSpPr>
        <p:spPr>
          <a:xfrm>
            <a:off x="395288" y="2133600"/>
            <a:ext cx="6911445" cy="3992563"/>
          </a:xfrm>
        </p:spPr>
        <p:txBody>
          <a:body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7"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0_Abschnittsüberschrift">
    <p:spTree>
      <p:nvGrpSpPr>
        <p:cNvPr id="1" name=""/>
        <p:cNvGrpSpPr/>
        <p:nvPr/>
      </p:nvGrpSpPr>
      <p:grpSpPr>
        <a:xfrm>
          <a:off x="0" y="0"/>
          <a:ext cx="0" cy="0"/>
          <a:chOff x="0" y="0"/>
          <a:chExt cx="0" cy="0"/>
        </a:xfrm>
      </p:grpSpPr>
      <p:pic>
        <p:nvPicPr>
          <p:cNvPr id="8" name="Picture 13" descr="C:\Dokumente und Einstellungen\mitterhuemer\Desktop\BIF_Julia-gras-natur.jpg"/>
          <p:cNvPicPr>
            <a:picLocks noChangeAspect="1" noChangeArrowheads="1"/>
          </p:cNvPicPr>
          <p:nvPr userDrawn="1"/>
        </p:nvPicPr>
        <p:blipFill>
          <a:blip r:embed="rId2" cstate="email"/>
          <a:stretch>
            <a:fillRect/>
          </a:stretch>
        </p:blipFill>
        <p:spPr bwMode="auto">
          <a:xfrm>
            <a:off x="7231380" y="2209800"/>
            <a:ext cx="1912620" cy="4648200"/>
          </a:xfrm>
          <a:prstGeom prst="rect">
            <a:avLst/>
          </a:prstGeom>
          <a:noFill/>
        </p:spPr>
      </p:pic>
      <p:sp>
        <p:nvSpPr>
          <p:cNvPr id="7" name="Textplatzhalter 2"/>
          <p:cNvSpPr>
            <a:spLocks noGrp="1"/>
          </p:cNvSpPr>
          <p:nvPr>
            <p:ph type="body" idx="1"/>
          </p:nvPr>
        </p:nvSpPr>
        <p:spPr>
          <a:xfrm>
            <a:off x="722313" y="2390226"/>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smtClean="0"/>
              <a:t>Textmasterformate durch Klicken bearbeiten</a:t>
            </a:r>
          </a:p>
        </p:txBody>
      </p:sp>
      <p:sp>
        <p:nvSpPr>
          <p:cNvPr id="5" name="Titel 1"/>
          <p:cNvSpPr>
            <a:spLocks noGrp="1"/>
          </p:cNvSpPr>
          <p:nvPr>
            <p:ph type="title"/>
          </p:nvPr>
        </p:nvSpPr>
        <p:spPr>
          <a:xfrm>
            <a:off x="722313" y="3890413"/>
            <a:ext cx="7772400" cy="1362075"/>
          </a:xfrm>
        </p:spPr>
        <p:txBody>
          <a:bodyPr anchor="t"/>
          <a:lstStyle>
            <a:lvl1pPr algn="l">
              <a:defRPr sz="2800" b="1" cap="all"/>
            </a:lvl1pPr>
          </a:lstStyle>
          <a:p>
            <a:r>
              <a:rPr lang="de-DE" dirty="0" smtClean="0"/>
              <a:t>Titelmasterformat durch Klicken bearbeiten</a:t>
            </a:r>
            <a:endParaRPr lang="de-AT" dirty="0"/>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10_Zwei Inhalte">
    <p:spTree>
      <p:nvGrpSpPr>
        <p:cNvPr id="1" name=""/>
        <p:cNvGrpSpPr/>
        <p:nvPr/>
      </p:nvGrpSpPr>
      <p:grpSpPr>
        <a:xfrm>
          <a:off x="0" y="0"/>
          <a:ext cx="0" cy="0"/>
          <a:chOff x="0" y="0"/>
          <a:chExt cx="0" cy="0"/>
        </a:xfrm>
      </p:grpSpPr>
      <p:pic>
        <p:nvPicPr>
          <p:cNvPr id="7" name="Picture 13" descr="C:\Dokumente und Einstellungen\mitterhuemer\Desktop\BIF_Julia-gras-natur.jpg"/>
          <p:cNvPicPr>
            <a:picLocks noChangeAspect="1" noChangeArrowheads="1"/>
          </p:cNvPicPr>
          <p:nvPr userDrawn="1"/>
        </p:nvPicPr>
        <p:blipFill>
          <a:blip r:embed="rId2" cstate="email"/>
          <a:stretch>
            <a:fillRect/>
          </a:stretch>
        </p:blipFill>
        <p:spPr bwMode="auto">
          <a:xfrm>
            <a:off x="7231380" y="2209800"/>
            <a:ext cx="1912620" cy="4648200"/>
          </a:xfrm>
          <a:prstGeom prst="rect">
            <a:avLst/>
          </a:prstGeom>
          <a:noFill/>
        </p:spPr>
      </p:pic>
      <p:sp>
        <p:nvSpPr>
          <p:cNvPr id="12"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
        <p:nvSpPr>
          <p:cNvPr id="13" name="Inhaltsplatzhalter 2"/>
          <p:cNvSpPr>
            <a:spLocks noGrp="1"/>
          </p:cNvSpPr>
          <p:nvPr>
            <p:ph sz="half" idx="1" hasCustomPrompt="1"/>
          </p:nvPr>
        </p:nvSpPr>
        <p:spPr>
          <a:xfrm>
            <a:off x="395288" y="2133600"/>
            <a:ext cx="3584045" cy="3992563"/>
          </a:xfrm>
        </p:spPr>
        <p:txBody>
          <a:bodyPr/>
          <a:lstStyle>
            <a:lvl1pPr>
              <a:defRPr sz="20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14" name="Inhaltsplatzhalter 3"/>
          <p:cNvSpPr>
            <a:spLocks noGrp="1"/>
          </p:cNvSpPr>
          <p:nvPr>
            <p:ph sz="half" idx="2" hasCustomPrompt="1"/>
          </p:nvPr>
        </p:nvSpPr>
        <p:spPr>
          <a:xfrm>
            <a:off x="4140201" y="2133600"/>
            <a:ext cx="3556000" cy="3992563"/>
          </a:xfrm>
        </p:spPr>
        <p:txBody>
          <a:bodyPr/>
          <a:lstStyle>
            <a:lvl1pPr>
              <a:defRPr sz="18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0_Vergleich">
    <p:spTree>
      <p:nvGrpSpPr>
        <p:cNvPr id="1" name=""/>
        <p:cNvGrpSpPr/>
        <p:nvPr/>
      </p:nvGrpSpPr>
      <p:grpSpPr>
        <a:xfrm>
          <a:off x="0" y="0"/>
          <a:ext cx="0" cy="0"/>
          <a:chOff x="0" y="0"/>
          <a:chExt cx="0" cy="0"/>
        </a:xfrm>
      </p:grpSpPr>
      <p:pic>
        <p:nvPicPr>
          <p:cNvPr id="9" name="Picture 13" descr="C:\Dokumente und Einstellungen\mitterhuemer\Desktop\BIF_Julia-gras-natur.jpg"/>
          <p:cNvPicPr>
            <a:picLocks noChangeAspect="1" noChangeArrowheads="1"/>
          </p:cNvPicPr>
          <p:nvPr userDrawn="1"/>
        </p:nvPicPr>
        <p:blipFill>
          <a:blip r:embed="rId2" cstate="email"/>
          <a:stretch>
            <a:fillRect/>
          </a:stretch>
        </p:blipFill>
        <p:spPr bwMode="auto">
          <a:xfrm>
            <a:off x="7231380" y="2209800"/>
            <a:ext cx="1912620" cy="4648200"/>
          </a:xfrm>
          <a:prstGeom prst="rect">
            <a:avLst/>
          </a:prstGeom>
          <a:noFill/>
        </p:spPr>
      </p:pic>
      <p:sp>
        <p:nvSpPr>
          <p:cNvPr id="14" name="Titel 1"/>
          <p:cNvSpPr>
            <a:spLocks noGrp="1"/>
          </p:cNvSpPr>
          <p:nvPr>
            <p:ph type="title"/>
          </p:nvPr>
        </p:nvSpPr>
        <p:spPr>
          <a:xfrm>
            <a:off x="395288" y="562504"/>
            <a:ext cx="8291512" cy="972609"/>
          </a:xfrm>
        </p:spPr>
        <p:txBody>
          <a:bodyPr/>
          <a:lstStyle>
            <a:lvl1pPr>
              <a:defRPr/>
            </a:lvl1pPr>
          </a:lstStyle>
          <a:p>
            <a:r>
              <a:rPr lang="de-DE" dirty="0" smtClean="0"/>
              <a:t>Titelmasterformat durch Klicken bearbeiten</a:t>
            </a:r>
            <a:endParaRPr lang="de-AT" dirty="0"/>
          </a:p>
        </p:txBody>
      </p:sp>
      <p:sp>
        <p:nvSpPr>
          <p:cNvPr id="15" name="Textplatzhalter 2"/>
          <p:cNvSpPr>
            <a:spLocks noGrp="1"/>
          </p:cNvSpPr>
          <p:nvPr>
            <p:ph type="body" idx="1"/>
          </p:nvPr>
        </p:nvSpPr>
        <p:spPr>
          <a:xfrm>
            <a:off x="395288" y="1535113"/>
            <a:ext cx="358404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Textmasterformate durch Klicken bearbeiten</a:t>
            </a:r>
          </a:p>
        </p:txBody>
      </p:sp>
      <p:sp>
        <p:nvSpPr>
          <p:cNvPr id="16" name="Textplatzhalter 4"/>
          <p:cNvSpPr>
            <a:spLocks noGrp="1"/>
          </p:cNvSpPr>
          <p:nvPr>
            <p:ph type="body" sz="quarter" idx="3"/>
          </p:nvPr>
        </p:nvSpPr>
        <p:spPr>
          <a:xfrm>
            <a:off x="4140201" y="1535113"/>
            <a:ext cx="4546599"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Textmasterformate durch Klicken bearbeiten</a:t>
            </a:r>
          </a:p>
        </p:txBody>
      </p:sp>
      <p:sp>
        <p:nvSpPr>
          <p:cNvPr id="17" name="Inhaltsplatzhalter 2"/>
          <p:cNvSpPr>
            <a:spLocks noGrp="1"/>
          </p:cNvSpPr>
          <p:nvPr>
            <p:ph sz="half" idx="10" hasCustomPrompt="1"/>
          </p:nvPr>
        </p:nvSpPr>
        <p:spPr>
          <a:xfrm>
            <a:off x="395288" y="2133600"/>
            <a:ext cx="3584045" cy="3992563"/>
          </a:xfrm>
        </p:spPr>
        <p:txBody>
          <a:bodyPr/>
          <a:lstStyle>
            <a:lvl1pPr>
              <a:defRPr sz="20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18" name="Inhaltsplatzhalter 3"/>
          <p:cNvSpPr>
            <a:spLocks noGrp="1"/>
          </p:cNvSpPr>
          <p:nvPr>
            <p:ph sz="half" idx="2" hasCustomPrompt="1"/>
          </p:nvPr>
        </p:nvSpPr>
        <p:spPr>
          <a:xfrm>
            <a:off x="4140201" y="2133600"/>
            <a:ext cx="3556000" cy="3992563"/>
          </a:xfrm>
        </p:spPr>
        <p:txBody>
          <a:bodyPr/>
          <a:lstStyle>
            <a:lvl1pPr>
              <a:defRPr sz="18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0_Nur Titel">
    <p:spTree>
      <p:nvGrpSpPr>
        <p:cNvPr id="1" name=""/>
        <p:cNvGrpSpPr/>
        <p:nvPr/>
      </p:nvGrpSpPr>
      <p:grpSpPr>
        <a:xfrm>
          <a:off x="0" y="0"/>
          <a:ext cx="0" cy="0"/>
          <a:chOff x="0" y="0"/>
          <a:chExt cx="0" cy="0"/>
        </a:xfrm>
      </p:grpSpPr>
      <p:pic>
        <p:nvPicPr>
          <p:cNvPr id="5" name="Picture 13" descr="C:\Dokumente und Einstellungen\mitterhuemer\Desktop\BIF_Julia-gras-natur.jpg"/>
          <p:cNvPicPr>
            <a:picLocks noChangeAspect="1" noChangeArrowheads="1"/>
          </p:cNvPicPr>
          <p:nvPr userDrawn="1"/>
        </p:nvPicPr>
        <p:blipFill>
          <a:blip r:embed="rId2" cstate="email"/>
          <a:stretch>
            <a:fillRect/>
          </a:stretch>
        </p:blipFill>
        <p:spPr bwMode="auto">
          <a:xfrm>
            <a:off x="7231380" y="2209800"/>
            <a:ext cx="1912620" cy="4648200"/>
          </a:xfrm>
          <a:prstGeom prst="rect">
            <a:avLst/>
          </a:prstGeom>
          <a:noFill/>
        </p:spPr>
      </p:pic>
      <p:sp>
        <p:nvSpPr>
          <p:cNvPr id="6"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10_Leer">
    <p:spTree>
      <p:nvGrpSpPr>
        <p:cNvPr id="1" name=""/>
        <p:cNvGrpSpPr/>
        <p:nvPr/>
      </p:nvGrpSpPr>
      <p:grpSpPr>
        <a:xfrm>
          <a:off x="0" y="0"/>
          <a:ext cx="0" cy="0"/>
          <a:chOff x="0" y="0"/>
          <a:chExt cx="0" cy="0"/>
        </a:xfrm>
      </p:grpSpPr>
      <p:pic>
        <p:nvPicPr>
          <p:cNvPr id="4" name="Picture 13" descr="C:\Dokumente und Einstellungen\mitterhuemer\Desktop\BIF_Julia-gras-natur.jpg"/>
          <p:cNvPicPr>
            <a:picLocks noChangeAspect="1" noChangeArrowheads="1"/>
          </p:cNvPicPr>
          <p:nvPr userDrawn="1"/>
        </p:nvPicPr>
        <p:blipFill>
          <a:blip r:embed="rId2" cstate="email"/>
          <a:stretch>
            <a:fillRect/>
          </a:stretch>
        </p:blipFill>
        <p:spPr bwMode="auto">
          <a:xfrm>
            <a:off x="7231380" y="2209800"/>
            <a:ext cx="1912620" cy="4648200"/>
          </a:xfrm>
          <a:prstGeom prst="rect">
            <a:avLst/>
          </a:prstGeom>
          <a:noFill/>
        </p:spPr>
      </p:pic>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0_Inhalt mit Überschrift">
    <p:spTree>
      <p:nvGrpSpPr>
        <p:cNvPr id="1" name=""/>
        <p:cNvGrpSpPr/>
        <p:nvPr/>
      </p:nvGrpSpPr>
      <p:grpSpPr>
        <a:xfrm>
          <a:off x="0" y="0"/>
          <a:ext cx="0" cy="0"/>
          <a:chOff x="0" y="0"/>
          <a:chExt cx="0" cy="0"/>
        </a:xfrm>
      </p:grpSpPr>
      <p:pic>
        <p:nvPicPr>
          <p:cNvPr id="7" name="Picture 13" descr="C:\Dokumente und Einstellungen\mitterhuemer\Desktop\BIF_Julia-gras-natur.jpg"/>
          <p:cNvPicPr>
            <a:picLocks noChangeAspect="1" noChangeArrowheads="1"/>
          </p:cNvPicPr>
          <p:nvPr userDrawn="1"/>
        </p:nvPicPr>
        <p:blipFill>
          <a:blip r:embed="rId2" cstate="email"/>
          <a:stretch>
            <a:fillRect/>
          </a:stretch>
        </p:blipFill>
        <p:spPr bwMode="auto">
          <a:xfrm>
            <a:off x="7231380" y="2209800"/>
            <a:ext cx="1912620" cy="4648200"/>
          </a:xfrm>
          <a:prstGeom prst="rect">
            <a:avLst/>
          </a:prstGeom>
          <a:noFill/>
        </p:spPr>
      </p:pic>
      <p:sp>
        <p:nvSpPr>
          <p:cNvPr id="10" name="Titel 1"/>
          <p:cNvSpPr>
            <a:spLocks noGrp="1"/>
          </p:cNvSpPr>
          <p:nvPr>
            <p:ph type="title" hasCustomPrompt="1"/>
          </p:nvPr>
        </p:nvSpPr>
        <p:spPr>
          <a:xfrm>
            <a:off x="457200" y="891141"/>
            <a:ext cx="3008313" cy="1162050"/>
          </a:xfrm>
        </p:spPr>
        <p:txBody>
          <a:bodyPr anchor="t" anchorCtr="0"/>
          <a:lstStyle>
            <a:lvl1pPr algn="l">
              <a:lnSpc>
                <a:spcPct val="90000"/>
              </a:lnSpc>
              <a:defRPr sz="2000" b="1"/>
            </a:lvl1pPr>
          </a:lstStyle>
          <a:p>
            <a:r>
              <a:rPr lang="de-DE" dirty="0" smtClean="0"/>
              <a:t>Titelmasterformat durch Klicken bearbeiten</a:t>
            </a:r>
            <a:endParaRPr lang="de-AT" dirty="0"/>
          </a:p>
        </p:txBody>
      </p:sp>
      <p:sp>
        <p:nvSpPr>
          <p:cNvPr id="11" name="Textplatzhalter 3"/>
          <p:cNvSpPr>
            <a:spLocks noGrp="1"/>
          </p:cNvSpPr>
          <p:nvPr>
            <p:ph type="body" sz="half" idx="2"/>
          </p:nvPr>
        </p:nvSpPr>
        <p:spPr>
          <a:xfrm>
            <a:off x="457200" y="2370667"/>
            <a:ext cx="3008313" cy="3755496"/>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smtClean="0"/>
              <a:t>Textmasterformate durch Klicken bearbeiten</a:t>
            </a:r>
          </a:p>
        </p:txBody>
      </p:sp>
      <p:sp>
        <p:nvSpPr>
          <p:cNvPr id="12" name="Inhaltsplatzhalter 2"/>
          <p:cNvSpPr>
            <a:spLocks noGrp="1"/>
          </p:cNvSpPr>
          <p:nvPr>
            <p:ph idx="1" hasCustomPrompt="1"/>
          </p:nvPr>
        </p:nvSpPr>
        <p:spPr>
          <a:xfrm>
            <a:off x="3575050" y="891141"/>
            <a:ext cx="4163483" cy="5235022"/>
          </a:xfrm>
        </p:spPr>
        <p:txBody>
          <a:bodyPr/>
          <a:lstStyle>
            <a:lvl1pPr>
              <a:defRPr sz="2000"/>
            </a:lvl1pPr>
            <a:lvl2pPr>
              <a:defRPr sz="2000"/>
            </a:lvl2pPr>
            <a:lvl3pPr marL="540000">
              <a:defRPr sz="1800"/>
            </a:lvl3pPr>
            <a:lvl4pPr>
              <a:defRPr sz="2000"/>
            </a:lvl4pPr>
            <a:lvl5pPr marL="900000">
              <a:defRPr sz="1600"/>
            </a:lvl5pPr>
            <a:lvl6pPr marL="1620000">
              <a:defRPr sz="1600"/>
            </a:lvl6pPr>
            <a:lvl7pPr>
              <a:defRPr sz="2000"/>
            </a:lvl7pPr>
            <a:lvl8pPr>
              <a:defRPr sz="2000"/>
            </a:lvl8pPr>
            <a:lvl9pPr>
              <a:defRPr sz="20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pic>
        <p:nvPicPr>
          <p:cNvPr id="6" name="Picture 13" descr="C:\Dokumente und Einstellungen\mitterhuemer\Desktop\BIF_Julia-gras-natur.jpg"/>
          <p:cNvPicPr>
            <a:picLocks noChangeAspect="1" noChangeArrowheads="1"/>
          </p:cNvPicPr>
          <p:nvPr userDrawn="1"/>
        </p:nvPicPr>
        <p:blipFill>
          <a:blip cstate="email"/>
          <a:stretch>
            <a:fillRect/>
          </a:stretch>
        </p:blipFill>
        <p:spPr bwMode="auto">
          <a:xfrm>
            <a:off x="7231380" y="2209800"/>
            <a:ext cx="1912620" cy="4648200"/>
          </a:xfrm>
          <a:prstGeom prst="rect">
            <a:avLst/>
          </a:prstGeom>
          <a:noFill/>
        </p:spPr>
      </p:pic>
      <p:sp>
        <p:nvSpPr>
          <p:cNvPr id="8" name="Titel 1"/>
          <p:cNvSpPr>
            <a:spLocks noGrp="1"/>
          </p:cNvSpPr>
          <p:nvPr>
            <p:ph type="ctrTitle"/>
          </p:nvPr>
        </p:nvSpPr>
        <p:spPr>
          <a:xfrm>
            <a:off x="685800" y="1537735"/>
            <a:ext cx="7772400" cy="1470025"/>
          </a:xfrm>
        </p:spPr>
        <p:txBody>
          <a:bodyPr/>
          <a:lstStyle>
            <a:lvl1pPr algn="ctr">
              <a:defRPr sz="2800"/>
            </a:lvl1pPr>
          </a:lstStyle>
          <a:p>
            <a:r>
              <a:rPr lang="de-DE" dirty="0" smtClean="0"/>
              <a:t>Titelmasterformat durch Klicken bearbeiten</a:t>
            </a:r>
            <a:endParaRPr lang="de-AT" dirty="0"/>
          </a:p>
        </p:txBody>
      </p:sp>
      <p:sp>
        <p:nvSpPr>
          <p:cNvPr id="9" name="Untertitel 2"/>
          <p:cNvSpPr>
            <a:spLocks noGrp="1"/>
          </p:cNvSpPr>
          <p:nvPr>
            <p:ph type="subTitle" idx="1"/>
          </p:nvPr>
        </p:nvSpPr>
        <p:spPr>
          <a:xfrm>
            <a:off x="1371600" y="320884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0_Bild mit Überschrift">
    <p:spTree>
      <p:nvGrpSpPr>
        <p:cNvPr id="1" name=""/>
        <p:cNvGrpSpPr/>
        <p:nvPr/>
      </p:nvGrpSpPr>
      <p:grpSpPr>
        <a:xfrm>
          <a:off x="0" y="0"/>
          <a:ext cx="0" cy="0"/>
          <a:chOff x="0" y="0"/>
          <a:chExt cx="0" cy="0"/>
        </a:xfrm>
      </p:grpSpPr>
      <p:pic>
        <p:nvPicPr>
          <p:cNvPr id="10" name="Picture 13" descr="C:\Dokumente und Einstellungen\mitterhuemer\Desktop\BIF_Julia-gras-natur.jpg"/>
          <p:cNvPicPr>
            <a:picLocks noChangeAspect="1" noChangeArrowheads="1"/>
          </p:cNvPicPr>
          <p:nvPr userDrawn="1"/>
        </p:nvPicPr>
        <p:blipFill>
          <a:blip r:embed="rId2" cstate="email"/>
          <a:stretch>
            <a:fillRect/>
          </a:stretch>
        </p:blipFill>
        <p:spPr bwMode="auto">
          <a:xfrm>
            <a:off x="7231380" y="2209800"/>
            <a:ext cx="1912620" cy="4648200"/>
          </a:xfrm>
          <a:prstGeom prst="rect">
            <a:avLst/>
          </a:prstGeom>
          <a:noFill/>
        </p:spPr>
      </p:pic>
      <p:sp>
        <p:nvSpPr>
          <p:cNvPr id="7" name="Titel 1"/>
          <p:cNvSpPr>
            <a:spLocks noGrp="1"/>
          </p:cNvSpPr>
          <p:nvPr>
            <p:ph type="title"/>
          </p:nvPr>
        </p:nvSpPr>
        <p:spPr>
          <a:xfrm>
            <a:off x="1792288" y="4800600"/>
            <a:ext cx="5486400" cy="566738"/>
          </a:xfrm>
        </p:spPr>
        <p:txBody>
          <a:bodyPr anchor="b"/>
          <a:lstStyle>
            <a:lvl1pPr algn="l">
              <a:defRPr sz="2000" b="1"/>
            </a:lvl1pPr>
          </a:lstStyle>
          <a:p>
            <a:r>
              <a:rPr lang="de-DE" dirty="0" smtClean="0"/>
              <a:t>Titelmasterformat durch Klicken bearbeiten</a:t>
            </a:r>
            <a:endParaRPr lang="de-AT" dirty="0"/>
          </a:p>
        </p:txBody>
      </p:sp>
      <p:sp>
        <p:nvSpPr>
          <p:cNvPr id="8" name="Bildplatzhalter 2"/>
          <p:cNvSpPr>
            <a:spLocks noGrp="1"/>
          </p:cNvSpPr>
          <p:nvPr>
            <p:ph type="pic" idx="1"/>
          </p:nvPr>
        </p:nvSpPr>
        <p:spPr>
          <a:xfrm>
            <a:off x="1792288" y="990599"/>
            <a:ext cx="5486400" cy="37369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9" name="Textplatzhalter 3"/>
          <p:cNvSpPr>
            <a:spLocks noGrp="1"/>
          </p:cNvSpPr>
          <p:nvPr>
            <p:ph type="body" sz="half" idx="2"/>
          </p:nvPr>
        </p:nvSpPr>
        <p:spPr>
          <a:xfrm>
            <a:off x="1792288" y="5367338"/>
            <a:ext cx="5486400" cy="804862"/>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smtClean="0"/>
              <a:t>Textmasterformate durch Klicken bearbeiten</a:t>
            </a: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11_Titelfolie">
    <p:spTree>
      <p:nvGrpSpPr>
        <p:cNvPr id="1" name=""/>
        <p:cNvGrpSpPr/>
        <p:nvPr/>
      </p:nvGrpSpPr>
      <p:grpSpPr>
        <a:xfrm>
          <a:off x="0" y="0"/>
          <a:ext cx="0" cy="0"/>
          <a:chOff x="0" y="0"/>
          <a:chExt cx="0" cy="0"/>
        </a:xfrm>
      </p:grpSpPr>
      <p:pic>
        <p:nvPicPr>
          <p:cNvPr id="8" name="Picture 2" descr="C:\Dokumente und Einstellungen\mitterhuemer\Desktop\BIF_Julia2-gras-natur.jpg"/>
          <p:cNvPicPr>
            <a:picLocks noChangeAspect="1" noChangeArrowheads="1"/>
          </p:cNvPicPr>
          <p:nvPr userDrawn="1"/>
        </p:nvPicPr>
        <p:blipFill>
          <a:blip r:embed="rId2" cstate="email"/>
          <a:stretch>
            <a:fillRect/>
          </a:stretch>
        </p:blipFill>
        <p:spPr bwMode="auto">
          <a:xfrm>
            <a:off x="7208520" y="2156460"/>
            <a:ext cx="1935480" cy="4701540"/>
          </a:xfrm>
          <a:prstGeom prst="rect">
            <a:avLst/>
          </a:prstGeom>
          <a:noFill/>
        </p:spPr>
      </p:pic>
      <p:sp>
        <p:nvSpPr>
          <p:cNvPr id="6" name="Titel 1"/>
          <p:cNvSpPr>
            <a:spLocks noGrp="1"/>
          </p:cNvSpPr>
          <p:nvPr>
            <p:ph type="ctrTitle"/>
          </p:nvPr>
        </p:nvSpPr>
        <p:spPr>
          <a:xfrm>
            <a:off x="685800" y="1537735"/>
            <a:ext cx="7772400" cy="1470025"/>
          </a:xfrm>
        </p:spPr>
        <p:txBody>
          <a:bodyPr/>
          <a:lstStyle>
            <a:lvl1pPr algn="ctr">
              <a:defRPr sz="2800"/>
            </a:lvl1pPr>
          </a:lstStyle>
          <a:p>
            <a:r>
              <a:rPr lang="de-DE" dirty="0" smtClean="0"/>
              <a:t>Titelmasterformat durch Klicken bearbeiten</a:t>
            </a:r>
            <a:endParaRPr lang="de-AT" dirty="0"/>
          </a:p>
        </p:txBody>
      </p:sp>
      <p:sp>
        <p:nvSpPr>
          <p:cNvPr id="7" name="Untertitel 2"/>
          <p:cNvSpPr>
            <a:spLocks noGrp="1"/>
          </p:cNvSpPr>
          <p:nvPr>
            <p:ph type="subTitle" idx="1"/>
          </p:nvPr>
        </p:nvSpPr>
        <p:spPr>
          <a:xfrm>
            <a:off x="1371600" y="320884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22_Titel und Inhalt">
    <p:spTree>
      <p:nvGrpSpPr>
        <p:cNvPr id="1" name=""/>
        <p:cNvGrpSpPr/>
        <p:nvPr/>
      </p:nvGrpSpPr>
      <p:grpSpPr>
        <a:xfrm>
          <a:off x="0" y="0"/>
          <a:ext cx="0" cy="0"/>
          <a:chOff x="0" y="0"/>
          <a:chExt cx="0" cy="0"/>
        </a:xfrm>
      </p:grpSpPr>
      <p:pic>
        <p:nvPicPr>
          <p:cNvPr id="8" name="Picture 2" descr="C:\Dokumente und Einstellungen\mitterhuemer\Desktop\BIF_Julia2-gras-natur.jpg"/>
          <p:cNvPicPr>
            <a:picLocks noChangeAspect="1" noChangeArrowheads="1"/>
          </p:cNvPicPr>
          <p:nvPr userDrawn="1"/>
        </p:nvPicPr>
        <p:blipFill>
          <a:blip r:embed="rId2" cstate="email"/>
          <a:stretch>
            <a:fillRect/>
          </a:stretch>
        </p:blipFill>
        <p:spPr bwMode="auto">
          <a:xfrm>
            <a:off x="7208520" y="2156460"/>
            <a:ext cx="1935480" cy="4701540"/>
          </a:xfrm>
          <a:prstGeom prst="rect">
            <a:avLst/>
          </a:prstGeom>
          <a:noFill/>
        </p:spPr>
      </p:pic>
      <p:sp>
        <p:nvSpPr>
          <p:cNvPr id="6" name="Inhaltsplatzhalter 2"/>
          <p:cNvSpPr>
            <a:spLocks noGrp="1"/>
          </p:cNvSpPr>
          <p:nvPr>
            <p:ph idx="1" hasCustomPrompt="1"/>
          </p:nvPr>
        </p:nvSpPr>
        <p:spPr>
          <a:xfrm>
            <a:off x="395288" y="2133600"/>
            <a:ext cx="6928379" cy="3992563"/>
          </a:xfrm>
        </p:spPr>
        <p:txBody>
          <a:body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7"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23_Titel und Inhalt">
    <p:spTree>
      <p:nvGrpSpPr>
        <p:cNvPr id="1" name=""/>
        <p:cNvGrpSpPr/>
        <p:nvPr/>
      </p:nvGrpSpPr>
      <p:grpSpPr>
        <a:xfrm>
          <a:off x="0" y="0"/>
          <a:ext cx="0" cy="0"/>
          <a:chOff x="0" y="0"/>
          <a:chExt cx="0" cy="0"/>
        </a:xfrm>
      </p:grpSpPr>
      <p:pic>
        <p:nvPicPr>
          <p:cNvPr id="8" name="Picture 2" descr="C:\Dokumente und Einstellungen\mitterhuemer\Desktop\BIF_Julia2-gras-natur.jpg"/>
          <p:cNvPicPr>
            <a:picLocks noChangeAspect="1" noChangeArrowheads="1"/>
          </p:cNvPicPr>
          <p:nvPr userDrawn="1"/>
        </p:nvPicPr>
        <p:blipFill>
          <a:blip r:embed="rId2" cstate="email"/>
          <a:stretch>
            <a:fillRect/>
          </a:stretch>
        </p:blipFill>
        <p:spPr bwMode="auto">
          <a:xfrm>
            <a:off x="7208520" y="2156460"/>
            <a:ext cx="1935480" cy="4701540"/>
          </a:xfrm>
          <a:prstGeom prst="rect">
            <a:avLst/>
          </a:prstGeom>
          <a:noFill/>
        </p:spPr>
      </p:pic>
      <p:sp>
        <p:nvSpPr>
          <p:cNvPr id="6" name="Inhaltsplatzhalter 2"/>
          <p:cNvSpPr>
            <a:spLocks noGrp="1"/>
          </p:cNvSpPr>
          <p:nvPr>
            <p:ph idx="1" hasCustomPrompt="1"/>
          </p:nvPr>
        </p:nvSpPr>
        <p:spPr>
          <a:xfrm>
            <a:off x="395288" y="2133600"/>
            <a:ext cx="6928379" cy="3992563"/>
          </a:xfrm>
        </p:spPr>
        <p:txBody>
          <a:body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7"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11_Abschnittsüberschrift">
    <p:spTree>
      <p:nvGrpSpPr>
        <p:cNvPr id="1" name=""/>
        <p:cNvGrpSpPr/>
        <p:nvPr/>
      </p:nvGrpSpPr>
      <p:grpSpPr>
        <a:xfrm>
          <a:off x="0" y="0"/>
          <a:ext cx="0" cy="0"/>
          <a:chOff x="0" y="0"/>
          <a:chExt cx="0" cy="0"/>
        </a:xfrm>
      </p:grpSpPr>
      <p:pic>
        <p:nvPicPr>
          <p:cNvPr id="8" name="Picture 2" descr="C:\Dokumente und Einstellungen\mitterhuemer\Desktop\BIF_Julia2-gras-natur.jpg"/>
          <p:cNvPicPr>
            <a:picLocks noChangeAspect="1" noChangeArrowheads="1"/>
          </p:cNvPicPr>
          <p:nvPr userDrawn="1"/>
        </p:nvPicPr>
        <p:blipFill>
          <a:blip r:embed="rId2" cstate="email"/>
          <a:stretch>
            <a:fillRect/>
          </a:stretch>
        </p:blipFill>
        <p:spPr bwMode="auto">
          <a:xfrm>
            <a:off x="7208520" y="2156460"/>
            <a:ext cx="1935480" cy="4701540"/>
          </a:xfrm>
          <a:prstGeom prst="rect">
            <a:avLst/>
          </a:prstGeom>
          <a:noFill/>
        </p:spPr>
      </p:pic>
      <p:sp>
        <p:nvSpPr>
          <p:cNvPr id="7" name="Textplatzhalter 2"/>
          <p:cNvSpPr>
            <a:spLocks noGrp="1"/>
          </p:cNvSpPr>
          <p:nvPr>
            <p:ph type="body" idx="1"/>
          </p:nvPr>
        </p:nvSpPr>
        <p:spPr>
          <a:xfrm>
            <a:off x="722313" y="2390226"/>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smtClean="0"/>
              <a:t>Textmasterformate durch Klicken bearbeiten</a:t>
            </a:r>
          </a:p>
        </p:txBody>
      </p:sp>
      <p:sp>
        <p:nvSpPr>
          <p:cNvPr id="5" name="Titel 1"/>
          <p:cNvSpPr>
            <a:spLocks noGrp="1"/>
          </p:cNvSpPr>
          <p:nvPr>
            <p:ph type="title"/>
          </p:nvPr>
        </p:nvSpPr>
        <p:spPr>
          <a:xfrm>
            <a:off x="722313" y="3890413"/>
            <a:ext cx="7772400" cy="1362075"/>
          </a:xfrm>
        </p:spPr>
        <p:txBody>
          <a:bodyPr anchor="t"/>
          <a:lstStyle>
            <a:lvl1pPr algn="l">
              <a:defRPr sz="2800" b="1" cap="all"/>
            </a:lvl1pPr>
          </a:lstStyle>
          <a:p>
            <a:r>
              <a:rPr lang="de-DE" dirty="0" smtClean="0"/>
              <a:t>Titelmasterformat durch Klicken bearbeiten</a:t>
            </a:r>
            <a:endParaRPr lang="de-AT" dirty="0"/>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11_Zwei Inhalte">
    <p:spTree>
      <p:nvGrpSpPr>
        <p:cNvPr id="1" name=""/>
        <p:cNvGrpSpPr/>
        <p:nvPr/>
      </p:nvGrpSpPr>
      <p:grpSpPr>
        <a:xfrm>
          <a:off x="0" y="0"/>
          <a:ext cx="0" cy="0"/>
          <a:chOff x="0" y="0"/>
          <a:chExt cx="0" cy="0"/>
        </a:xfrm>
      </p:grpSpPr>
      <p:pic>
        <p:nvPicPr>
          <p:cNvPr id="10" name="Picture 2" descr="C:\Dokumente und Einstellungen\mitterhuemer\Desktop\BIF_Julia2-gras-natur.jpg"/>
          <p:cNvPicPr>
            <a:picLocks noChangeAspect="1" noChangeArrowheads="1"/>
          </p:cNvPicPr>
          <p:nvPr userDrawn="1"/>
        </p:nvPicPr>
        <p:blipFill>
          <a:blip r:embed="rId2" cstate="email"/>
          <a:stretch>
            <a:fillRect/>
          </a:stretch>
        </p:blipFill>
        <p:spPr bwMode="auto">
          <a:xfrm>
            <a:off x="7208520" y="2156460"/>
            <a:ext cx="1935480" cy="4701540"/>
          </a:xfrm>
          <a:prstGeom prst="rect">
            <a:avLst/>
          </a:prstGeom>
          <a:noFill/>
        </p:spPr>
      </p:pic>
      <p:sp>
        <p:nvSpPr>
          <p:cNvPr id="7"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
        <p:nvSpPr>
          <p:cNvPr id="8" name="Inhaltsplatzhalter 2"/>
          <p:cNvSpPr>
            <a:spLocks noGrp="1"/>
          </p:cNvSpPr>
          <p:nvPr>
            <p:ph sz="half" idx="1" hasCustomPrompt="1"/>
          </p:nvPr>
        </p:nvSpPr>
        <p:spPr>
          <a:xfrm>
            <a:off x="395288" y="2133600"/>
            <a:ext cx="3584045" cy="3992563"/>
          </a:xfrm>
        </p:spPr>
        <p:txBody>
          <a:bodyPr/>
          <a:lstStyle>
            <a:lvl1pPr>
              <a:defRPr sz="20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9" name="Inhaltsplatzhalter 3"/>
          <p:cNvSpPr>
            <a:spLocks noGrp="1"/>
          </p:cNvSpPr>
          <p:nvPr>
            <p:ph sz="half" idx="2" hasCustomPrompt="1"/>
          </p:nvPr>
        </p:nvSpPr>
        <p:spPr>
          <a:xfrm>
            <a:off x="4140201" y="2133600"/>
            <a:ext cx="3556000" cy="3992563"/>
          </a:xfrm>
        </p:spPr>
        <p:txBody>
          <a:bodyPr/>
          <a:lstStyle>
            <a:lvl1pPr>
              <a:defRPr sz="18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11_Vergleich">
    <p:spTree>
      <p:nvGrpSpPr>
        <p:cNvPr id="1" name=""/>
        <p:cNvGrpSpPr/>
        <p:nvPr/>
      </p:nvGrpSpPr>
      <p:grpSpPr>
        <a:xfrm>
          <a:off x="0" y="0"/>
          <a:ext cx="0" cy="0"/>
          <a:chOff x="0" y="0"/>
          <a:chExt cx="0" cy="0"/>
        </a:xfrm>
      </p:grpSpPr>
      <p:pic>
        <p:nvPicPr>
          <p:cNvPr id="14" name="Picture 2" descr="C:\Dokumente und Einstellungen\mitterhuemer\Desktop\BIF_Julia2-gras-natur.jpg"/>
          <p:cNvPicPr>
            <a:picLocks noChangeAspect="1" noChangeArrowheads="1"/>
          </p:cNvPicPr>
          <p:nvPr userDrawn="1"/>
        </p:nvPicPr>
        <p:blipFill>
          <a:blip r:embed="rId2" cstate="email"/>
          <a:stretch>
            <a:fillRect/>
          </a:stretch>
        </p:blipFill>
        <p:spPr bwMode="auto">
          <a:xfrm>
            <a:off x="7208520" y="2156460"/>
            <a:ext cx="1935480" cy="4701540"/>
          </a:xfrm>
          <a:prstGeom prst="rect">
            <a:avLst/>
          </a:prstGeom>
          <a:noFill/>
        </p:spPr>
      </p:pic>
      <p:sp>
        <p:nvSpPr>
          <p:cNvPr id="9" name="Titel 1"/>
          <p:cNvSpPr>
            <a:spLocks noGrp="1"/>
          </p:cNvSpPr>
          <p:nvPr>
            <p:ph type="title"/>
          </p:nvPr>
        </p:nvSpPr>
        <p:spPr>
          <a:xfrm>
            <a:off x="395288" y="562504"/>
            <a:ext cx="8291512" cy="972609"/>
          </a:xfrm>
        </p:spPr>
        <p:txBody>
          <a:bodyPr/>
          <a:lstStyle>
            <a:lvl1pPr>
              <a:defRPr/>
            </a:lvl1pPr>
          </a:lstStyle>
          <a:p>
            <a:r>
              <a:rPr lang="de-DE" dirty="0" smtClean="0"/>
              <a:t>Titelmasterformat durch Klicken bearbeiten</a:t>
            </a:r>
            <a:endParaRPr lang="de-AT" dirty="0"/>
          </a:p>
        </p:txBody>
      </p:sp>
      <p:sp>
        <p:nvSpPr>
          <p:cNvPr id="10" name="Textplatzhalter 2"/>
          <p:cNvSpPr>
            <a:spLocks noGrp="1"/>
          </p:cNvSpPr>
          <p:nvPr>
            <p:ph type="body" idx="1"/>
          </p:nvPr>
        </p:nvSpPr>
        <p:spPr>
          <a:xfrm>
            <a:off x="395288" y="1535113"/>
            <a:ext cx="358404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Textmasterformate durch Klicken bearbeiten</a:t>
            </a:r>
          </a:p>
        </p:txBody>
      </p:sp>
      <p:sp>
        <p:nvSpPr>
          <p:cNvPr id="11" name="Textplatzhalter 4"/>
          <p:cNvSpPr>
            <a:spLocks noGrp="1"/>
          </p:cNvSpPr>
          <p:nvPr>
            <p:ph type="body" sz="quarter" idx="3"/>
          </p:nvPr>
        </p:nvSpPr>
        <p:spPr>
          <a:xfrm>
            <a:off x="4140201" y="1535113"/>
            <a:ext cx="4546599"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Textmasterformate durch Klicken bearbeiten</a:t>
            </a:r>
          </a:p>
        </p:txBody>
      </p:sp>
      <p:sp>
        <p:nvSpPr>
          <p:cNvPr id="12" name="Inhaltsplatzhalter 2"/>
          <p:cNvSpPr>
            <a:spLocks noGrp="1"/>
          </p:cNvSpPr>
          <p:nvPr>
            <p:ph sz="half" idx="10" hasCustomPrompt="1"/>
          </p:nvPr>
        </p:nvSpPr>
        <p:spPr>
          <a:xfrm>
            <a:off x="395288" y="2133600"/>
            <a:ext cx="3584045" cy="3992563"/>
          </a:xfrm>
        </p:spPr>
        <p:txBody>
          <a:bodyPr/>
          <a:lstStyle>
            <a:lvl1pPr>
              <a:defRPr sz="20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13" name="Inhaltsplatzhalter 3"/>
          <p:cNvSpPr>
            <a:spLocks noGrp="1"/>
          </p:cNvSpPr>
          <p:nvPr>
            <p:ph sz="half" idx="2" hasCustomPrompt="1"/>
          </p:nvPr>
        </p:nvSpPr>
        <p:spPr>
          <a:xfrm>
            <a:off x="4140201" y="2133600"/>
            <a:ext cx="3556000" cy="3992563"/>
          </a:xfrm>
        </p:spPr>
        <p:txBody>
          <a:bodyPr/>
          <a:lstStyle>
            <a:lvl1pPr>
              <a:defRPr sz="18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11_Nur Titel">
    <p:spTree>
      <p:nvGrpSpPr>
        <p:cNvPr id="1" name=""/>
        <p:cNvGrpSpPr/>
        <p:nvPr/>
      </p:nvGrpSpPr>
      <p:grpSpPr>
        <a:xfrm>
          <a:off x="0" y="0"/>
          <a:ext cx="0" cy="0"/>
          <a:chOff x="0" y="0"/>
          <a:chExt cx="0" cy="0"/>
        </a:xfrm>
      </p:grpSpPr>
      <p:pic>
        <p:nvPicPr>
          <p:cNvPr id="6" name="Picture 2" descr="C:\Dokumente und Einstellungen\mitterhuemer\Desktop\BIF_Julia2-gras-natur.jpg"/>
          <p:cNvPicPr>
            <a:picLocks noChangeAspect="1" noChangeArrowheads="1"/>
          </p:cNvPicPr>
          <p:nvPr userDrawn="1"/>
        </p:nvPicPr>
        <p:blipFill>
          <a:blip r:embed="rId2" cstate="email"/>
          <a:stretch>
            <a:fillRect/>
          </a:stretch>
        </p:blipFill>
        <p:spPr bwMode="auto">
          <a:xfrm>
            <a:off x="7208520" y="2156460"/>
            <a:ext cx="1935480" cy="4701540"/>
          </a:xfrm>
          <a:prstGeom prst="rect">
            <a:avLst/>
          </a:prstGeom>
          <a:noFill/>
        </p:spPr>
      </p:pic>
      <p:sp>
        <p:nvSpPr>
          <p:cNvPr id="5"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11_Leer">
    <p:spTree>
      <p:nvGrpSpPr>
        <p:cNvPr id="1" name=""/>
        <p:cNvGrpSpPr/>
        <p:nvPr/>
      </p:nvGrpSpPr>
      <p:grpSpPr>
        <a:xfrm>
          <a:off x="0" y="0"/>
          <a:ext cx="0" cy="0"/>
          <a:chOff x="0" y="0"/>
          <a:chExt cx="0" cy="0"/>
        </a:xfrm>
      </p:grpSpPr>
      <p:pic>
        <p:nvPicPr>
          <p:cNvPr id="4" name="Picture 2" descr="C:\Dokumente und Einstellungen\mitterhuemer\Desktop\BIF_Julia2-gras-natur.jpg"/>
          <p:cNvPicPr>
            <a:picLocks noChangeAspect="1" noChangeArrowheads="1"/>
          </p:cNvPicPr>
          <p:nvPr userDrawn="1"/>
        </p:nvPicPr>
        <p:blipFill>
          <a:blip r:embed="rId2" cstate="email"/>
          <a:stretch>
            <a:fillRect/>
          </a:stretch>
        </p:blipFill>
        <p:spPr bwMode="auto">
          <a:xfrm>
            <a:off x="7208520" y="2156460"/>
            <a:ext cx="1935480" cy="4701540"/>
          </a:xfrm>
          <a:prstGeom prst="rect">
            <a:avLst/>
          </a:prstGeom>
          <a:noFill/>
        </p:spPr>
      </p:pic>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1_Inhalt mit Überschrift">
    <p:spTree>
      <p:nvGrpSpPr>
        <p:cNvPr id="1" name=""/>
        <p:cNvGrpSpPr/>
        <p:nvPr/>
      </p:nvGrpSpPr>
      <p:grpSpPr>
        <a:xfrm>
          <a:off x="0" y="0"/>
          <a:ext cx="0" cy="0"/>
          <a:chOff x="0" y="0"/>
          <a:chExt cx="0" cy="0"/>
        </a:xfrm>
      </p:grpSpPr>
      <p:pic>
        <p:nvPicPr>
          <p:cNvPr id="6" name="Picture 2" descr="C:\Dokumente und Einstellungen\mitterhuemer\Desktop\BIF_Julia2-gras-natur.jpg"/>
          <p:cNvPicPr>
            <a:picLocks noChangeAspect="1" noChangeArrowheads="1"/>
          </p:cNvPicPr>
          <p:nvPr userDrawn="1"/>
        </p:nvPicPr>
        <p:blipFill>
          <a:blip r:embed="rId2" cstate="email"/>
          <a:stretch>
            <a:fillRect/>
          </a:stretch>
        </p:blipFill>
        <p:spPr bwMode="auto">
          <a:xfrm>
            <a:off x="7208520" y="2156460"/>
            <a:ext cx="1935480" cy="4701540"/>
          </a:xfrm>
          <a:prstGeom prst="rect">
            <a:avLst/>
          </a:prstGeom>
          <a:noFill/>
        </p:spPr>
      </p:pic>
      <p:sp>
        <p:nvSpPr>
          <p:cNvPr id="8" name="Titel 1"/>
          <p:cNvSpPr>
            <a:spLocks noGrp="1"/>
          </p:cNvSpPr>
          <p:nvPr>
            <p:ph type="title" hasCustomPrompt="1"/>
          </p:nvPr>
        </p:nvSpPr>
        <p:spPr>
          <a:xfrm>
            <a:off x="457200" y="891141"/>
            <a:ext cx="3008313" cy="1162050"/>
          </a:xfrm>
        </p:spPr>
        <p:txBody>
          <a:bodyPr anchor="t" anchorCtr="0"/>
          <a:lstStyle>
            <a:lvl1pPr algn="l">
              <a:lnSpc>
                <a:spcPct val="90000"/>
              </a:lnSpc>
              <a:defRPr sz="2000" b="1"/>
            </a:lvl1pPr>
          </a:lstStyle>
          <a:p>
            <a:r>
              <a:rPr lang="de-DE" dirty="0" smtClean="0"/>
              <a:t>Titelmasterformat durch Klicken bearbeiten</a:t>
            </a:r>
            <a:endParaRPr lang="de-AT" dirty="0"/>
          </a:p>
        </p:txBody>
      </p:sp>
      <p:sp>
        <p:nvSpPr>
          <p:cNvPr id="9" name="Textplatzhalter 3"/>
          <p:cNvSpPr>
            <a:spLocks noGrp="1"/>
          </p:cNvSpPr>
          <p:nvPr>
            <p:ph type="body" sz="half" idx="2"/>
          </p:nvPr>
        </p:nvSpPr>
        <p:spPr>
          <a:xfrm>
            <a:off x="457200" y="2370667"/>
            <a:ext cx="3008313" cy="3755496"/>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smtClean="0"/>
              <a:t>Textmasterformate durch Klicken bearbeiten</a:t>
            </a:r>
          </a:p>
        </p:txBody>
      </p:sp>
      <p:sp>
        <p:nvSpPr>
          <p:cNvPr id="10" name="Inhaltsplatzhalter 2"/>
          <p:cNvSpPr>
            <a:spLocks noGrp="1"/>
          </p:cNvSpPr>
          <p:nvPr>
            <p:ph idx="1" hasCustomPrompt="1"/>
          </p:nvPr>
        </p:nvSpPr>
        <p:spPr>
          <a:xfrm>
            <a:off x="3575050" y="891141"/>
            <a:ext cx="4163483" cy="5235022"/>
          </a:xfrm>
        </p:spPr>
        <p:txBody>
          <a:bodyPr/>
          <a:lstStyle>
            <a:lvl1pPr>
              <a:defRPr sz="2000"/>
            </a:lvl1pPr>
            <a:lvl2pPr>
              <a:defRPr sz="2000"/>
            </a:lvl2pPr>
            <a:lvl3pPr marL="540000">
              <a:defRPr sz="1800"/>
            </a:lvl3pPr>
            <a:lvl4pPr>
              <a:defRPr sz="2000"/>
            </a:lvl4pPr>
            <a:lvl5pPr marL="900000">
              <a:defRPr sz="1600"/>
            </a:lvl5pPr>
            <a:lvl6pPr marL="1620000">
              <a:defRPr sz="1600"/>
            </a:lvl6pPr>
            <a:lvl7pPr>
              <a:defRPr sz="2000"/>
            </a:lvl7pPr>
            <a:lvl8pPr>
              <a:defRPr sz="2000"/>
            </a:lvl8pPr>
            <a:lvl9pPr>
              <a:defRPr sz="20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el und Inhalt">
    <p:spTree>
      <p:nvGrpSpPr>
        <p:cNvPr id="1" name=""/>
        <p:cNvGrpSpPr/>
        <p:nvPr/>
      </p:nvGrpSpPr>
      <p:grpSpPr>
        <a:xfrm>
          <a:off x="0" y="0"/>
          <a:ext cx="0" cy="0"/>
          <a:chOff x="0" y="0"/>
          <a:chExt cx="0" cy="0"/>
        </a:xfrm>
      </p:grpSpPr>
      <p:pic>
        <p:nvPicPr>
          <p:cNvPr id="7" name="Picture 13" descr="C:\Dokumente und Einstellungen\mitterhuemer\Desktop\BIF_Julia-gras-natur.jpg"/>
          <p:cNvPicPr>
            <a:picLocks noChangeAspect="1" noChangeArrowheads="1"/>
          </p:cNvPicPr>
          <p:nvPr userDrawn="1"/>
        </p:nvPicPr>
        <p:blipFill>
          <a:blip cstate="email"/>
          <a:stretch>
            <a:fillRect/>
          </a:stretch>
        </p:blipFill>
        <p:spPr bwMode="auto">
          <a:xfrm>
            <a:off x="7231380" y="2209800"/>
            <a:ext cx="1912620" cy="4648200"/>
          </a:xfrm>
          <a:prstGeom prst="rect">
            <a:avLst/>
          </a:prstGeom>
          <a:noFill/>
        </p:spPr>
      </p:pic>
      <p:sp>
        <p:nvSpPr>
          <p:cNvPr id="6" name="Inhaltsplatzhalter 2"/>
          <p:cNvSpPr>
            <a:spLocks noGrp="1"/>
          </p:cNvSpPr>
          <p:nvPr>
            <p:ph idx="1" hasCustomPrompt="1"/>
          </p:nvPr>
        </p:nvSpPr>
        <p:spPr>
          <a:xfrm>
            <a:off x="395288" y="2133600"/>
            <a:ext cx="7038445" cy="3992563"/>
          </a:xfrm>
        </p:spPr>
        <p:txBody>
          <a:body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5"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11_Bild mit Überschrift">
    <p:spTree>
      <p:nvGrpSpPr>
        <p:cNvPr id="1" name=""/>
        <p:cNvGrpSpPr/>
        <p:nvPr/>
      </p:nvGrpSpPr>
      <p:grpSpPr>
        <a:xfrm>
          <a:off x="0" y="0"/>
          <a:ext cx="0" cy="0"/>
          <a:chOff x="0" y="0"/>
          <a:chExt cx="0" cy="0"/>
        </a:xfrm>
      </p:grpSpPr>
      <p:pic>
        <p:nvPicPr>
          <p:cNvPr id="10" name="Picture 2" descr="C:\Dokumente und Einstellungen\mitterhuemer\Desktop\BIF_Julia2-gras-natur.jpg"/>
          <p:cNvPicPr>
            <a:picLocks noChangeAspect="1" noChangeArrowheads="1"/>
          </p:cNvPicPr>
          <p:nvPr userDrawn="1"/>
        </p:nvPicPr>
        <p:blipFill>
          <a:blip r:embed="rId2" cstate="email"/>
          <a:stretch>
            <a:fillRect/>
          </a:stretch>
        </p:blipFill>
        <p:spPr bwMode="auto">
          <a:xfrm>
            <a:off x="7208520" y="2156460"/>
            <a:ext cx="1935480" cy="4701540"/>
          </a:xfrm>
          <a:prstGeom prst="rect">
            <a:avLst/>
          </a:prstGeom>
          <a:noFill/>
        </p:spPr>
      </p:pic>
      <p:sp>
        <p:nvSpPr>
          <p:cNvPr id="7" name="Titel 1"/>
          <p:cNvSpPr>
            <a:spLocks noGrp="1"/>
          </p:cNvSpPr>
          <p:nvPr>
            <p:ph type="title"/>
          </p:nvPr>
        </p:nvSpPr>
        <p:spPr>
          <a:xfrm>
            <a:off x="1792288" y="4800600"/>
            <a:ext cx="5486400" cy="566738"/>
          </a:xfrm>
        </p:spPr>
        <p:txBody>
          <a:bodyPr anchor="b"/>
          <a:lstStyle>
            <a:lvl1pPr algn="l">
              <a:defRPr sz="2000" b="1"/>
            </a:lvl1pPr>
          </a:lstStyle>
          <a:p>
            <a:r>
              <a:rPr lang="de-DE" dirty="0" smtClean="0"/>
              <a:t>Titelmasterformat durch Klicken bearbeiten</a:t>
            </a:r>
            <a:endParaRPr lang="de-AT" dirty="0"/>
          </a:p>
        </p:txBody>
      </p:sp>
      <p:sp>
        <p:nvSpPr>
          <p:cNvPr id="8" name="Bildplatzhalter 2"/>
          <p:cNvSpPr>
            <a:spLocks noGrp="1"/>
          </p:cNvSpPr>
          <p:nvPr>
            <p:ph type="pic" idx="1"/>
          </p:nvPr>
        </p:nvSpPr>
        <p:spPr>
          <a:xfrm>
            <a:off x="1792288" y="990599"/>
            <a:ext cx="5486400" cy="37369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9" name="Textplatzhalter 3"/>
          <p:cNvSpPr>
            <a:spLocks noGrp="1"/>
          </p:cNvSpPr>
          <p:nvPr>
            <p:ph type="body" sz="half" idx="2"/>
          </p:nvPr>
        </p:nvSpPr>
        <p:spPr>
          <a:xfrm>
            <a:off x="1792288" y="5367338"/>
            <a:ext cx="5486400" cy="804862"/>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smtClean="0"/>
              <a:t>Textmasterformate durch Klicken bearbeiten</a:t>
            </a: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12_Titelfolie">
    <p:spTree>
      <p:nvGrpSpPr>
        <p:cNvPr id="1" name=""/>
        <p:cNvGrpSpPr/>
        <p:nvPr/>
      </p:nvGrpSpPr>
      <p:grpSpPr>
        <a:xfrm>
          <a:off x="0" y="0"/>
          <a:ext cx="0" cy="0"/>
          <a:chOff x="0" y="0"/>
          <a:chExt cx="0" cy="0"/>
        </a:xfrm>
      </p:grpSpPr>
      <p:pic>
        <p:nvPicPr>
          <p:cNvPr id="8" name="Picture 2" descr="C:\Dokumente und Einstellungen\mitterhuemer\Desktop\BIF_Julian-gras-natur.jpg"/>
          <p:cNvPicPr>
            <a:picLocks noChangeAspect="1" noChangeArrowheads="1"/>
          </p:cNvPicPr>
          <p:nvPr userDrawn="1"/>
        </p:nvPicPr>
        <p:blipFill>
          <a:blip r:embed="rId2" cstate="email"/>
          <a:stretch>
            <a:fillRect/>
          </a:stretch>
        </p:blipFill>
        <p:spPr bwMode="auto">
          <a:xfrm>
            <a:off x="7223760" y="2186940"/>
            <a:ext cx="1920240" cy="4671060"/>
          </a:xfrm>
          <a:prstGeom prst="rect">
            <a:avLst/>
          </a:prstGeom>
          <a:noFill/>
        </p:spPr>
      </p:pic>
      <p:sp>
        <p:nvSpPr>
          <p:cNvPr id="6" name="Titel 1"/>
          <p:cNvSpPr>
            <a:spLocks noGrp="1"/>
          </p:cNvSpPr>
          <p:nvPr>
            <p:ph type="ctrTitle"/>
          </p:nvPr>
        </p:nvSpPr>
        <p:spPr>
          <a:xfrm>
            <a:off x="685800" y="1537735"/>
            <a:ext cx="7772400" cy="1470025"/>
          </a:xfrm>
        </p:spPr>
        <p:txBody>
          <a:bodyPr/>
          <a:lstStyle>
            <a:lvl1pPr algn="ctr">
              <a:defRPr sz="2800"/>
            </a:lvl1pPr>
          </a:lstStyle>
          <a:p>
            <a:r>
              <a:rPr lang="de-DE" dirty="0" smtClean="0"/>
              <a:t>Titelmasterformat durch Klicken bearbeiten</a:t>
            </a:r>
            <a:endParaRPr lang="de-AT" dirty="0"/>
          </a:p>
        </p:txBody>
      </p:sp>
      <p:sp>
        <p:nvSpPr>
          <p:cNvPr id="7" name="Untertitel 2"/>
          <p:cNvSpPr>
            <a:spLocks noGrp="1"/>
          </p:cNvSpPr>
          <p:nvPr>
            <p:ph type="subTitle" idx="1"/>
          </p:nvPr>
        </p:nvSpPr>
        <p:spPr>
          <a:xfrm>
            <a:off x="1371600" y="320884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24_Titel und Inhalt">
    <p:spTree>
      <p:nvGrpSpPr>
        <p:cNvPr id="1" name=""/>
        <p:cNvGrpSpPr/>
        <p:nvPr/>
      </p:nvGrpSpPr>
      <p:grpSpPr>
        <a:xfrm>
          <a:off x="0" y="0"/>
          <a:ext cx="0" cy="0"/>
          <a:chOff x="0" y="0"/>
          <a:chExt cx="0" cy="0"/>
        </a:xfrm>
      </p:grpSpPr>
      <p:pic>
        <p:nvPicPr>
          <p:cNvPr id="8" name="Picture 2" descr="C:\Dokumente und Einstellungen\mitterhuemer\Desktop\BIF_Julian-gras-natur.jpg"/>
          <p:cNvPicPr>
            <a:picLocks noChangeAspect="1" noChangeArrowheads="1"/>
          </p:cNvPicPr>
          <p:nvPr userDrawn="1"/>
        </p:nvPicPr>
        <p:blipFill>
          <a:blip r:embed="rId2" cstate="email"/>
          <a:stretch>
            <a:fillRect/>
          </a:stretch>
        </p:blipFill>
        <p:spPr bwMode="auto">
          <a:xfrm>
            <a:off x="7223760" y="2186940"/>
            <a:ext cx="1920240" cy="4671060"/>
          </a:xfrm>
          <a:prstGeom prst="rect">
            <a:avLst/>
          </a:prstGeom>
          <a:noFill/>
        </p:spPr>
      </p:pic>
      <p:sp>
        <p:nvSpPr>
          <p:cNvPr id="6" name="Inhaltsplatzhalter 2"/>
          <p:cNvSpPr>
            <a:spLocks noGrp="1"/>
          </p:cNvSpPr>
          <p:nvPr>
            <p:ph idx="1" hasCustomPrompt="1"/>
          </p:nvPr>
        </p:nvSpPr>
        <p:spPr>
          <a:xfrm>
            <a:off x="395288" y="2133600"/>
            <a:ext cx="6911445" cy="3992563"/>
          </a:xfrm>
        </p:spPr>
        <p:txBody>
          <a:body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7"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25_Titel und Inhalt">
    <p:spTree>
      <p:nvGrpSpPr>
        <p:cNvPr id="1" name=""/>
        <p:cNvGrpSpPr/>
        <p:nvPr/>
      </p:nvGrpSpPr>
      <p:grpSpPr>
        <a:xfrm>
          <a:off x="0" y="0"/>
          <a:ext cx="0" cy="0"/>
          <a:chOff x="0" y="0"/>
          <a:chExt cx="0" cy="0"/>
        </a:xfrm>
      </p:grpSpPr>
      <p:pic>
        <p:nvPicPr>
          <p:cNvPr id="8" name="Picture 2" descr="C:\Dokumente und Einstellungen\mitterhuemer\Desktop\BIF_Julian-gras-natur.jpg"/>
          <p:cNvPicPr>
            <a:picLocks noChangeAspect="1" noChangeArrowheads="1"/>
          </p:cNvPicPr>
          <p:nvPr userDrawn="1"/>
        </p:nvPicPr>
        <p:blipFill>
          <a:blip r:embed="rId2" cstate="email"/>
          <a:stretch>
            <a:fillRect/>
          </a:stretch>
        </p:blipFill>
        <p:spPr bwMode="auto">
          <a:xfrm>
            <a:off x="7223760" y="2186940"/>
            <a:ext cx="1920240" cy="4671060"/>
          </a:xfrm>
          <a:prstGeom prst="rect">
            <a:avLst/>
          </a:prstGeom>
          <a:noFill/>
        </p:spPr>
      </p:pic>
      <p:sp>
        <p:nvSpPr>
          <p:cNvPr id="6" name="Inhaltsplatzhalter 2"/>
          <p:cNvSpPr>
            <a:spLocks noGrp="1"/>
          </p:cNvSpPr>
          <p:nvPr>
            <p:ph idx="1" hasCustomPrompt="1"/>
          </p:nvPr>
        </p:nvSpPr>
        <p:spPr>
          <a:xfrm>
            <a:off x="395288" y="2133600"/>
            <a:ext cx="6911445" cy="3992563"/>
          </a:xfrm>
        </p:spPr>
        <p:txBody>
          <a:body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7"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12_Abschnittsüberschrift">
    <p:spTree>
      <p:nvGrpSpPr>
        <p:cNvPr id="1" name=""/>
        <p:cNvGrpSpPr/>
        <p:nvPr/>
      </p:nvGrpSpPr>
      <p:grpSpPr>
        <a:xfrm>
          <a:off x="0" y="0"/>
          <a:ext cx="0" cy="0"/>
          <a:chOff x="0" y="0"/>
          <a:chExt cx="0" cy="0"/>
        </a:xfrm>
      </p:grpSpPr>
      <p:pic>
        <p:nvPicPr>
          <p:cNvPr id="8" name="Picture 2" descr="C:\Dokumente und Einstellungen\mitterhuemer\Desktop\BIF_Julian-gras-natur.jpg"/>
          <p:cNvPicPr>
            <a:picLocks noChangeAspect="1" noChangeArrowheads="1"/>
          </p:cNvPicPr>
          <p:nvPr userDrawn="1"/>
        </p:nvPicPr>
        <p:blipFill>
          <a:blip r:embed="rId2" cstate="email"/>
          <a:stretch>
            <a:fillRect/>
          </a:stretch>
        </p:blipFill>
        <p:spPr bwMode="auto">
          <a:xfrm>
            <a:off x="7223760" y="2186940"/>
            <a:ext cx="1920240" cy="4671060"/>
          </a:xfrm>
          <a:prstGeom prst="rect">
            <a:avLst/>
          </a:prstGeom>
          <a:noFill/>
        </p:spPr>
      </p:pic>
      <p:sp>
        <p:nvSpPr>
          <p:cNvPr id="7" name="Textplatzhalter 2"/>
          <p:cNvSpPr>
            <a:spLocks noGrp="1"/>
          </p:cNvSpPr>
          <p:nvPr>
            <p:ph type="body" idx="1"/>
          </p:nvPr>
        </p:nvSpPr>
        <p:spPr>
          <a:xfrm>
            <a:off x="722313" y="2390226"/>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smtClean="0"/>
              <a:t>Textmasterformate durch Klicken bearbeiten</a:t>
            </a:r>
          </a:p>
        </p:txBody>
      </p:sp>
      <p:sp>
        <p:nvSpPr>
          <p:cNvPr id="5" name="Titel 1"/>
          <p:cNvSpPr>
            <a:spLocks noGrp="1"/>
          </p:cNvSpPr>
          <p:nvPr>
            <p:ph type="title"/>
          </p:nvPr>
        </p:nvSpPr>
        <p:spPr>
          <a:xfrm>
            <a:off x="722313" y="3890413"/>
            <a:ext cx="7772400" cy="1362075"/>
          </a:xfrm>
        </p:spPr>
        <p:txBody>
          <a:bodyPr anchor="t"/>
          <a:lstStyle>
            <a:lvl1pPr algn="l">
              <a:defRPr sz="2800" b="1" cap="all"/>
            </a:lvl1pPr>
          </a:lstStyle>
          <a:p>
            <a:r>
              <a:rPr lang="de-DE" dirty="0" smtClean="0"/>
              <a:t>Titelmasterformat durch Klicken bearbeiten</a:t>
            </a:r>
            <a:endParaRPr lang="de-AT" dirty="0"/>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12_Zwei Inhalte">
    <p:spTree>
      <p:nvGrpSpPr>
        <p:cNvPr id="1" name=""/>
        <p:cNvGrpSpPr/>
        <p:nvPr/>
      </p:nvGrpSpPr>
      <p:grpSpPr>
        <a:xfrm>
          <a:off x="0" y="0"/>
          <a:ext cx="0" cy="0"/>
          <a:chOff x="0" y="0"/>
          <a:chExt cx="0" cy="0"/>
        </a:xfrm>
      </p:grpSpPr>
      <p:pic>
        <p:nvPicPr>
          <p:cNvPr id="10" name="Picture 2" descr="C:\Dokumente und Einstellungen\mitterhuemer\Desktop\BIF_Julian-gras-natur.jpg"/>
          <p:cNvPicPr>
            <a:picLocks noChangeAspect="1" noChangeArrowheads="1"/>
          </p:cNvPicPr>
          <p:nvPr userDrawn="1"/>
        </p:nvPicPr>
        <p:blipFill>
          <a:blip r:embed="rId2" cstate="email"/>
          <a:stretch>
            <a:fillRect/>
          </a:stretch>
        </p:blipFill>
        <p:spPr bwMode="auto">
          <a:xfrm>
            <a:off x="7223760" y="2186940"/>
            <a:ext cx="1920240" cy="4671060"/>
          </a:xfrm>
          <a:prstGeom prst="rect">
            <a:avLst/>
          </a:prstGeom>
          <a:noFill/>
        </p:spPr>
      </p:pic>
      <p:sp>
        <p:nvSpPr>
          <p:cNvPr id="7"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
        <p:nvSpPr>
          <p:cNvPr id="8" name="Inhaltsplatzhalter 2"/>
          <p:cNvSpPr>
            <a:spLocks noGrp="1"/>
          </p:cNvSpPr>
          <p:nvPr>
            <p:ph sz="half" idx="1" hasCustomPrompt="1"/>
          </p:nvPr>
        </p:nvSpPr>
        <p:spPr>
          <a:xfrm>
            <a:off x="395288" y="2133600"/>
            <a:ext cx="3584045" cy="3992563"/>
          </a:xfrm>
        </p:spPr>
        <p:txBody>
          <a:bodyPr/>
          <a:lstStyle>
            <a:lvl1pPr>
              <a:defRPr sz="20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9" name="Inhaltsplatzhalter 3"/>
          <p:cNvSpPr>
            <a:spLocks noGrp="1"/>
          </p:cNvSpPr>
          <p:nvPr>
            <p:ph sz="half" idx="2" hasCustomPrompt="1"/>
          </p:nvPr>
        </p:nvSpPr>
        <p:spPr>
          <a:xfrm>
            <a:off x="4140201" y="2133600"/>
            <a:ext cx="3556000" cy="3992563"/>
          </a:xfrm>
        </p:spPr>
        <p:txBody>
          <a:bodyPr/>
          <a:lstStyle>
            <a:lvl1pPr>
              <a:defRPr sz="18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12_Vergleich">
    <p:spTree>
      <p:nvGrpSpPr>
        <p:cNvPr id="1" name=""/>
        <p:cNvGrpSpPr/>
        <p:nvPr/>
      </p:nvGrpSpPr>
      <p:grpSpPr>
        <a:xfrm>
          <a:off x="0" y="0"/>
          <a:ext cx="0" cy="0"/>
          <a:chOff x="0" y="0"/>
          <a:chExt cx="0" cy="0"/>
        </a:xfrm>
      </p:grpSpPr>
      <p:pic>
        <p:nvPicPr>
          <p:cNvPr id="14" name="Picture 2" descr="C:\Dokumente und Einstellungen\mitterhuemer\Desktop\BIF_Julian-gras-natur.jpg"/>
          <p:cNvPicPr>
            <a:picLocks noChangeAspect="1" noChangeArrowheads="1"/>
          </p:cNvPicPr>
          <p:nvPr userDrawn="1"/>
        </p:nvPicPr>
        <p:blipFill>
          <a:blip r:embed="rId2" cstate="email"/>
          <a:stretch>
            <a:fillRect/>
          </a:stretch>
        </p:blipFill>
        <p:spPr bwMode="auto">
          <a:xfrm>
            <a:off x="7223760" y="2186940"/>
            <a:ext cx="1920240" cy="4671060"/>
          </a:xfrm>
          <a:prstGeom prst="rect">
            <a:avLst/>
          </a:prstGeom>
          <a:noFill/>
        </p:spPr>
      </p:pic>
      <p:sp>
        <p:nvSpPr>
          <p:cNvPr id="9" name="Titel 1"/>
          <p:cNvSpPr>
            <a:spLocks noGrp="1"/>
          </p:cNvSpPr>
          <p:nvPr>
            <p:ph type="title"/>
          </p:nvPr>
        </p:nvSpPr>
        <p:spPr>
          <a:xfrm>
            <a:off x="395288" y="562504"/>
            <a:ext cx="8291512" cy="972609"/>
          </a:xfrm>
        </p:spPr>
        <p:txBody>
          <a:bodyPr/>
          <a:lstStyle>
            <a:lvl1pPr>
              <a:defRPr/>
            </a:lvl1pPr>
          </a:lstStyle>
          <a:p>
            <a:r>
              <a:rPr lang="de-DE" dirty="0" smtClean="0"/>
              <a:t>Titelmasterformat durch Klicken bearbeiten</a:t>
            </a:r>
            <a:endParaRPr lang="de-AT" dirty="0"/>
          </a:p>
        </p:txBody>
      </p:sp>
      <p:sp>
        <p:nvSpPr>
          <p:cNvPr id="10" name="Textplatzhalter 2"/>
          <p:cNvSpPr>
            <a:spLocks noGrp="1"/>
          </p:cNvSpPr>
          <p:nvPr>
            <p:ph type="body" idx="1"/>
          </p:nvPr>
        </p:nvSpPr>
        <p:spPr>
          <a:xfrm>
            <a:off x="395288" y="1535113"/>
            <a:ext cx="358404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Textmasterformate durch Klicken bearbeiten</a:t>
            </a:r>
          </a:p>
        </p:txBody>
      </p:sp>
      <p:sp>
        <p:nvSpPr>
          <p:cNvPr id="11" name="Textplatzhalter 4"/>
          <p:cNvSpPr>
            <a:spLocks noGrp="1"/>
          </p:cNvSpPr>
          <p:nvPr>
            <p:ph type="body" sz="quarter" idx="3"/>
          </p:nvPr>
        </p:nvSpPr>
        <p:spPr>
          <a:xfrm>
            <a:off x="4140201" y="1535113"/>
            <a:ext cx="4546599"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Textmasterformate durch Klicken bearbeiten</a:t>
            </a:r>
          </a:p>
        </p:txBody>
      </p:sp>
      <p:sp>
        <p:nvSpPr>
          <p:cNvPr id="12" name="Inhaltsplatzhalter 2"/>
          <p:cNvSpPr>
            <a:spLocks noGrp="1"/>
          </p:cNvSpPr>
          <p:nvPr>
            <p:ph sz="half" idx="10" hasCustomPrompt="1"/>
          </p:nvPr>
        </p:nvSpPr>
        <p:spPr>
          <a:xfrm>
            <a:off x="395288" y="2133600"/>
            <a:ext cx="3584045" cy="3992563"/>
          </a:xfrm>
        </p:spPr>
        <p:txBody>
          <a:bodyPr/>
          <a:lstStyle>
            <a:lvl1pPr>
              <a:defRPr sz="20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13" name="Inhaltsplatzhalter 3"/>
          <p:cNvSpPr>
            <a:spLocks noGrp="1"/>
          </p:cNvSpPr>
          <p:nvPr>
            <p:ph sz="half" idx="2" hasCustomPrompt="1"/>
          </p:nvPr>
        </p:nvSpPr>
        <p:spPr>
          <a:xfrm>
            <a:off x="4140201" y="2133600"/>
            <a:ext cx="3556000" cy="3992563"/>
          </a:xfrm>
        </p:spPr>
        <p:txBody>
          <a:bodyPr/>
          <a:lstStyle>
            <a:lvl1pPr>
              <a:defRPr sz="18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12_Nur Titel">
    <p:spTree>
      <p:nvGrpSpPr>
        <p:cNvPr id="1" name=""/>
        <p:cNvGrpSpPr/>
        <p:nvPr/>
      </p:nvGrpSpPr>
      <p:grpSpPr>
        <a:xfrm>
          <a:off x="0" y="0"/>
          <a:ext cx="0" cy="0"/>
          <a:chOff x="0" y="0"/>
          <a:chExt cx="0" cy="0"/>
        </a:xfrm>
      </p:grpSpPr>
      <p:pic>
        <p:nvPicPr>
          <p:cNvPr id="6" name="Picture 2" descr="C:\Dokumente und Einstellungen\mitterhuemer\Desktop\BIF_Julian-gras-natur.jpg"/>
          <p:cNvPicPr>
            <a:picLocks noChangeAspect="1" noChangeArrowheads="1"/>
          </p:cNvPicPr>
          <p:nvPr userDrawn="1"/>
        </p:nvPicPr>
        <p:blipFill>
          <a:blip r:embed="rId2" cstate="email"/>
          <a:stretch>
            <a:fillRect/>
          </a:stretch>
        </p:blipFill>
        <p:spPr bwMode="auto">
          <a:xfrm>
            <a:off x="7223760" y="2186940"/>
            <a:ext cx="1920240" cy="4671060"/>
          </a:xfrm>
          <a:prstGeom prst="rect">
            <a:avLst/>
          </a:prstGeom>
          <a:noFill/>
        </p:spPr>
      </p:pic>
      <p:sp>
        <p:nvSpPr>
          <p:cNvPr id="5"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12_Leer">
    <p:spTree>
      <p:nvGrpSpPr>
        <p:cNvPr id="1" name=""/>
        <p:cNvGrpSpPr/>
        <p:nvPr/>
      </p:nvGrpSpPr>
      <p:grpSpPr>
        <a:xfrm>
          <a:off x="0" y="0"/>
          <a:ext cx="0" cy="0"/>
          <a:chOff x="0" y="0"/>
          <a:chExt cx="0" cy="0"/>
        </a:xfrm>
      </p:grpSpPr>
      <p:pic>
        <p:nvPicPr>
          <p:cNvPr id="4" name="Picture 2" descr="C:\Dokumente und Einstellungen\mitterhuemer\Desktop\BIF_Julian-gras-natur.jpg"/>
          <p:cNvPicPr>
            <a:picLocks noChangeAspect="1" noChangeArrowheads="1"/>
          </p:cNvPicPr>
          <p:nvPr userDrawn="1"/>
        </p:nvPicPr>
        <p:blipFill>
          <a:blip r:embed="rId2" cstate="email"/>
          <a:stretch>
            <a:fillRect/>
          </a:stretch>
        </p:blipFill>
        <p:spPr bwMode="auto">
          <a:xfrm>
            <a:off x="7223760" y="2186940"/>
            <a:ext cx="1920240" cy="4671060"/>
          </a:xfrm>
          <a:prstGeom prst="rect">
            <a:avLst/>
          </a:prstGeom>
          <a:noFill/>
        </p:spPr>
      </p:pic>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12_Inhalt mit Überschrift">
    <p:spTree>
      <p:nvGrpSpPr>
        <p:cNvPr id="1" name=""/>
        <p:cNvGrpSpPr/>
        <p:nvPr/>
      </p:nvGrpSpPr>
      <p:grpSpPr>
        <a:xfrm>
          <a:off x="0" y="0"/>
          <a:ext cx="0" cy="0"/>
          <a:chOff x="0" y="0"/>
          <a:chExt cx="0" cy="0"/>
        </a:xfrm>
      </p:grpSpPr>
      <p:pic>
        <p:nvPicPr>
          <p:cNvPr id="10" name="Picture 2" descr="C:\Dokumente und Einstellungen\mitterhuemer\Desktop\BIF_Julian-gras-natur.jpg"/>
          <p:cNvPicPr>
            <a:picLocks noChangeAspect="1" noChangeArrowheads="1"/>
          </p:cNvPicPr>
          <p:nvPr userDrawn="1"/>
        </p:nvPicPr>
        <p:blipFill>
          <a:blip r:embed="rId2" cstate="email"/>
          <a:stretch>
            <a:fillRect/>
          </a:stretch>
        </p:blipFill>
        <p:spPr bwMode="auto">
          <a:xfrm>
            <a:off x="7223760" y="2186940"/>
            <a:ext cx="1920240" cy="4671060"/>
          </a:xfrm>
          <a:prstGeom prst="rect">
            <a:avLst/>
          </a:prstGeom>
          <a:noFill/>
        </p:spPr>
      </p:pic>
      <p:sp>
        <p:nvSpPr>
          <p:cNvPr id="7" name="Titel 1"/>
          <p:cNvSpPr>
            <a:spLocks noGrp="1"/>
          </p:cNvSpPr>
          <p:nvPr>
            <p:ph type="title" hasCustomPrompt="1"/>
          </p:nvPr>
        </p:nvSpPr>
        <p:spPr>
          <a:xfrm>
            <a:off x="457200" y="891141"/>
            <a:ext cx="3008313" cy="1162050"/>
          </a:xfrm>
        </p:spPr>
        <p:txBody>
          <a:bodyPr anchor="t" anchorCtr="0"/>
          <a:lstStyle>
            <a:lvl1pPr algn="l">
              <a:lnSpc>
                <a:spcPct val="90000"/>
              </a:lnSpc>
              <a:defRPr sz="2000" b="1"/>
            </a:lvl1pPr>
          </a:lstStyle>
          <a:p>
            <a:r>
              <a:rPr lang="de-DE" dirty="0" smtClean="0"/>
              <a:t>Titelmasterformat durch Klicken bearbeiten</a:t>
            </a:r>
            <a:endParaRPr lang="de-AT" dirty="0"/>
          </a:p>
        </p:txBody>
      </p:sp>
      <p:sp>
        <p:nvSpPr>
          <p:cNvPr id="8" name="Textplatzhalter 3"/>
          <p:cNvSpPr>
            <a:spLocks noGrp="1"/>
          </p:cNvSpPr>
          <p:nvPr>
            <p:ph type="body" sz="half" idx="2"/>
          </p:nvPr>
        </p:nvSpPr>
        <p:spPr>
          <a:xfrm>
            <a:off x="457200" y="2370667"/>
            <a:ext cx="3008313" cy="3755496"/>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smtClean="0"/>
              <a:t>Textmasterformate durch Klicken bearbeiten</a:t>
            </a:r>
          </a:p>
        </p:txBody>
      </p:sp>
      <p:sp>
        <p:nvSpPr>
          <p:cNvPr id="9" name="Inhaltsplatzhalter 2"/>
          <p:cNvSpPr>
            <a:spLocks noGrp="1"/>
          </p:cNvSpPr>
          <p:nvPr>
            <p:ph idx="1" hasCustomPrompt="1"/>
          </p:nvPr>
        </p:nvSpPr>
        <p:spPr>
          <a:xfrm>
            <a:off x="3575050" y="891141"/>
            <a:ext cx="4163483" cy="5235022"/>
          </a:xfrm>
        </p:spPr>
        <p:txBody>
          <a:bodyPr/>
          <a:lstStyle>
            <a:lvl1pPr>
              <a:defRPr sz="2000"/>
            </a:lvl1pPr>
            <a:lvl2pPr>
              <a:defRPr sz="2000"/>
            </a:lvl2pPr>
            <a:lvl3pPr marL="540000">
              <a:defRPr sz="1800"/>
            </a:lvl3pPr>
            <a:lvl4pPr>
              <a:defRPr sz="2000"/>
            </a:lvl4pPr>
            <a:lvl5pPr marL="900000">
              <a:defRPr sz="1600"/>
            </a:lvl5pPr>
            <a:lvl6pPr marL="1620000">
              <a:defRPr sz="1600"/>
            </a:lvl6pPr>
            <a:lvl7pPr>
              <a:defRPr sz="2000"/>
            </a:lvl7pPr>
            <a:lvl8pPr>
              <a:defRPr sz="2000"/>
            </a:lvl8pPr>
            <a:lvl9pPr>
              <a:defRPr sz="20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el und Inhalt">
    <p:spTree>
      <p:nvGrpSpPr>
        <p:cNvPr id="1" name=""/>
        <p:cNvGrpSpPr/>
        <p:nvPr/>
      </p:nvGrpSpPr>
      <p:grpSpPr>
        <a:xfrm>
          <a:off x="0" y="0"/>
          <a:ext cx="0" cy="0"/>
          <a:chOff x="0" y="0"/>
          <a:chExt cx="0" cy="0"/>
        </a:xfrm>
      </p:grpSpPr>
      <p:pic>
        <p:nvPicPr>
          <p:cNvPr id="5" name="Picture 13" descr="C:\Dokumente und Einstellungen\mitterhuemer\Desktop\BIF_Julia-gras-natur.jpg"/>
          <p:cNvPicPr>
            <a:picLocks noChangeAspect="1" noChangeArrowheads="1"/>
          </p:cNvPicPr>
          <p:nvPr userDrawn="1"/>
        </p:nvPicPr>
        <p:blipFill>
          <a:blip cstate="email"/>
          <a:stretch>
            <a:fillRect/>
          </a:stretch>
        </p:blipFill>
        <p:spPr bwMode="auto">
          <a:xfrm>
            <a:off x="7231380" y="2209800"/>
            <a:ext cx="1912620" cy="4648200"/>
          </a:xfrm>
          <a:prstGeom prst="rect">
            <a:avLst/>
          </a:prstGeom>
          <a:noFill/>
        </p:spPr>
      </p:pic>
      <p:sp>
        <p:nvSpPr>
          <p:cNvPr id="9" name="Inhaltsplatzhalter 2"/>
          <p:cNvSpPr>
            <a:spLocks noGrp="1"/>
          </p:cNvSpPr>
          <p:nvPr>
            <p:ph idx="1" hasCustomPrompt="1"/>
          </p:nvPr>
        </p:nvSpPr>
        <p:spPr>
          <a:xfrm>
            <a:off x="395288" y="2133600"/>
            <a:ext cx="7013045" cy="3992563"/>
          </a:xfrm>
        </p:spPr>
        <p:txBody>
          <a:body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10"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12_Bild mit Überschrift">
    <p:spTree>
      <p:nvGrpSpPr>
        <p:cNvPr id="1" name=""/>
        <p:cNvGrpSpPr/>
        <p:nvPr/>
      </p:nvGrpSpPr>
      <p:grpSpPr>
        <a:xfrm>
          <a:off x="0" y="0"/>
          <a:ext cx="0" cy="0"/>
          <a:chOff x="0" y="0"/>
          <a:chExt cx="0" cy="0"/>
        </a:xfrm>
      </p:grpSpPr>
      <p:pic>
        <p:nvPicPr>
          <p:cNvPr id="10" name="Picture 2" descr="C:\Dokumente und Einstellungen\mitterhuemer\Desktop\BIF_Julian-gras-natur.jpg"/>
          <p:cNvPicPr>
            <a:picLocks noChangeAspect="1" noChangeArrowheads="1"/>
          </p:cNvPicPr>
          <p:nvPr userDrawn="1"/>
        </p:nvPicPr>
        <p:blipFill>
          <a:blip r:embed="rId2" cstate="email"/>
          <a:stretch>
            <a:fillRect/>
          </a:stretch>
        </p:blipFill>
        <p:spPr bwMode="auto">
          <a:xfrm>
            <a:off x="7223760" y="2186940"/>
            <a:ext cx="1920240" cy="4671060"/>
          </a:xfrm>
          <a:prstGeom prst="rect">
            <a:avLst/>
          </a:prstGeom>
          <a:noFill/>
        </p:spPr>
      </p:pic>
      <p:sp>
        <p:nvSpPr>
          <p:cNvPr id="7" name="Titel 1"/>
          <p:cNvSpPr>
            <a:spLocks noGrp="1"/>
          </p:cNvSpPr>
          <p:nvPr>
            <p:ph type="title"/>
          </p:nvPr>
        </p:nvSpPr>
        <p:spPr>
          <a:xfrm>
            <a:off x="1792288" y="4800600"/>
            <a:ext cx="5486400" cy="566738"/>
          </a:xfrm>
        </p:spPr>
        <p:txBody>
          <a:bodyPr anchor="b"/>
          <a:lstStyle>
            <a:lvl1pPr algn="l">
              <a:defRPr sz="2000" b="1"/>
            </a:lvl1pPr>
          </a:lstStyle>
          <a:p>
            <a:r>
              <a:rPr lang="de-DE" dirty="0" smtClean="0"/>
              <a:t>Titelmasterformat durch Klicken bearbeiten</a:t>
            </a:r>
            <a:endParaRPr lang="de-AT" dirty="0"/>
          </a:p>
        </p:txBody>
      </p:sp>
      <p:sp>
        <p:nvSpPr>
          <p:cNvPr id="8" name="Bildplatzhalter 2"/>
          <p:cNvSpPr>
            <a:spLocks noGrp="1"/>
          </p:cNvSpPr>
          <p:nvPr>
            <p:ph type="pic" idx="1"/>
          </p:nvPr>
        </p:nvSpPr>
        <p:spPr>
          <a:xfrm>
            <a:off x="1792288" y="990599"/>
            <a:ext cx="5486400" cy="37369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9" name="Textplatzhalter 3"/>
          <p:cNvSpPr>
            <a:spLocks noGrp="1"/>
          </p:cNvSpPr>
          <p:nvPr>
            <p:ph type="body" sz="half" idx="2"/>
          </p:nvPr>
        </p:nvSpPr>
        <p:spPr>
          <a:xfrm>
            <a:off x="1792288" y="5367338"/>
            <a:ext cx="5486400" cy="804862"/>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smtClean="0"/>
              <a:t>Textmasterformate durch Klicken bearbeiten</a:t>
            </a: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13_Titelfolie">
    <p:spTree>
      <p:nvGrpSpPr>
        <p:cNvPr id="1" name=""/>
        <p:cNvGrpSpPr/>
        <p:nvPr/>
      </p:nvGrpSpPr>
      <p:grpSpPr>
        <a:xfrm>
          <a:off x="0" y="0"/>
          <a:ext cx="0" cy="0"/>
          <a:chOff x="0" y="0"/>
          <a:chExt cx="0" cy="0"/>
        </a:xfrm>
      </p:grpSpPr>
      <p:pic>
        <p:nvPicPr>
          <p:cNvPr id="6" name="Picture 2" descr="C:\Dokumente und Einstellungen\mitterhuemer\Desktop\BIF_Karoline-gras-natur.jpg"/>
          <p:cNvPicPr>
            <a:picLocks noChangeAspect="1" noChangeArrowheads="1"/>
          </p:cNvPicPr>
          <p:nvPr userDrawn="1"/>
        </p:nvPicPr>
        <p:blipFill>
          <a:blip r:embed="rId2" cstate="email"/>
          <a:stretch>
            <a:fillRect/>
          </a:stretch>
        </p:blipFill>
        <p:spPr bwMode="auto">
          <a:xfrm>
            <a:off x="7208520" y="2156460"/>
            <a:ext cx="1935480" cy="4701540"/>
          </a:xfrm>
          <a:prstGeom prst="rect">
            <a:avLst/>
          </a:prstGeom>
          <a:noFill/>
        </p:spPr>
      </p:pic>
      <p:sp>
        <p:nvSpPr>
          <p:cNvPr id="8" name="Titel 1"/>
          <p:cNvSpPr>
            <a:spLocks noGrp="1"/>
          </p:cNvSpPr>
          <p:nvPr>
            <p:ph type="ctrTitle"/>
          </p:nvPr>
        </p:nvSpPr>
        <p:spPr>
          <a:xfrm>
            <a:off x="685800" y="1537735"/>
            <a:ext cx="7772400" cy="1470025"/>
          </a:xfrm>
        </p:spPr>
        <p:txBody>
          <a:bodyPr/>
          <a:lstStyle>
            <a:lvl1pPr algn="ctr">
              <a:defRPr sz="2800"/>
            </a:lvl1pPr>
          </a:lstStyle>
          <a:p>
            <a:r>
              <a:rPr lang="de-DE" dirty="0" smtClean="0"/>
              <a:t>Titelmasterformat durch Klicken bearbeiten</a:t>
            </a:r>
            <a:endParaRPr lang="de-AT" dirty="0"/>
          </a:p>
        </p:txBody>
      </p:sp>
      <p:sp>
        <p:nvSpPr>
          <p:cNvPr id="9" name="Untertitel 2"/>
          <p:cNvSpPr>
            <a:spLocks noGrp="1"/>
          </p:cNvSpPr>
          <p:nvPr>
            <p:ph type="subTitle" idx="1"/>
          </p:nvPr>
        </p:nvSpPr>
        <p:spPr>
          <a:xfrm>
            <a:off x="1371600" y="320884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26_Titel und Inhalt">
    <p:spTree>
      <p:nvGrpSpPr>
        <p:cNvPr id="1" name=""/>
        <p:cNvGrpSpPr/>
        <p:nvPr/>
      </p:nvGrpSpPr>
      <p:grpSpPr>
        <a:xfrm>
          <a:off x="0" y="0"/>
          <a:ext cx="0" cy="0"/>
          <a:chOff x="0" y="0"/>
          <a:chExt cx="0" cy="0"/>
        </a:xfrm>
      </p:grpSpPr>
      <p:pic>
        <p:nvPicPr>
          <p:cNvPr id="8" name="Picture 2" descr="C:\Dokumente und Einstellungen\mitterhuemer\Desktop\BIF_Karoline-gras-natur.jpg"/>
          <p:cNvPicPr>
            <a:picLocks noChangeAspect="1" noChangeArrowheads="1"/>
          </p:cNvPicPr>
          <p:nvPr userDrawn="1"/>
        </p:nvPicPr>
        <p:blipFill>
          <a:blip r:embed="rId2" cstate="email"/>
          <a:stretch>
            <a:fillRect/>
          </a:stretch>
        </p:blipFill>
        <p:spPr bwMode="auto">
          <a:xfrm>
            <a:off x="7208520" y="2156460"/>
            <a:ext cx="1935480" cy="4701540"/>
          </a:xfrm>
          <a:prstGeom prst="rect">
            <a:avLst/>
          </a:prstGeom>
          <a:noFill/>
        </p:spPr>
      </p:pic>
      <p:sp>
        <p:nvSpPr>
          <p:cNvPr id="6" name="Inhaltsplatzhalter 2"/>
          <p:cNvSpPr>
            <a:spLocks noGrp="1"/>
          </p:cNvSpPr>
          <p:nvPr>
            <p:ph idx="1" hasCustomPrompt="1"/>
          </p:nvPr>
        </p:nvSpPr>
        <p:spPr>
          <a:xfrm>
            <a:off x="395288" y="2133600"/>
            <a:ext cx="6928379" cy="3992563"/>
          </a:xfrm>
        </p:spPr>
        <p:txBody>
          <a:body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7"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27_Titel und Inhalt">
    <p:spTree>
      <p:nvGrpSpPr>
        <p:cNvPr id="1" name=""/>
        <p:cNvGrpSpPr/>
        <p:nvPr/>
      </p:nvGrpSpPr>
      <p:grpSpPr>
        <a:xfrm>
          <a:off x="0" y="0"/>
          <a:ext cx="0" cy="0"/>
          <a:chOff x="0" y="0"/>
          <a:chExt cx="0" cy="0"/>
        </a:xfrm>
      </p:grpSpPr>
      <p:pic>
        <p:nvPicPr>
          <p:cNvPr id="8" name="Picture 2" descr="C:\Dokumente und Einstellungen\mitterhuemer\Desktop\BIF_Karoline-gras-natur.jpg"/>
          <p:cNvPicPr>
            <a:picLocks noChangeAspect="1" noChangeArrowheads="1"/>
          </p:cNvPicPr>
          <p:nvPr userDrawn="1"/>
        </p:nvPicPr>
        <p:blipFill>
          <a:blip r:embed="rId2" cstate="email"/>
          <a:stretch>
            <a:fillRect/>
          </a:stretch>
        </p:blipFill>
        <p:spPr bwMode="auto">
          <a:xfrm>
            <a:off x="7208520" y="2156460"/>
            <a:ext cx="1935480" cy="4701540"/>
          </a:xfrm>
          <a:prstGeom prst="rect">
            <a:avLst/>
          </a:prstGeom>
          <a:noFill/>
        </p:spPr>
      </p:pic>
      <p:sp>
        <p:nvSpPr>
          <p:cNvPr id="6" name="Inhaltsplatzhalter 2"/>
          <p:cNvSpPr>
            <a:spLocks noGrp="1"/>
          </p:cNvSpPr>
          <p:nvPr>
            <p:ph idx="1" hasCustomPrompt="1"/>
          </p:nvPr>
        </p:nvSpPr>
        <p:spPr>
          <a:xfrm>
            <a:off x="395288" y="2133600"/>
            <a:ext cx="6928379" cy="3992563"/>
          </a:xfrm>
        </p:spPr>
        <p:txBody>
          <a:body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7"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13_Abschnittsüberschrift">
    <p:spTree>
      <p:nvGrpSpPr>
        <p:cNvPr id="1" name=""/>
        <p:cNvGrpSpPr/>
        <p:nvPr/>
      </p:nvGrpSpPr>
      <p:grpSpPr>
        <a:xfrm>
          <a:off x="0" y="0"/>
          <a:ext cx="0" cy="0"/>
          <a:chOff x="0" y="0"/>
          <a:chExt cx="0" cy="0"/>
        </a:xfrm>
      </p:grpSpPr>
      <p:pic>
        <p:nvPicPr>
          <p:cNvPr id="6" name="Picture 2" descr="C:\Dokumente und Einstellungen\mitterhuemer\Desktop\BIF_Karoline-gras-natur.jpg"/>
          <p:cNvPicPr>
            <a:picLocks noChangeAspect="1" noChangeArrowheads="1"/>
          </p:cNvPicPr>
          <p:nvPr userDrawn="1"/>
        </p:nvPicPr>
        <p:blipFill>
          <a:blip r:embed="rId2" cstate="email"/>
          <a:stretch>
            <a:fillRect/>
          </a:stretch>
        </p:blipFill>
        <p:spPr bwMode="auto">
          <a:xfrm>
            <a:off x="7208520" y="2156460"/>
            <a:ext cx="1935480" cy="4701540"/>
          </a:xfrm>
          <a:prstGeom prst="rect">
            <a:avLst/>
          </a:prstGeom>
          <a:noFill/>
        </p:spPr>
      </p:pic>
      <p:sp>
        <p:nvSpPr>
          <p:cNvPr id="8" name="Textplatzhalter 2"/>
          <p:cNvSpPr>
            <a:spLocks noGrp="1"/>
          </p:cNvSpPr>
          <p:nvPr>
            <p:ph type="body" idx="1"/>
          </p:nvPr>
        </p:nvSpPr>
        <p:spPr>
          <a:xfrm>
            <a:off x="722313" y="2390226"/>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smtClean="0"/>
              <a:t>Textmasterformate durch Klicken bearbeiten</a:t>
            </a:r>
          </a:p>
        </p:txBody>
      </p:sp>
      <p:sp>
        <p:nvSpPr>
          <p:cNvPr id="5" name="Titel 1"/>
          <p:cNvSpPr>
            <a:spLocks noGrp="1"/>
          </p:cNvSpPr>
          <p:nvPr>
            <p:ph type="title"/>
          </p:nvPr>
        </p:nvSpPr>
        <p:spPr>
          <a:xfrm>
            <a:off x="722313" y="3890413"/>
            <a:ext cx="7772400" cy="1362075"/>
          </a:xfrm>
        </p:spPr>
        <p:txBody>
          <a:bodyPr anchor="t"/>
          <a:lstStyle>
            <a:lvl1pPr algn="l">
              <a:defRPr sz="2800" b="1" cap="all"/>
            </a:lvl1pPr>
          </a:lstStyle>
          <a:p>
            <a:r>
              <a:rPr lang="de-DE" dirty="0" smtClean="0"/>
              <a:t>Titelmasterformat durch Klicken bearbeiten</a:t>
            </a:r>
            <a:endParaRPr lang="de-AT" dirty="0"/>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13_Zwei Inhalte">
    <p:spTree>
      <p:nvGrpSpPr>
        <p:cNvPr id="1" name=""/>
        <p:cNvGrpSpPr/>
        <p:nvPr/>
      </p:nvGrpSpPr>
      <p:grpSpPr>
        <a:xfrm>
          <a:off x="0" y="0"/>
          <a:ext cx="0" cy="0"/>
          <a:chOff x="0" y="0"/>
          <a:chExt cx="0" cy="0"/>
        </a:xfrm>
      </p:grpSpPr>
      <p:pic>
        <p:nvPicPr>
          <p:cNvPr id="10" name="Picture 2" descr="C:\Dokumente und Einstellungen\mitterhuemer\Desktop\BIF_Karoline-gras-natur.jpg"/>
          <p:cNvPicPr>
            <a:picLocks noChangeAspect="1" noChangeArrowheads="1"/>
          </p:cNvPicPr>
          <p:nvPr userDrawn="1"/>
        </p:nvPicPr>
        <p:blipFill>
          <a:blip r:embed="rId2" cstate="email"/>
          <a:stretch>
            <a:fillRect/>
          </a:stretch>
        </p:blipFill>
        <p:spPr bwMode="auto">
          <a:xfrm>
            <a:off x="7208520" y="2156460"/>
            <a:ext cx="1935480" cy="4701540"/>
          </a:xfrm>
          <a:prstGeom prst="rect">
            <a:avLst/>
          </a:prstGeom>
          <a:noFill/>
        </p:spPr>
      </p:pic>
      <p:sp>
        <p:nvSpPr>
          <p:cNvPr id="7"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
        <p:nvSpPr>
          <p:cNvPr id="8" name="Inhaltsplatzhalter 2"/>
          <p:cNvSpPr>
            <a:spLocks noGrp="1"/>
          </p:cNvSpPr>
          <p:nvPr>
            <p:ph sz="half" idx="1" hasCustomPrompt="1"/>
          </p:nvPr>
        </p:nvSpPr>
        <p:spPr>
          <a:xfrm>
            <a:off x="395288" y="2133600"/>
            <a:ext cx="3584045" cy="3992563"/>
          </a:xfrm>
        </p:spPr>
        <p:txBody>
          <a:bodyPr/>
          <a:lstStyle>
            <a:lvl1pPr>
              <a:defRPr sz="20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9" name="Inhaltsplatzhalter 3"/>
          <p:cNvSpPr>
            <a:spLocks noGrp="1"/>
          </p:cNvSpPr>
          <p:nvPr>
            <p:ph sz="half" idx="2" hasCustomPrompt="1"/>
          </p:nvPr>
        </p:nvSpPr>
        <p:spPr>
          <a:xfrm>
            <a:off x="4140201" y="2133600"/>
            <a:ext cx="3556000" cy="3992563"/>
          </a:xfrm>
        </p:spPr>
        <p:txBody>
          <a:bodyPr/>
          <a:lstStyle>
            <a:lvl1pPr>
              <a:defRPr sz="18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13_Vergleich">
    <p:spTree>
      <p:nvGrpSpPr>
        <p:cNvPr id="1" name=""/>
        <p:cNvGrpSpPr/>
        <p:nvPr/>
      </p:nvGrpSpPr>
      <p:grpSpPr>
        <a:xfrm>
          <a:off x="0" y="0"/>
          <a:ext cx="0" cy="0"/>
          <a:chOff x="0" y="0"/>
          <a:chExt cx="0" cy="0"/>
        </a:xfrm>
      </p:grpSpPr>
      <p:pic>
        <p:nvPicPr>
          <p:cNvPr id="14" name="Picture 2" descr="C:\Dokumente und Einstellungen\mitterhuemer\Desktop\BIF_Karoline-gras-natur.jpg"/>
          <p:cNvPicPr>
            <a:picLocks noChangeAspect="1" noChangeArrowheads="1"/>
          </p:cNvPicPr>
          <p:nvPr userDrawn="1"/>
        </p:nvPicPr>
        <p:blipFill>
          <a:blip r:embed="rId2" cstate="email"/>
          <a:stretch>
            <a:fillRect/>
          </a:stretch>
        </p:blipFill>
        <p:spPr bwMode="auto">
          <a:xfrm>
            <a:off x="7208520" y="2156460"/>
            <a:ext cx="1935480" cy="4701540"/>
          </a:xfrm>
          <a:prstGeom prst="rect">
            <a:avLst/>
          </a:prstGeom>
          <a:noFill/>
        </p:spPr>
      </p:pic>
      <p:sp>
        <p:nvSpPr>
          <p:cNvPr id="9" name="Titel 1"/>
          <p:cNvSpPr>
            <a:spLocks noGrp="1"/>
          </p:cNvSpPr>
          <p:nvPr>
            <p:ph type="title"/>
          </p:nvPr>
        </p:nvSpPr>
        <p:spPr>
          <a:xfrm>
            <a:off x="395288" y="562504"/>
            <a:ext cx="8291512" cy="972609"/>
          </a:xfrm>
        </p:spPr>
        <p:txBody>
          <a:bodyPr/>
          <a:lstStyle>
            <a:lvl1pPr>
              <a:defRPr/>
            </a:lvl1pPr>
          </a:lstStyle>
          <a:p>
            <a:r>
              <a:rPr lang="de-DE" dirty="0" smtClean="0"/>
              <a:t>Titelmasterformat durch Klicken bearbeiten</a:t>
            </a:r>
            <a:endParaRPr lang="de-AT" dirty="0"/>
          </a:p>
        </p:txBody>
      </p:sp>
      <p:sp>
        <p:nvSpPr>
          <p:cNvPr id="10" name="Textplatzhalter 2"/>
          <p:cNvSpPr>
            <a:spLocks noGrp="1"/>
          </p:cNvSpPr>
          <p:nvPr>
            <p:ph type="body" idx="1"/>
          </p:nvPr>
        </p:nvSpPr>
        <p:spPr>
          <a:xfrm>
            <a:off x="395288" y="1535113"/>
            <a:ext cx="358404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Textmasterformate durch Klicken bearbeiten</a:t>
            </a:r>
          </a:p>
        </p:txBody>
      </p:sp>
      <p:sp>
        <p:nvSpPr>
          <p:cNvPr id="11" name="Textplatzhalter 4"/>
          <p:cNvSpPr>
            <a:spLocks noGrp="1"/>
          </p:cNvSpPr>
          <p:nvPr>
            <p:ph type="body" sz="quarter" idx="3"/>
          </p:nvPr>
        </p:nvSpPr>
        <p:spPr>
          <a:xfrm>
            <a:off x="4140201" y="1535113"/>
            <a:ext cx="4546599"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Textmasterformate durch Klicken bearbeiten</a:t>
            </a:r>
          </a:p>
        </p:txBody>
      </p:sp>
      <p:sp>
        <p:nvSpPr>
          <p:cNvPr id="12" name="Inhaltsplatzhalter 2"/>
          <p:cNvSpPr>
            <a:spLocks noGrp="1"/>
          </p:cNvSpPr>
          <p:nvPr>
            <p:ph sz="half" idx="10" hasCustomPrompt="1"/>
          </p:nvPr>
        </p:nvSpPr>
        <p:spPr>
          <a:xfrm>
            <a:off x="395288" y="2133600"/>
            <a:ext cx="3584045" cy="3992563"/>
          </a:xfrm>
        </p:spPr>
        <p:txBody>
          <a:bodyPr/>
          <a:lstStyle>
            <a:lvl1pPr>
              <a:defRPr sz="20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13" name="Inhaltsplatzhalter 3"/>
          <p:cNvSpPr>
            <a:spLocks noGrp="1"/>
          </p:cNvSpPr>
          <p:nvPr>
            <p:ph sz="half" idx="2" hasCustomPrompt="1"/>
          </p:nvPr>
        </p:nvSpPr>
        <p:spPr>
          <a:xfrm>
            <a:off x="4140201" y="2133600"/>
            <a:ext cx="3556000" cy="3992563"/>
          </a:xfrm>
        </p:spPr>
        <p:txBody>
          <a:bodyPr/>
          <a:lstStyle>
            <a:lvl1pPr>
              <a:defRPr sz="18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13_Nur Titel">
    <p:spTree>
      <p:nvGrpSpPr>
        <p:cNvPr id="1" name=""/>
        <p:cNvGrpSpPr/>
        <p:nvPr/>
      </p:nvGrpSpPr>
      <p:grpSpPr>
        <a:xfrm>
          <a:off x="0" y="0"/>
          <a:ext cx="0" cy="0"/>
          <a:chOff x="0" y="0"/>
          <a:chExt cx="0" cy="0"/>
        </a:xfrm>
      </p:grpSpPr>
      <p:pic>
        <p:nvPicPr>
          <p:cNvPr id="6" name="Picture 2" descr="C:\Dokumente und Einstellungen\mitterhuemer\Desktop\BIF_Karoline-gras-natur.jpg"/>
          <p:cNvPicPr>
            <a:picLocks noChangeAspect="1" noChangeArrowheads="1"/>
          </p:cNvPicPr>
          <p:nvPr userDrawn="1"/>
        </p:nvPicPr>
        <p:blipFill>
          <a:blip r:embed="rId2" cstate="email"/>
          <a:stretch>
            <a:fillRect/>
          </a:stretch>
        </p:blipFill>
        <p:spPr bwMode="auto">
          <a:xfrm>
            <a:off x="7208520" y="2156460"/>
            <a:ext cx="1935480" cy="4701540"/>
          </a:xfrm>
          <a:prstGeom prst="rect">
            <a:avLst/>
          </a:prstGeom>
          <a:noFill/>
        </p:spPr>
      </p:pic>
      <p:sp>
        <p:nvSpPr>
          <p:cNvPr id="5"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blank" preserve="1">
  <p:cSld name="13_Leer">
    <p:spTree>
      <p:nvGrpSpPr>
        <p:cNvPr id="1" name=""/>
        <p:cNvGrpSpPr/>
        <p:nvPr/>
      </p:nvGrpSpPr>
      <p:grpSpPr>
        <a:xfrm>
          <a:off x="0" y="0"/>
          <a:ext cx="0" cy="0"/>
          <a:chOff x="0" y="0"/>
          <a:chExt cx="0" cy="0"/>
        </a:xfrm>
      </p:grpSpPr>
      <p:pic>
        <p:nvPicPr>
          <p:cNvPr id="4" name="Picture 2" descr="C:\Dokumente und Einstellungen\mitterhuemer\Desktop\BIF_Karoline-gras-natur.jpg"/>
          <p:cNvPicPr>
            <a:picLocks noChangeAspect="1" noChangeArrowheads="1"/>
          </p:cNvPicPr>
          <p:nvPr userDrawn="1"/>
        </p:nvPicPr>
        <p:blipFill>
          <a:blip r:embed="rId2" cstate="email"/>
          <a:stretch>
            <a:fillRect/>
          </a:stretch>
        </p:blipFill>
        <p:spPr bwMode="auto">
          <a:xfrm>
            <a:off x="7208520" y="2156460"/>
            <a:ext cx="1935480" cy="4701540"/>
          </a:xfrm>
          <a:prstGeom prst="rect">
            <a:avLst/>
          </a:prstGeom>
          <a:noFill/>
        </p:spPr>
      </p:pic>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13_Inhalt mit Überschrift">
    <p:spTree>
      <p:nvGrpSpPr>
        <p:cNvPr id="1" name=""/>
        <p:cNvGrpSpPr/>
        <p:nvPr/>
      </p:nvGrpSpPr>
      <p:grpSpPr>
        <a:xfrm>
          <a:off x="0" y="0"/>
          <a:ext cx="0" cy="0"/>
          <a:chOff x="0" y="0"/>
          <a:chExt cx="0" cy="0"/>
        </a:xfrm>
      </p:grpSpPr>
      <p:pic>
        <p:nvPicPr>
          <p:cNvPr id="10" name="Picture 2" descr="C:\Dokumente und Einstellungen\mitterhuemer\Desktop\BIF_Karoline-gras-natur.jpg"/>
          <p:cNvPicPr>
            <a:picLocks noChangeAspect="1" noChangeArrowheads="1"/>
          </p:cNvPicPr>
          <p:nvPr userDrawn="1"/>
        </p:nvPicPr>
        <p:blipFill>
          <a:blip r:embed="rId2" cstate="email"/>
          <a:stretch>
            <a:fillRect/>
          </a:stretch>
        </p:blipFill>
        <p:spPr bwMode="auto">
          <a:xfrm>
            <a:off x="7208520" y="2156460"/>
            <a:ext cx="1935480" cy="4701540"/>
          </a:xfrm>
          <a:prstGeom prst="rect">
            <a:avLst/>
          </a:prstGeom>
          <a:noFill/>
        </p:spPr>
      </p:pic>
      <p:sp>
        <p:nvSpPr>
          <p:cNvPr id="7" name="Titel 1"/>
          <p:cNvSpPr>
            <a:spLocks noGrp="1"/>
          </p:cNvSpPr>
          <p:nvPr>
            <p:ph type="title" hasCustomPrompt="1"/>
          </p:nvPr>
        </p:nvSpPr>
        <p:spPr>
          <a:xfrm>
            <a:off x="457200" y="891141"/>
            <a:ext cx="3008313" cy="1162050"/>
          </a:xfrm>
        </p:spPr>
        <p:txBody>
          <a:bodyPr anchor="t" anchorCtr="0"/>
          <a:lstStyle>
            <a:lvl1pPr algn="l">
              <a:lnSpc>
                <a:spcPct val="90000"/>
              </a:lnSpc>
              <a:defRPr sz="2000" b="1"/>
            </a:lvl1pPr>
          </a:lstStyle>
          <a:p>
            <a:r>
              <a:rPr lang="de-DE" dirty="0" smtClean="0"/>
              <a:t>Titelmasterformat durch Klicken bearbeiten</a:t>
            </a:r>
            <a:endParaRPr lang="de-AT" dirty="0"/>
          </a:p>
        </p:txBody>
      </p:sp>
      <p:sp>
        <p:nvSpPr>
          <p:cNvPr id="8" name="Textplatzhalter 3"/>
          <p:cNvSpPr>
            <a:spLocks noGrp="1"/>
          </p:cNvSpPr>
          <p:nvPr>
            <p:ph type="body" sz="half" idx="2"/>
          </p:nvPr>
        </p:nvSpPr>
        <p:spPr>
          <a:xfrm>
            <a:off x="457200" y="2370667"/>
            <a:ext cx="3008313" cy="3755496"/>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smtClean="0"/>
              <a:t>Textmasterformate durch Klicken bearbeiten</a:t>
            </a:r>
          </a:p>
        </p:txBody>
      </p:sp>
      <p:sp>
        <p:nvSpPr>
          <p:cNvPr id="9" name="Inhaltsplatzhalter 2"/>
          <p:cNvSpPr>
            <a:spLocks noGrp="1"/>
          </p:cNvSpPr>
          <p:nvPr>
            <p:ph idx="1" hasCustomPrompt="1"/>
          </p:nvPr>
        </p:nvSpPr>
        <p:spPr>
          <a:xfrm>
            <a:off x="3575050" y="891141"/>
            <a:ext cx="4163483" cy="5235022"/>
          </a:xfrm>
        </p:spPr>
        <p:txBody>
          <a:bodyPr/>
          <a:lstStyle>
            <a:lvl1pPr>
              <a:defRPr sz="2000"/>
            </a:lvl1pPr>
            <a:lvl2pPr>
              <a:defRPr sz="2000"/>
            </a:lvl2pPr>
            <a:lvl3pPr marL="540000">
              <a:defRPr sz="1800"/>
            </a:lvl3pPr>
            <a:lvl4pPr>
              <a:defRPr sz="2000"/>
            </a:lvl4pPr>
            <a:lvl5pPr marL="900000">
              <a:defRPr sz="1600"/>
            </a:lvl5pPr>
            <a:lvl6pPr marL="1620000">
              <a:defRPr sz="1600"/>
            </a:lvl6pPr>
            <a:lvl7pPr>
              <a:defRPr sz="2000"/>
            </a:lvl7pPr>
            <a:lvl8pPr>
              <a:defRPr sz="2000"/>
            </a:lvl8pPr>
            <a:lvl9pPr>
              <a:defRPr sz="20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Abschnittsüberschrift">
    <p:spTree>
      <p:nvGrpSpPr>
        <p:cNvPr id="1" name=""/>
        <p:cNvGrpSpPr/>
        <p:nvPr/>
      </p:nvGrpSpPr>
      <p:grpSpPr>
        <a:xfrm>
          <a:off x="0" y="0"/>
          <a:ext cx="0" cy="0"/>
          <a:chOff x="0" y="0"/>
          <a:chExt cx="0" cy="0"/>
        </a:xfrm>
      </p:grpSpPr>
      <p:pic>
        <p:nvPicPr>
          <p:cNvPr id="8" name="Picture 13" descr="C:\Dokumente und Einstellungen\mitterhuemer\Desktop\BIF_Julia-gras-natur.jpg"/>
          <p:cNvPicPr>
            <a:picLocks noChangeAspect="1" noChangeArrowheads="1"/>
          </p:cNvPicPr>
          <p:nvPr userDrawn="1"/>
        </p:nvPicPr>
        <p:blipFill>
          <a:blip cstate="email"/>
          <a:stretch>
            <a:fillRect/>
          </a:stretch>
        </p:blipFill>
        <p:spPr bwMode="auto">
          <a:xfrm>
            <a:off x="7231380" y="2209800"/>
            <a:ext cx="1912620" cy="4648200"/>
          </a:xfrm>
          <a:prstGeom prst="rect">
            <a:avLst/>
          </a:prstGeom>
          <a:noFill/>
        </p:spPr>
      </p:pic>
      <p:sp>
        <p:nvSpPr>
          <p:cNvPr id="6" name="Textplatzhalter 2"/>
          <p:cNvSpPr>
            <a:spLocks noGrp="1"/>
          </p:cNvSpPr>
          <p:nvPr>
            <p:ph type="body" idx="1"/>
          </p:nvPr>
        </p:nvSpPr>
        <p:spPr>
          <a:xfrm>
            <a:off x="722313" y="2390226"/>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smtClean="0"/>
              <a:t>Textmasterformate durch Klicken bearbeiten</a:t>
            </a:r>
          </a:p>
        </p:txBody>
      </p:sp>
      <p:sp>
        <p:nvSpPr>
          <p:cNvPr id="7" name="Titel 1"/>
          <p:cNvSpPr>
            <a:spLocks noGrp="1"/>
          </p:cNvSpPr>
          <p:nvPr>
            <p:ph type="title"/>
          </p:nvPr>
        </p:nvSpPr>
        <p:spPr>
          <a:xfrm>
            <a:off x="722313" y="3890413"/>
            <a:ext cx="7772400" cy="1362075"/>
          </a:xfrm>
        </p:spPr>
        <p:txBody>
          <a:bodyPr anchor="t"/>
          <a:lstStyle>
            <a:lvl1pPr algn="l">
              <a:defRPr sz="2800" b="1" cap="all"/>
            </a:lvl1pPr>
          </a:lstStyle>
          <a:p>
            <a:r>
              <a:rPr lang="de-DE" dirty="0" smtClean="0"/>
              <a:t>Titelmasterformat durch Klicken bearbeiten</a:t>
            </a:r>
            <a:endParaRPr lang="de-AT" dirty="0"/>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13_Bild mit Überschrift">
    <p:spTree>
      <p:nvGrpSpPr>
        <p:cNvPr id="1" name=""/>
        <p:cNvGrpSpPr/>
        <p:nvPr/>
      </p:nvGrpSpPr>
      <p:grpSpPr>
        <a:xfrm>
          <a:off x="0" y="0"/>
          <a:ext cx="0" cy="0"/>
          <a:chOff x="0" y="0"/>
          <a:chExt cx="0" cy="0"/>
        </a:xfrm>
      </p:grpSpPr>
      <p:pic>
        <p:nvPicPr>
          <p:cNvPr id="7" name="Picture 2" descr="C:\Dokumente und Einstellungen\mitterhuemer\Desktop\BIF_Karoline-gras-natur.jpg"/>
          <p:cNvPicPr>
            <a:picLocks noChangeAspect="1" noChangeArrowheads="1"/>
          </p:cNvPicPr>
          <p:nvPr userDrawn="1"/>
        </p:nvPicPr>
        <p:blipFill>
          <a:blip r:embed="rId2" cstate="email"/>
          <a:stretch>
            <a:fillRect/>
          </a:stretch>
        </p:blipFill>
        <p:spPr bwMode="auto">
          <a:xfrm>
            <a:off x="7208520" y="2156460"/>
            <a:ext cx="1935480" cy="4701540"/>
          </a:xfrm>
          <a:prstGeom prst="rect">
            <a:avLst/>
          </a:prstGeom>
          <a:noFill/>
        </p:spPr>
      </p:pic>
      <p:sp>
        <p:nvSpPr>
          <p:cNvPr id="8" name="Titel 1"/>
          <p:cNvSpPr>
            <a:spLocks noGrp="1"/>
          </p:cNvSpPr>
          <p:nvPr>
            <p:ph type="title"/>
          </p:nvPr>
        </p:nvSpPr>
        <p:spPr>
          <a:xfrm>
            <a:off x="1792288" y="4800600"/>
            <a:ext cx="5486400" cy="566738"/>
          </a:xfrm>
        </p:spPr>
        <p:txBody>
          <a:bodyPr anchor="b"/>
          <a:lstStyle>
            <a:lvl1pPr algn="l">
              <a:defRPr sz="2000" b="1"/>
            </a:lvl1pPr>
          </a:lstStyle>
          <a:p>
            <a:r>
              <a:rPr lang="de-DE" dirty="0" smtClean="0"/>
              <a:t>Titelmasterformat durch Klicken bearbeiten</a:t>
            </a:r>
            <a:endParaRPr lang="de-AT" dirty="0"/>
          </a:p>
        </p:txBody>
      </p:sp>
      <p:sp>
        <p:nvSpPr>
          <p:cNvPr id="9" name="Bildplatzhalter 2"/>
          <p:cNvSpPr>
            <a:spLocks noGrp="1"/>
          </p:cNvSpPr>
          <p:nvPr>
            <p:ph type="pic" idx="1"/>
          </p:nvPr>
        </p:nvSpPr>
        <p:spPr>
          <a:xfrm>
            <a:off x="1792288" y="990599"/>
            <a:ext cx="5486400" cy="37369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10" name="Textplatzhalter 3"/>
          <p:cNvSpPr>
            <a:spLocks noGrp="1"/>
          </p:cNvSpPr>
          <p:nvPr>
            <p:ph type="body" sz="half" idx="2"/>
          </p:nvPr>
        </p:nvSpPr>
        <p:spPr>
          <a:xfrm>
            <a:off x="1792288" y="5367338"/>
            <a:ext cx="5486400" cy="804862"/>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smtClean="0"/>
              <a:t>Textmasterformate durch Klicken bearbeiten</a:t>
            </a: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14_Titelfolie">
    <p:spTree>
      <p:nvGrpSpPr>
        <p:cNvPr id="1" name=""/>
        <p:cNvGrpSpPr/>
        <p:nvPr/>
      </p:nvGrpSpPr>
      <p:grpSpPr>
        <a:xfrm>
          <a:off x="0" y="0"/>
          <a:ext cx="0" cy="0"/>
          <a:chOff x="0" y="0"/>
          <a:chExt cx="0" cy="0"/>
        </a:xfrm>
      </p:grpSpPr>
      <p:pic>
        <p:nvPicPr>
          <p:cNvPr id="8" name="Picture 2" descr="C:\Dokumente und Einstellungen\mitterhuemer\Desktop\BIF_Kasper-gras-natur.jpg"/>
          <p:cNvPicPr>
            <a:picLocks noChangeAspect="1" noChangeArrowheads="1"/>
          </p:cNvPicPr>
          <p:nvPr userDrawn="1"/>
        </p:nvPicPr>
        <p:blipFill>
          <a:blip cstate="email"/>
          <a:stretch>
            <a:fillRect/>
          </a:stretch>
        </p:blipFill>
        <p:spPr bwMode="auto">
          <a:xfrm>
            <a:off x="7185660" y="2103120"/>
            <a:ext cx="1958340" cy="4754880"/>
          </a:xfrm>
          <a:prstGeom prst="rect">
            <a:avLst/>
          </a:prstGeom>
          <a:noFill/>
        </p:spPr>
      </p:pic>
      <p:sp>
        <p:nvSpPr>
          <p:cNvPr id="5" name="Titel 1"/>
          <p:cNvSpPr>
            <a:spLocks noGrp="1"/>
          </p:cNvSpPr>
          <p:nvPr>
            <p:ph type="ctrTitle"/>
          </p:nvPr>
        </p:nvSpPr>
        <p:spPr>
          <a:xfrm>
            <a:off x="685800" y="1537735"/>
            <a:ext cx="7772400" cy="1470025"/>
          </a:xfrm>
        </p:spPr>
        <p:txBody>
          <a:bodyPr/>
          <a:lstStyle>
            <a:lvl1pPr algn="ctr">
              <a:defRPr sz="2800"/>
            </a:lvl1pPr>
          </a:lstStyle>
          <a:p>
            <a:r>
              <a:rPr lang="de-DE" dirty="0" smtClean="0"/>
              <a:t>Titelmasterformat durch Klicken bearbeiten</a:t>
            </a:r>
            <a:endParaRPr lang="de-AT" dirty="0"/>
          </a:p>
        </p:txBody>
      </p:sp>
      <p:sp>
        <p:nvSpPr>
          <p:cNvPr id="7" name="Untertitel 2"/>
          <p:cNvSpPr>
            <a:spLocks noGrp="1"/>
          </p:cNvSpPr>
          <p:nvPr>
            <p:ph type="subTitle" idx="1"/>
          </p:nvPr>
        </p:nvSpPr>
        <p:spPr>
          <a:xfrm>
            <a:off x="1371600" y="320884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28_Titel und Inhalt">
    <p:spTree>
      <p:nvGrpSpPr>
        <p:cNvPr id="1" name=""/>
        <p:cNvGrpSpPr/>
        <p:nvPr/>
      </p:nvGrpSpPr>
      <p:grpSpPr>
        <a:xfrm>
          <a:off x="0" y="0"/>
          <a:ext cx="0" cy="0"/>
          <a:chOff x="0" y="0"/>
          <a:chExt cx="0" cy="0"/>
        </a:xfrm>
      </p:grpSpPr>
      <p:pic>
        <p:nvPicPr>
          <p:cNvPr id="8" name="Picture 2" descr="C:\Dokumente und Einstellungen\mitterhuemer\Desktop\BIF_Kasper-gras-natur.jpg"/>
          <p:cNvPicPr>
            <a:picLocks noChangeAspect="1" noChangeArrowheads="1"/>
          </p:cNvPicPr>
          <p:nvPr userDrawn="1"/>
        </p:nvPicPr>
        <p:blipFill>
          <a:blip cstate="email"/>
          <a:stretch>
            <a:fillRect/>
          </a:stretch>
        </p:blipFill>
        <p:spPr bwMode="auto">
          <a:xfrm>
            <a:off x="7185660" y="2103120"/>
            <a:ext cx="1958340" cy="4754880"/>
          </a:xfrm>
          <a:prstGeom prst="rect">
            <a:avLst/>
          </a:prstGeom>
          <a:noFill/>
        </p:spPr>
      </p:pic>
      <p:sp>
        <p:nvSpPr>
          <p:cNvPr id="6" name="Inhaltsplatzhalter 2"/>
          <p:cNvSpPr>
            <a:spLocks noGrp="1"/>
          </p:cNvSpPr>
          <p:nvPr>
            <p:ph idx="1" hasCustomPrompt="1"/>
          </p:nvPr>
        </p:nvSpPr>
        <p:spPr>
          <a:xfrm>
            <a:off x="395288" y="2133600"/>
            <a:ext cx="6911445" cy="3992563"/>
          </a:xfrm>
        </p:spPr>
        <p:txBody>
          <a:body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7"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29_Titel und Inhalt">
    <p:spTree>
      <p:nvGrpSpPr>
        <p:cNvPr id="1" name=""/>
        <p:cNvGrpSpPr/>
        <p:nvPr/>
      </p:nvGrpSpPr>
      <p:grpSpPr>
        <a:xfrm>
          <a:off x="0" y="0"/>
          <a:ext cx="0" cy="0"/>
          <a:chOff x="0" y="0"/>
          <a:chExt cx="0" cy="0"/>
        </a:xfrm>
      </p:grpSpPr>
      <p:pic>
        <p:nvPicPr>
          <p:cNvPr id="8" name="Picture 2" descr="C:\Dokumente und Einstellungen\mitterhuemer\Desktop\BIF_Kasper-gras-natur.jpg"/>
          <p:cNvPicPr>
            <a:picLocks noChangeAspect="1" noChangeArrowheads="1"/>
          </p:cNvPicPr>
          <p:nvPr userDrawn="1"/>
        </p:nvPicPr>
        <p:blipFill>
          <a:blip cstate="email"/>
          <a:stretch>
            <a:fillRect/>
          </a:stretch>
        </p:blipFill>
        <p:spPr bwMode="auto">
          <a:xfrm>
            <a:off x="7185660" y="2103120"/>
            <a:ext cx="1958340" cy="4754880"/>
          </a:xfrm>
          <a:prstGeom prst="rect">
            <a:avLst/>
          </a:prstGeom>
          <a:noFill/>
        </p:spPr>
      </p:pic>
      <p:sp>
        <p:nvSpPr>
          <p:cNvPr id="6" name="Inhaltsplatzhalter 2"/>
          <p:cNvSpPr>
            <a:spLocks noGrp="1"/>
          </p:cNvSpPr>
          <p:nvPr>
            <p:ph idx="1" hasCustomPrompt="1"/>
          </p:nvPr>
        </p:nvSpPr>
        <p:spPr>
          <a:xfrm>
            <a:off x="395288" y="2133600"/>
            <a:ext cx="6911445" cy="3992563"/>
          </a:xfrm>
        </p:spPr>
        <p:txBody>
          <a:body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7"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14_Abschnittsüberschrift">
    <p:spTree>
      <p:nvGrpSpPr>
        <p:cNvPr id="1" name=""/>
        <p:cNvGrpSpPr/>
        <p:nvPr/>
      </p:nvGrpSpPr>
      <p:grpSpPr>
        <a:xfrm>
          <a:off x="0" y="0"/>
          <a:ext cx="0" cy="0"/>
          <a:chOff x="0" y="0"/>
          <a:chExt cx="0" cy="0"/>
        </a:xfrm>
      </p:grpSpPr>
      <p:pic>
        <p:nvPicPr>
          <p:cNvPr id="8" name="Picture 2" descr="C:\Dokumente und Einstellungen\mitterhuemer\Desktop\BIF_Kasper-gras-natur.jpg"/>
          <p:cNvPicPr>
            <a:picLocks noChangeAspect="1" noChangeArrowheads="1"/>
          </p:cNvPicPr>
          <p:nvPr userDrawn="1"/>
        </p:nvPicPr>
        <p:blipFill>
          <a:blip cstate="email"/>
          <a:stretch>
            <a:fillRect/>
          </a:stretch>
        </p:blipFill>
        <p:spPr bwMode="auto">
          <a:xfrm>
            <a:off x="7185660" y="2103120"/>
            <a:ext cx="1958340" cy="4754880"/>
          </a:xfrm>
          <a:prstGeom prst="rect">
            <a:avLst/>
          </a:prstGeom>
          <a:noFill/>
        </p:spPr>
      </p:pic>
      <p:sp>
        <p:nvSpPr>
          <p:cNvPr id="7" name="Textplatzhalter 2"/>
          <p:cNvSpPr>
            <a:spLocks noGrp="1"/>
          </p:cNvSpPr>
          <p:nvPr>
            <p:ph type="body" idx="1"/>
          </p:nvPr>
        </p:nvSpPr>
        <p:spPr>
          <a:xfrm>
            <a:off x="722313" y="2390226"/>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smtClean="0"/>
              <a:t>Textmasterformate durch Klicken bearbeiten</a:t>
            </a:r>
          </a:p>
        </p:txBody>
      </p:sp>
      <p:sp>
        <p:nvSpPr>
          <p:cNvPr id="5" name="Titel 1"/>
          <p:cNvSpPr>
            <a:spLocks noGrp="1"/>
          </p:cNvSpPr>
          <p:nvPr>
            <p:ph type="title"/>
          </p:nvPr>
        </p:nvSpPr>
        <p:spPr>
          <a:xfrm>
            <a:off x="722313" y="3890413"/>
            <a:ext cx="7772400" cy="1362075"/>
          </a:xfrm>
        </p:spPr>
        <p:txBody>
          <a:bodyPr anchor="t"/>
          <a:lstStyle>
            <a:lvl1pPr algn="l">
              <a:defRPr sz="2800" b="1" cap="all"/>
            </a:lvl1pPr>
          </a:lstStyle>
          <a:p>
            <a:r>
              <a:rPr lang="de-DE" dirty="0" smtClean="0"/>
              <a:t>Titelmasterformat durch Klicken bearbeiten</a:t>
            </a:r>
            <a:endParaRPr lang="de-AT" dirty="0"/>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4_Zwei Inhalte">
    <p:spTree>
      <p:nvGrpSpPr>
        <p:cNvPr id="1" name=""/>
        <p:cNvGrpSpPr/>
        <p:nvPr/>
      </p:nvGrpSpPr>
      <p:grpSpPr>
        <a:xfrm>
          <a:off x="0" y="0"/>
          <a:ext cx="0" cy="0"/>
          <a:chOff x="0" y="0"/>
          <a:chExt cx="0" cy="0"/>
        </a:xfrm>
      </p:grpSpPr>
      <p:pic>
        <p:nvPicPr>
          <p:cNvPr id="10" name="Picture 2" descr="C:\Dokumente und Einstellungen\mitterhuemer\Desktop\BIF_Kasper-gras-natur.jpg"/>
          <p:cNvPicPr>
            <a:picLocks noChangeAspect="1" noChangeArrowheads="1"/>
          </p:cNvPicPr>
          <p:nvPr userDrawn="1"/>
        </p:nvPicPr>
        <p:blipFill>
          <a:blip cstate="email"/>
          <a:stretch>
            <a:fillRect/>
          </a:stretch>
        </p:blipFill>
        <p:spPr bwMode="auto">
          <a:xfrm>
            <a:off x="7185660" y="2103120"/>
            <a:ext cx="1958340" cy="4754880"/>
          </a:xfrm>
          <a:prstGeom prst="rect">
            <a:avLst/>
          </a:prstGeom>
          <a:noFill/>
        </p:spPr>
      </p:pic>
      <p:sp>
        <p:nvSpPr>
          <p:cNvPr id="7"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
        <p:nvSpPr>
          <p:cNvPr id="8" name="Inhaltsplatzhalter 2"/>
          <p:cNvSpPr>
            <a:spLocks noGrp="1"/>
          </p:cNvSpPr>
          <p:nvPr>
            <p:ph sz="half" idx="1" hasCustomPrompt="1"/>
          </p:nvPr>
        </p:nvSpPr>
        <p:spPr>
          <a:xfrm>
            <a:off x="395288" y="2133600"/>
            <a:ext cx="3584045" cy="3992563"/>
          </a:xfrm>
        </p:spPr>
        <p:txBody>
          <a:bodyPr/>
          <a:lstStyle>
            <a:lvl1pPr>
              <a:defRPr sz="20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9" name="Inhaltsplatzhalter 3"/>
          <p:cNvSpPr>
            <a:spLocks noGrp="1"/>
          </p:cNvSpPr>
          <p:nvPr>
            <p:ph sz="half" idx="2" hasCustomPrompt="1"/>
          </p:nvPr>
        </p:nvSpPr>
        <p:spPr>
          <a:xfrm>
            <a:off x="4140201" y="2133600"/>
            <a:ext cx="3556000" cy="3992563"/>
          </a:xfrm>
        </p:spPr>
        <p:txBody>
          <a:bodyPr/>
          <a:lstStyle>
            <a:lvl1pPr>
              <a:defRPr sz="18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4_Vergleich">
    <p:spTree>
      <p:nvGrpSpPr>
        <p:cNvPr id="1" name=""/>
        <p:cNvGrpSpPr/>
        <p:nvPr/>
      </p:nvGrpSpPr>
      <p:grpSpPr>
        <a:xfrm>
          <a:off x="0" y="0"/>
          <a:ext cx="0" cy="0"/>
          <a:chOff x="0" y="0"/>
          <a:chExt cx="0" cy="0"/>
        </a:xfrm>
      </p:grpSpPr>
      <p:pic>
        <p:nvPicPr>
          <p:cNvPr id="14" name="Picture 2" descr="C:\Dokumente und Einstellungen\mitterhuemer\Desktop\BIF_Kasper-gras-natur.jpg"/>
          <p:cNvPicPr>
            <a:picLocks noChangeAspect="1" noChangeArrowheads="1"/>
          </p:cNvPicPr>
          <p:nvPr userDrawn="1"/>
        </p:nvPicPr>
        <p:blipFill>
          <a:blip cstate="email"/>
          <a:stretch>
            <a:fillRect/>
          </a:stretch>
        </p:blipFill>
        <p:spPr bwMode="auto">
          <a:xfrm>
            <a:off x="7185660" y="2103120"/>
            <a:ext cx="1958340" cy="4754880"/>
          </a:xfrm>
          <a:prstGeom prst="rect">
            <a:avLst/>
          </a:prstGeom>
          <a:noFill/>
        </p:spPr>
      </p:pic>
      <p:sp>
        <p:nvSpPr>
          <p:cNvPr id="9" name="Titel 1"/>
          <p:cNvSpPr>
            <a:spLocks noGrp="1"/>
          </p:cNvSpPr>
          <p:nvPr>
            <p:ph type="title"/>
          </p:nvPr>
        </p:nvSpPr>
        <p:spPr>
          <a:xfrm>
            <a:off x="395288" y="562504"/>
            <a:ext cx="8291512" cy="972609"/>
          </a:xfrm>
        </p:spPr>
        <p:txBody>
          <a:bodyPr/>
          <a:lstStyle>
            <a:lvl1pPr>
              <a:defRPr/>
            </a:lvl1pPr>
          </a:lstStyle>
          <a:p>
            <a:r>
              <a:rPr lang="de-DE" dirty="0" smtClean="0"/>
              <a:t>Titelmasterformat durch Klicken bearbeiten</a:t>
            </a:r>
            <a:endParaRPr lang="de-AT" dirty="0"/>
          </a:p>
        </p:txBody>
      </p:sp>
      <p:sp>
        <p:nvSpPr>
          <p:cNvPr id="10" name="Textplatzhalter 2"/>
          <p:cNvSpPr>
            <a:spLocks noGrp="1"/>
          </p:cNvSpPr>
          <p:nvPr>
            <p:ph type="body" idx="1"/>
          </p:nvPr>
        </p:nvSpPr>
        <p:spPr>
          <a:xfrm>
            <a:off x="395288" y="1535113"/>
            <a:ext cx="358404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Textmasterformate durch Klicken bearbeiten</a:t>
            </a:r>
          </a:p>
        </p:txBody>
      </p:sp>
      <p:sp>
        <p:nvSpPr>
          <p:cNvPr id="11" name="Textplatzhalter 4"/>
          <p:cNvSpPr>
            <a:spLocks noGrp="1"/>
          </p:cNvSpPr>
          <p:nvPr>
            <p:ph type="body" sz="quarter" idx="3"/>
          </p:nvPr>
        </p:nvSpPr>
        <p:spPr>
          <a:xfrm>
            <a:off x="4140201" y="1535113"/>
            <a:ext cx="4546599"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Textmasterformate durch Klicken bearbeiten</a:t>
            </a:r>
          </a:p>
        </p:txBody>
      </p:sp>
      <p:sp>
        <p:nvSpPr>
          <p:cNvPr id="12" name="Inhaltsplatzhalter 2"/>
          <p:cNvSpPr>
            <a:spLocks noGrp="1"/>
          </p:cNvSpPr>
          <p:nvPr>
            <p:ph sz="half" idx="10" hasCustomPrompt="1"/>
          </p:nvPr>
        </p:nvSpPr>
        <p:spPr>
          <a:xfrm>
            <a:off x="395288" y="2133600"/>
            <a:ext cx="3584045" cy="3992563"/>
          </a:xfrm>
        </p:spPr>
        <p:txBody>
          <a:bodyPr/>
          <a:lstStyle>
            <a:lvl1pPr>
              <a:defRPr sz="20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13" name="Inhaltsplatzhalter 3"/>
          <p:cNvSpPr>
            <a:spLocks noGrp="1"/>
          </p:cNvSpPr>
          <p:nvPr>
            <p:ph sz="half" idx="2" hasCustomPrompt="1"/>
          </p:nvPr>
        </p:nvSpPr>
        <p:spPr>
          <a:xfrm>
            <a:off x="4140201" y="2133600"/>
            <a:ext cx="3556000" cy="3992563"/>
          </a:xfrm>
        </p:spPr>
        <p:txBody>
          <a:bodyPr/>
          <a:lstStyle>
            <a:lvl1pPr>
              <a:defRPr sz="18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14_Nur Titel">
    <p:spTree>
      <p:nvGrpSpPr>
        <p:cNvPr id="1" name=""/>
        <p:cNvGrpSpPr/>
        <p:nvPr/>
      </p:nvGrpSpPr>
      <p:grpSpPr>
        <a:xfrm>
          <a:off x="0" y="0"/>
          <a:ext cx="0" cy="0"/>
          <a:chOff x="0" y="0"/>
          <a:chExt cx="0" cy="0"/>
        </a:xfrm>
      </p:grpSpPr>
      <p:pic>
        <p:nvPicPr>
          <p:cNvPr id="6" name="Picture 2" descr="C:\Dokumente und Einstellungen\mitterhuemer\Desktop\BIF_Kasper-gras-natur.jpg"/>
          <p:cNvPicPr>
            <a:picLocks noChangeAspect="1" noChangeArrowheads="1"/>
          </p:cNvPicPr>
          <p:nvPr userDrawn="1"/>
        </p:nvPicPr>
        <p:blipFill>
          <a:blip cstate="email"/>
          <a:stretch>
            <a:fillRect/>
          </a:stretch>
        </p:blipFill>
        <p:spPr bwMode="auto">
          <a:xfrm>
            <a:off x="7185660" y="2103120"/>
            <a:ext cx="1958340" cy="4754880"/>
          </a:xfrm>
          <a:prstGeom prst="rect">
            <a:avLst/>
          </a:prstGeom>
          <a:noFill/>
        </p:spPr>
      </p:pic>
      <p:sp>
        <p:nvSpPr>
          <p:cNvPr id="5"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blank" preserve="1">
  <p:cSld name="14_Leer">
    <p:spTree>
      <p:nvGrpSpPr>
        <p:cNvPr id="1" name=""/>
        <p:cNvGrpSpPr/>
        <p:nvPr/>
      </p:nvGrpSpPr>
      <p:grpSpPr>
        <a:xfrm>
          <a:off x="0" y="0"/>
          <a:ext cx="0" cy="0"/>
          <a:chOff x="0" y="0"/>
          <a:chExt cx="0" cy="0"/>
        </a:xfrm>
      </p:grpSpPr>
      <p:pic>
        <p:nvPicPr>
          <p:cNvPr id="4" name="Picture 2" descr="C:\Dokumente und Einstellungen\mitterhuemer\Desktop\BIF_Kasper-gras-natur.jpg"/>
          <p:cNvPicPr>
            <a:picLocks noChangeAspect="1" noChangeArrowheads="1"/>
          </p:cNvPicPr>
          <p:nvPr userDrawn="1"/>
        </p:nvPicPr>
        <p:blipFill>
          <a:blip cstate="email"/>
          <a:stretch>
            <a:fillRect/>
          </a:stretch>
        </p:blipFill>
        <p:spPr bwMode="auto">
          <a:xfrm>
            <a:off x="7185660" y="2103120"/>
            <a:ext cx="1958340" cy="4754880"/>
          </a:xfrm>
          <a:prstGeom prst="rect">
            <a:avLst/>
          </a:prstGeom>
          <a:noFill/>
        </p:spPr>
      </p:pic>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14_Inhalt mit Überschrift">
    <p:spTree>
      <p:nvGrpSpPr>
        <p:cNvPr id="1" name=""/>
        <p:cNvGrpSpPr/>
        <p:nvPr/>
      </p:nvGrpSpPr>
      <p:grpSpPr>
        <a:xfrm>
          <a:off x="0" y="0"/>
          <a:ext cx="0" cy="0"/>
          <a:chOff x="0" y="0"/>
          <a:chExt cx="0" cy="0"/>
        </a:xfrm>
      </p:grpSpPr>
      <p:pic>
        <p:nvPicPr>
          <p:cNvPr id="10" name="Picture 2" descr="C:\Dokumente und Einstellungen\mitterhuemer\Desktop\BIF_Kasper-gras-natur.jpg"/>
          <p:cNvPicPr>
            <a:picLocks noChangeAspect="1" noChangeArrowheads="1"/>
          </p:cNvPicPr>
          <p:nvPr userDrawn="1"/>
        </p:nvPicPr>
        <p:blipFill>
          <a:blip cstate="email"/>
          <a:stretch>
            <a:fillRect/>
          </a:stretch>
        </p:blipFill>
        <p:spPr bwMode="auto">
          <a:xfrm>
            <a:off x="7185660" y="2103120"/>
            <a:ext cx="1958340" cy="4754880"/>
          </a:xfrm>
          <a:prstGeom prst="rect">
            <a:avLst/>
          </a:prstGeom>
          <a:noFill/>
        </p:spPr>
      </p:pic>
      <p:sp>
        <p:nvSpPr>
          <p:cNvPr id="7" name="Titel 1"/>
          <p:cNvSpPr>
            <a:spLocks noGrp="1"/>
          </p:cNvSpPr>
          <p:nvPr>
            <p:ph type="title" hasCustomPrompt="1"/>
          </p:nvPr>
        </p:nvSpPr>
        <p:spPr>
          <a:xfrm>
            <a:off x="457200" y="891141"/>
            <a:ext cx="3008313" cy="1162050"/>
          </a:xfrm>
        </p:spPr>
        <p:txBody>
          <a:bodyPr anchor="t" anchorCtr="0"/>
          <a:lstStyle>
            <a:lvl1pPr algn="l">
              <a:lnSpc>
                <a:spcPct val="90000"/>
              </a:lnSpc>
              <a:defRPr sz="2000" b="1"/>
            </a:lvl1pPr>
          </a:lstStyle>
          <a:p>
            <a:r>
              <a:rPr lang="de-DE" dirty="0" smtClean="0"/>
              <a:t>Titelmasterformat durch Klicken bearbeiten</a:t>
            </a:r>
            <a:endParaRPr lang="de-AT" dirty="0"/>
          </a:p>
        </p:txBody>
      </p:sp>
      <p:sp>
        <p:nvSpPr>
          <p:cNvPr id="8" name="Textplatzhalter 3"/>
          <p:cNvSpPr>
            <a:spLocks noGrp="1"/>
          </p:cNvSpPr>
          <p:nvPr>
            <p:ph type="body" sz="half" idx="2"/>
          </p:nvPr>
        </p:nvSpPr>
        <p:spPr>
          <a:xfrm>
            <a:off x="457200" y="2370667"/>
            <a:ext cx="3008313" cy="3755496"/>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smtClean="0"/>
              <a:t>Textmasterformate durch Klicken bearbeiten</a:t>
            </a:r>
          </a:p>
        </p:txBody>
      </p:sp>
      <p:sp>
        <p:nvSpPr>
          <p:cNvPr id="9" name="Inhaltsplatzhalter 2"/>
          <p:cNvSpPr>
            <a:spLocks noGrp="1"/>
          </p:cNvSpPr>
          <p:nvPr>
            <p:ph idx="1" hasCustomPrompt="1"/>
          </p:nvPr>
        </p:nvSpPr>
        <p:spPr>
          <a:xfrm>
            <a:off x="3575050" y="891141"/>
            <a:ext cx="4163483" cy="5235022"/>
          </a:xfrm>
        </p:spPr>
        <p:txBody>
          <a:bodyPr/>
          <a:lstStyle>
            <a:lvl1pPr>
              <a:defRPr sz="2000"/>
            </a:lvl1pPr>
            <a:lvl2pPr>
              <a:defRPr sz="2000"/>
            </a:lvl2pPr>
            <a:lvl3pPr marL="540000">
              <a:defRPr sz="1800"/>
            </a:lvl3pPr>
            <a:lvl4pPr>
              <a:defRPr sz="2000"/>
            </a:lvl4pPr>
            <a:lvl5pPr marL="900000">
              <a:defRPr sz="1600"/>
            </a:lvl5pPr>
            <a:lvl6pPr marL="1620000">
              <a:defRPr sz="1600"/>
            </a:lvl6pPr>
            <a:lvl7pPr>
              <a:defRPr sz="2000"/>
            </a:lvl7pPr>
            <a:lvl8pPr>
              <a:defRPr sz="2000"/>
            </a:lvl8pPr>
            <a:lvl9pPr>
              <a:defRPr sz="20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Zwei Inhalte">
    <p:spTree>
      <p:nvGrpSpPr>
        <p:cNvPr id="1" name=""/>
        <p:cNvGrpSpPr/>
        <p:nvPr/>
      </p:nvGrpSpPr>
      <p:grpSpPr>
        <a:xfrm>
          <a:off x="0" y="0"/>
          <a:ext cx="0" cy="0"/>
          <a:chOff x="0" y="0"/>
          <a:chExt cx="0" cy="0"/>
        </a:xfrm>
      </p:grpSpPr>
      <p:pic>
        <p:nvPicPr>
          <p:cNvPr id="9" name="Picture 13" descr="C:\Dokumente und Einstellungen\mitterhuemer\Desktop\BIF_Julia-gras-natur.jpg"/>
          <p:cNvPicPr>
            <a:picLocks noChangeAspect="1" noChangeArrowheads="1"/>
          </p:cNvPicPr>
          <p:nvPr userDrawn="1"/>
        </p:nvPicPr>
        <p:blipFill>
          <a:blip cstate="email"/>
          <a:stretch>
            <a:fillRect/>
          </a:stretch>
        </p:blipFill>
        <p:spPr bwMode="auto">
          <a:xfrm>
            <a:off x="7231380" y="2209800"/>
            <a:ext cx="1912620" cy="4648200"/>
          </a:xfrm>
          <a:prstGeom prst="rect">
            <a:avLst/>
          </a:prstGeom>
          <a:noFill/>
        </p:spPr>
      </p:pic>
      <p:sp>
        <p:nvSpPr>
          <p:cNvPr id="10"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
        <p:nvSpPr>
          <p:cNvPr id="7" name="Inhaltsplatzhalter 2"/>
          <p:cNvSpPr>
            <a:spLocks noGrp="1"/>
          </p:cNvSpPr>
          <p:nvPr>
            <p:ph sz="half" idx="1" hasCustomPrompt="1"/>
          </p:nvPr>
        </p:nvSpPr>
        <p:spPr>
          <a:xfrm>
            <a:off x="395288" y="2133600"/>
            <a:ext cx="3584045" cy="3992563"/>
          </a:xfrm>
        </p:spPr>
        <p:txBody>
          <a:bodyPr/>
          <a:lstStyle>
            <a:lvl1pPr>
              <a:defRPr sz="20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8" name="Inhaltsplatzhalter 3"/>
          <p:cNvSpPr>
            <a:spLocks noGrp="1"/>
          </p:cNvSpPr>
          <p:nvPr>
            <p:ph sz="half" idx="2" hasCustomPrompt="1"/>
          </p:nvPr>
        </p:nvSpPr>
        <p:spPr>
          <a:xfrm>
            <a:off x="4140201" y="2133600"/>
            <a:ext cx="3556000" cy="3992563"/>
          </a:xfrm>
        </p:spPr>
        <p:txBody>
          <a:bodyPr/>
          <a:lstStyle>
            <a:lvl1pPr>
              <a:defRPr sz="18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14_Bild mit Überschrift">
    <p:spTree>
      <p:nvGrpSpPr>
        <p:cNvPr id="1" name=""/>
        <p:cNvGrpSpPr/>
        <p:nvPr/>
      </p:nvGrpSpPr>
      <p:grpSpPr>
        <a:xfrm>
          <a:off x="0" y="0"/>
          <a:ext cx="0" cy="0"/>
          <a:chOff x="0" y="0"/>
          <a:chExt cx="0" cy="0"/>
        </a:xfrm>
      </p:grpSpPr>
      <p:pic>
        <p:nvPicPr>
          <p:cNvPr id="10" name="Picture 2" descr="C:\Dokumente und Einstellungen\mitterhuemer\Desktop\BIF_Kasper-gras-natur.jpg"/>
          <p:cNvPicPr>
            <a:picLocks noChangeAspect="1" noChangeArrowheads="1"/>
          </p:cNvPicPr>
          <p:nvPr userDrawn="1"/>
        </p:nvPicPr>
        <p:blipFill>
          <a:blip cstate="email"/>
          <a:stretch>
            <a:fillRect/>
          </a:stretch>
        </p:blipFill>
        <p:spPr bwMode="auto">
          <a:xfrm>
            <a:off x="7185660" y="2103120"/>
            <a:ext cx="1958340" cy="4754880"/>
          </a:xfrm>
          <a:prstGeom prst="rect">
            <a:avLst/>
          </a:prstGeom>
          <a:noFill/>
        </p:spPr>
      </p:pic>
      <p:sp>
        <p:nvSpPr>
          <p:cNvPr id="7" name="Titel 1"/>
          <p:cNvSpPr>
            <a:spLocks noGrp="1"/>
          </p:cNvSpPr>
          <p:nvPr>
            <p:ph type="title"/>
          </p:nvPr>
        </p:nvSpPr>
        <p:spPr>
          <a:xfrm>
            <a:off x="1792288" y="4800600"/>
            <a:ext cx="5486400" cy="566738"/>
          </a:xfrm>
        </p:spPr>
        <p:txBody>
          <a:bodyPr anchor="b"/>
          <a:lstStyle>
            <a:lvl1pPr algn="l">
              <a:defRPr sz="2000" b="1"/>
            </a:lvl1pPr>
          </a:lstStyle>
          <a:p>
            <a:r>
              <a:rPr lang="de-DE" dirty="0" smtClean="0"/>
              <a:t>Titelmasterformat durch Klicken bearbeiten</a:t>
            </a:r>
            <a:endParaRPr lang="de-AT" dirty="0"/>
          </a:p>
        </p:txBody>
      </p:sp>
      <p:sp>
        <p:nvSpPr>
          <p:cNvPr id="8" name="Bildplatzhalter 2"/>
          <p:cNvSpPr>
            <a:spLocks noGrp="1"/>
          </p:cNvSpPr>
          <p:nvPr>
            <p:ph type="pic" idx="1"/>
          </p:nvPr>
        </p:nvSpPr>
        <p:spPr>
          <a:xfrm>
            <a:off x="1792288" y="990599"/>
            <a:ext cx="5486400" cy="37369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9" name="Textplatzhalter 3"/>
          <p:cNvSpPr>
            <a:spLocks noGrp="1"/>
          </p:cNvSpPr>
          <p:nvPr>
            <p:ph type="body" sz="half" idx="2"/>
          </p:nvPr>
        </p:nvSpPr>
        <p:spPr>
          <a:xfrm>
            <a:off x="1792288" y="5367338"/>
            <a:ext cx="5486400" cy="804862"/>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smtClean="0"/>
              <a:t>Textmasterformate durch Klicken bearbeiten</a:t>
            </a: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15_Titelfolie">
    <p:spTree>
      <p:nvGrpSpPr>
        <p:cNvPr id="1" name=""/>
        <p:cNvGrpSpPr/>
        <p:nvPr/>
      </p:nvGrpSpPr>
      <p:grpSpPr>
        <a:xfrm>
          <a:off x="0" y="0"/>
          <a:ext cx="0" cy="0"/>
          <a:chOff x="0" y="0"/>
          <a:chExt cx="0" cy="0"/>
        </a:xfrm>
      </p:grpSpPr>
      <p:pic>
        <p:nvPicPr>
          <p:cNvPr id="8" name="Picture 2" descr="C:\Dokumente und Einstellungen\mitterhuemer\Desktop\BIF_Paerchen-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
        <p:nvSpPr>
          <p:cNvPr id="6" name="Titel 1"/>
          <p:cNvSpPr>
            <a:spLocks noGrp="1"/>
          </p:cNvSpPr>
          <p:nvPr>
            <p:ph type="ctrTitle"/>
          </p:nvPr>
        </p:nvSpPr>
        <p:spPr>
          <a:xfrm>
            <a:off x="685800" y="1537735"/>
            <a:ext cx="7772400" cy="1470025"/>
          </a:xfrm>
        </p:spPr>
        <p:txBody>
          <a:bodyPr/>
          <a:lstStyle>
            <a:lvl1pPr algn="ctr">
              <a:defRPr sz="2800"/>
            </a:lvl1pPr>
          </a:lstStyle>
          <a:p>
            <a:r>
              <a:rPr lang="de-DE" dirty="0" smtClean="0"/>
              <a:t>Titelmasterformat durch Klicken bearbeiten</a:t>
            </a:r>
            <a:endParaRPr lang="de-AT" dirty="0"/>
          </a:p>
        </p:txBody>
      </p:sp>
      <p:sp>
        <p:nvSpPr>
          <p:cNvPr id="7" name="Untertitel 2"/>
          <p:cNvSpPr>
            <a:spLocks noGrp="1"/>
          </p:cNvSpPr>
          <p:nvPr>
            <p:ph type="subTitle" idx="1"/>
          </p:nvPr>
        </p:nvSpPr>
        <p:spPr>
          <a:xfrm>
            <a:off x="1371600" y="320884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30_Titel und Inhalt">
    <p:spTree>
      <p:nvGrpSpPr>
        <p:cNvPr id="1" name=""/>
        <p:cNvGrpSpPr/>
        <p:nvPr/>
      </p:nvGrpSpPr>
      <p:grpSpPr>
        <a:xfrm>
          <a:off x="0" y="0"/>
          <a:ext cx="0" cy="0"/>
          <a:chOff x="0" y="0"/>
          <a:chExt cx="0" cy="0"/>
        </a:xfrm>
      </p:grpSpPr>
      <p:pic>
        <p:nvPicPr>
          <p:cNvPr id="8" name="Picture 2" descr="C:\Dokumente und Einstellungen\mitterhuemer\Desktop\BIF_Paerchen-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
        <p:nvSpPr>
          <p:cNvPr id="6" name="Inhaltsplatzhalter 2"/>
          <p:cNvSpPr>
            <a:spLocks noGrp="1"/>
          </p:cNvSpPr>
          <p:nvPr>
            <p:ph idx="1" hasCustomPrompt="1"/>
          </p:nvPr>
        </p:nvSpPr>
        <p:spPr>
          <a:xfrm>
            <a:off x="395288" y="2133600"/>
            <a:ext cx="6928379" cy="3992563"/>
          </a:xfrm>
        </p:spPr>
        <p:txBody>
          <a:body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7"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31_Titel und Inhalt">
    <p:spTree>
      <p:nvGrpSpPr>
        <p:cNvPr id="1" name=""/>
        <p:cNvGrpSpPr/>
        <p:nvPr/>
      </p:nvGrpSpPr>
      <p:grpSpPr>
        <a:xfrm>
          <a:off x="0" y="0"/>
          <a:ext cx="0" cy="0"/>
          <a:chOff x="0" y="0"/>
          <a:chExt cx="0" cy="0"/>
        </a:xfrm>
      </p:grpSpPr>
      <p:pic>
        <p:nvPicPr>
          <p:cNvPr id="8" name="Picture 2" descr="C:\Dokumente und Einstellungen\mitterhuemer\Desktop\BIF_Paerchen-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
        <p:nvSpPr>
          <p:cNvPr id="6" name="Inhaltsplatzhalter 2"/>
          <p:cNvSpPr>
            <a:spLocks noGrp="1"/>
          </p:cNvSpPr>
          <p:nvPr>
            <p:ph idx="1" hasCustomPrompt="1"/>
          </p:nvPr>
        </p:nvSpPr>
        <p:spPr>
          <a:xfrm>
            <a:off x="395288" y="2133600"/>
            <a:ext cx="6928379" cy="3992563"/>
          </a:xfrm>
        </p:spPr>
        <p:txBody>
          <a:body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7"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15_Abschnittsüberschrift">
    <p:spTree>
      <p:nvGrpSpPr>
        <p:cNvPr id="1" name=""/>
        <p:cNvGrpSpPr/>
        <p:nvPr/>
      </p:nvGrpSpPr>
      <p:grpSpPr>
        <a:xfrm>
          <a:off x="0" y="0"/>
          <a:ext cx="0" cy="0"/>
          <a:chOff x="0" y="0"/>
          <a:chExt cx="0" cy="0"/>
        </a:xfrm>
      </p:grpSpPr>
      <p:pic>
        <p:nvPicPr>
          <p:cNvPr id="5" name="Picture 2" descr="C:\Dokumente und Einstellungen\mitterhuemer\Desktop\BIF_Paerchen-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
        <p:nvSpPr>
          <p:cNvPr id="8" name="Textplatzhalter 2"/>
          <p:cNvSpPr>
            <a:spLocks noGrp="1"/>
          </p:cNvSpPr>
          <p:nvPr>
            <p:ph type="body" idx="1"/>
          </p:nvPr>
        </p:nvSpPr>
        <p:spPr>
          <a:xfrm>
            <a:off x="722313" y="2390226"/>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smtClean="0"/>
              <a:t>Textmasterformate durch Klicken bearbeiten</a:t>
            </a:r>
          </a:p>
        </p:txBody>
      </p:sp>
      <p:sp>
        <p:nvSpPr>
          <p:cNvPr id="6" name="Titel 1"/>
          <p:cNvSpPr>
            <a:spLocks noGrp="1"/>
          </p:cNvSpPr>
          <p:nvPr>
            <p:ph type="title"/>
          </p:nvPr>
        </p:nvSpPr>
        <p:spPr>
          <a:xfrm>
            <a:off x="722313" y="3890413"/>
            <a:ext cx="7772400" cy="1362075"/>
          </a:xfrm>
        </p:spPr>
        <p:txBody>
          <a:bodyPr anchor="t"/>
          <a:lstStyle>
            <a:lvl1pPr algn="l">
              <a:defRPr sz="2800" b="1" cap="all"/>
            </a:lvl1pPr>
          </a:lstStyle>
          <a:p>
            <a:r>
              <a:rPr lang="de-DE" dirty="0" smtClean="0"/>
              <a:t>Titelmasterformat durch Klicken bearbeiten</a:t>
            </a:r>
            <a:endParaRPr lang="de-AT" dirty="0"/>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15_Zwei Inhalte">
    <p:spTree>
      <p:nvGrpSpPr>
        <p:cNvPr id="1" name=""/>
        <p:cNvGrpSpPr/>
        <p:nvPr/>
      </p:nvGrpSpPr>
      <p:grpSpPr>
        <a:xfrm>
          <a:off x="0" y="0"/>
          <a:ext cx="0" cy="0"/>
          <a:chOff x="0" y="0"/>
          <a:chExt cx="0" cy="0"/>
        </a:xfrm>
      </p:grpSpPr>
      <p:pic>
        <p:nvPicPr>
          <p:cNvPr id="10" name="Picture 2" descr="C:\Dokumente und Einstellungen\mitterhuemer\Desktop\BIF_Paerchen-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
        <p:nvSpPr>
          <p:cNvPr id="7"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
        <p:nvSpPr>
          <p:cNvPr id="8" name="Inhaltsplatzhalter 2"/>
          <p:cNvSpPr>
            <a:spLocks noGrp="1"/>
          </p:cNvSpPr>
          <p:nvPr>
            <p:ph sz="half" idx="1" hasCustomPrompt="1"/>
          </p:nvPr>
        </p:nvSpPr>
        <p:spPr>
          <a:xfrm>
            <a:off x="395288" y="2133600"/>
            <a:ext cx="3584045" cy="3992563"/>
          </a:xfrm>
        </p:spPr>
        <p:txBody>
          <a:bodyPr/>
          <a:lstStyle>
            <a:lvl1pPr>
              <a:defRPr sz="20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9" name="Inhaltsplatzhalter 3"/>
          <p:cNvSpPr>
            <a:spLocks noGrp="1"/>
          </p:cNvSpPr>
          <p:nvPr>
            <p:ph sz="half" idx="2" hasCustomPrompt="1"/>
          </p:nvPr>
        </p:nvSpPr>
        <p:spPr>
          <a:xfrm>
            <a:off x="4140201" y="2133600"/>
            <a:ext cx="3556000" cy="3992563"/>
          </a:xfrm>
        </p:spPr>
        <p:txBody>
          <a:bodyPr/>
          <a:lstStyle>
            <a:lvl1pPr>
              <a:defRPr sz="18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15_Vergleich">
    <p:spTree>
      <p:nvGrpSpPr>
        <p:cNvPr id="1" name=""/>
        <p:cNvGrpSpPr/>
        <p:nvPr/>
      </p:nvGrpSpPr>
      <p:grpSpPr>
        <a:xfrm>
          <a:off x="0" y="0"/>
          <a:ext cx="0" cy="0"/>
          <a:chOff x="0" y="0"/>
          <a:chExt cx="0" cy="0"/>
        </a:xfrm>
      </p:grpSpPr>
      <p:pic>
        <p:nvPicPr>
          <p:cNvPr id="14" name="Picture 2" descr="C:\Dokumente und Einstellungen\mitterhuemer\Desktop\BIF_Paerchen-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
        <p:nvSpPr>
          <p:cNvPr id="9" name="Titel 1"/>
          <p:cNvSpPr>
            <a:spLocks noGrp="1"/>
          </p:cNvSpPr>
          <p:nvPr>
            <p:ph type="title"/>
          </p:nvPr>
        </p:nvSpPr>
        <p:spPr>
          <a:xfrm>
            <a:off x="395288" y="562504"/>
            <a:ext cx="8291512" cy="972609"/>
          </a:xfrm>
        </p:spPr>
        <p:txBody>
          <a:bodyPr/>
          <a:lstStyle>
            <a:lvl1pPr>
              <a:defRPr/>
            </a:lvl1pPr>
          </a:lstStyle>
          <a:p>
            <a:r>
              <a:rPr lang="de-DE" dirty="0" smtClean="0"/>
              <a:t>Titelmasterformat durch Klicken bearbeiten</a:t>
            </a:r>
            <a:endParaRPr lang="de-AT" dirty="0"/>
          </a:p>
        </p:txBody>
      </p:sp>
      <p:sp>
        <p:nvSpPr>
          <p:cNvPr id="10" name="Textplatzhalter 2"/>
          <p:cNvSpPr>
            <a:spLocks noGrp="1"/>
          </p:cNvSpPr>
          <p:nvPr>
            <p:ph type="body" idx="1"/>
          </p:nvPr>
        </p:nvSpPr>
        <p:spPr>
          <a:xfrm>
            <a:off x="395288" y="1535113"/>
            <a:ext cx="358404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Textmasterformate durch Klicken bearbeiten</a:t>
            </a:r>
          </a:p>
        </p:txBody>
      </p:sp>
      <p:sp>
        <p:nvSpPr>
          <p:cNvPr id="11" name="Textplatzhalter 4"/>
          <p:cNvSpPr>
            <a:spLocks noGrp="1"/>
          </p:cNvSpPr>
          <p:nvPr>
            <p:ph type="body" sz="quarter" idx="3"/>
          </p:nvPr>
        </p:nvSpPr>
        <p:spPr>
          <a:xfrm>
            <a:off x="4140201" y="1535113"/>
            <a:ext cx="4546599"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Textmasterformate durch Klicken bearbeiten</a:t>
            </a:r>
          </a:p>
        </p:txBody>
      </p:sp>
      <p:sp>
        <p:nvSpPr>
          <p:cNvPr id="12" name="Inhaltsplatzhalter 2"/>
          <p:cNvSpPr>
            <a:spLocks noGrp="1"/>
          </p:cNvSpPr>
          <p:nvPr>
            <p:ph sz="half" idx="10" hasCustomPrompt="1"/>
          </p:nvPr>
        </p:nvSpPr>
        <p:spPr>
          <a:xfrm>
            <a:off x="395288" y="2133600"/>
            <a:ext cx="3584045" cy="3992563"/>
          </a:xfrm>
        </p:spPr>
        <p:txBody>
          <a:bodyPr/>
          <a:lstStyle>
            <a:lvl1pPr>
              <a:defRPr sz="20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13" name="Inhaltsplatzhalter 3"/>
          <p:cNvSpPr>
            <a:spLocks noGrp="1"/>
          </p:cNvSpPr>
          <p:nvPr>
            <p:ph sz="half" idx="2" hasCustomPrompt="1"/>
          </p:nvPr>
        </p:nvSpPr>
        <p:spPr>
          <a:xfrm>
            <a:off x="4140201" y="2133600"/>
            <a:ext cx="3556000" cy="3992563"/>
          </a:xfrm>
        </p:spPr>
        <p:txBody>
          <a:bodyPr/>
          <a:lstStyle>
            <a:lvl1pPr>
              <a:defRPr sz="18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15_Nur Titel">
    <p:spTree>
      <p:nvGrpSpPr>
        <p:cNvPr id="1" name=""/>
        <p:cNvGrpSpPr/>
        <p:nvPr/>
      </p:nvGrpSpPr>
      <p:grpSpPr>
        <a:xfrm>
          <a:off x="0" y="0"/>
          <a:ext cx="0" cy="0"/>
          <a:chOff x="0" y="0"/>
          <a:chExt cx="0" cy="0"/>
        </a:xfrm>
      </p:grpSpPr>
      <p:pic>
        <p:nvPicPr>
          <p:cNvPr id="6" name="Picture 2" descr="C:\Dokumente und Einstellungen\mitterhuemer\Desktop\BIF_Paerchen-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
        <p:nvSpPr>
          <p:cNvPr id="5"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blank" preserve="1">
  <p:cSld name="15_Leer">
    <p:spTree>
      <p:nvGrpSpPr>
        <p:cNvPr id="1" name=""/>
        <p:cNvGrpSpPr/>
        <p:nvPr/>
      </p:nvGrpSpPr>
      <p:grpSpPr>
        <a:xfrm>
          <a:off x="0" y="0"/>
          <a:ext cx="0" cy="0"/>
          <a:chOff x="0" y="0"/>
          <a:chExt cx="0" cy="0"/>
        </a:xfrm>
      </p:grpSpPr>
      <p:pic>
        <p:nvPicPr>
          <p:cNvPr id="4" name="Picture 2" descr="C:\Dokumente und Einstellungen\mitterhuemer\Desktop\BIF_Paerchen-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15_Inhalt mit Überschrift">
    <p:spTree>
      <p:nvGrpSpPr>
        <p:cNvPr id="1" name=""/>
        <p:cNvGrpSpPr/>
        <p:nvPr/>
      </p:nvGrpSpPr>
      <p:grpSpPr>
        <a:xfrm>
          <a:off x="0" y="0"/>
          <a:ext cx="0" cy="0"/>
          <a:chOff x="0" y="0"/>
          <a:chExt cx="0" cy="0"/>
        </a:xfrm>
      </p:grpSpPr>
      <p:pic>
        <p:nvPicPr>
          <p:cNvPr id="7" name="Picture 2" descr="C:\Dokumente und Einstellungen\mitterhuemer\Desktop\BIF_Paerchen-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
        <p:nvSpPr>
          <p:cNvPr id="8" name="Titel 1"/>
          <p:cNvSpPr>
            <a:spLocks noGrp="1"/>
          </p:cNvSpPr>
          <p:nvPr>
            <p:ph type="title" hasCustomPrompt="1"/>
          </p:nvPr>
        </p:nvSpPr>
        <p:spPr>
          <a:xfrm>
            <a:off x="457200" y="891141"/>
            <a:ext cx="3008313" cy="1162050"/>
          </a:xfrm>
        </p:spPr>
        <p:txBody>
          <a:bodyPr anchor="t" anchorCtr="0"/>
          <a:lstStyle>
            <a:lvl1pPr algn="l">
              <a:lnSpc>
                <a:spcPct val="90000"/>
              </a:lnSpc>
              <a:defRPr sz="2000" b="1"/>
            </a:lvl1pPr>
          </a:lstStyle>
          <a:p>
            <a:r>
              <a:rPr lang="de-DE" dirty="0" smtClean="0"/>
              <a:t>Titelmasterformat durch Klicken bearbeiten</a:t>
            </a:r>
            <a:endParaRPr lang="de-AT" dirty="0"/>
          </a:p>
        </p:txBody>
      </p:sp>
      <p:sp>
        <p:nvSpPr>
          <p:cNvPr id="9" name="Textplatzhalter 3"/>
          <p:cNvSpPr>
            <a:spLocks noGrp="1"/>
          </p:cNvSpPr>
          <p:nvPr>
            <p:ph type="body" sz="half" idx="2"/>
          </p:nvPr>
        </p:nvSpPr>
        <p:spPr>
          <a:xfrm>
            <a:off x="457200" y="2370667"/>
            <a:ext cx="3008313" cy="3755496"/>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smtClean="0"/>
              <a:t>Textmasterformate durch Klicken bearbeiten</a:t>
            </a:r>
          </a:p>
        </p:txBody>
      </p:sp>
      <p:sp>
        <p:nvSpPr>
          <p:cNvPr id="10" name="Inhaltsplatzhalter 2"/>
          <p:cNvSpPr>
            <a:spLocks noGrp="1"/>
          </p:cNvSpPr>
          <p:nvPr>
            <p:ph idx="1" hasCustomPrompt="1"/>
          </p:nvPr>
        </p:nvSpPr>
        <p:spPr>
          <a:xfrm>
            <a:off x="3575050" y="891141"/>
            <a:ext cx="4163483" cy="5235022"/>
          </a:xfrm>
        </p:spPr>
        <p:txBody>
          <a:bodyPr/>
          <a:lstStyle>
            <a:lvl1pPr>
              <a:defRPr sz="2000"/>
            </a:lvl1pPr>
            <a:lvl2pPr>
              <a:defRPr sz="2000"/>
            </a:lvl2pPr>
            <a:lvl3pPr marL="540000">
              <a:defRPr sz="1800"/>
            </a:lvl3pPr>
            <a:lvl4pPr>
              <a:defRPr sz="2000"/>
            </a:lvl4pPr>
            <a:lvl5pPr marL="900000">
              <a:defRPr sz="1600"/>
            </a:lvl5pPr>
            <a:lvl6pPr marL="1620000">
              <a:defRPr sz="1600"/>
            </a:lvl6pPr>
            <a:lvl7pPr>
              <a:defRPr sz="2000"/>
            </a:lvl7pPr>
            <a:lvl8pPr>
              <a:defRPr sz="2000"/>
            </a:lvl8pPr>
            <a:lvl9pPr>
              <a:defRPr sz="20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Vergleich">
    <p:spTree>
      <p:nvGrpSpPr>
        <p:cNvPr id="1" name=""/>
        <p:cNvGrpSpPr/>
        <p:nvPr/>
      </p:nvGrpSpPr>
      <p:grpSpPr>
        <a:xfrm>
          <a:off x="0" y="0"/>
          <a:ext cx="0" cy="0"/>
          <a:chOff x="0" y="0"/>
          <a:chExt cx="0" cy="0"/>
        </a:xfrm>
      </p:grpSpPr>
      <p:pic>
        <p:nvPicPr>
          <p:cNvPr id="11" name="Picture 13" descr="C:\Dokumente und Einstellungen\mitterhuemer\Desktop\BIF_Julia-gras-natur.jpg"/>
          <p:cNvPicPr>
            <a:picLocks noChangeAspect="1" noChangeArrowheads="1"/>
          </p:cNvPicPr>
          <p:nvPr userDrawn="1"/>
        </p:nvPicPr>
        <p:blipFill>
          <a:blip cstate="email"/>
          <a:stretch>
            <a:fillRect/>
          </a:stretch>
        </p:blipFill>
        <p:spPr bwMode="auto">
          <a:xfrm>
            <a:off x="7231380" y="2209800"/>
            <a:ext cx="1912620" cy="4648200"/>
          </a:xfrm>
          <a:prstGeom prst="rect">
            <a:avLst/>
          </a:prstGeom>
          <a:noFill/>
        </p:spPr>
      </p:pic>
      <p:sp>
        <p:nvSpPr>
          <p:cNvPr id="8" name="Titel 1"/>
          <p:cNvSpPr>
            <a:spLocks noGrp="1"/>
          </p:cNvSpPr>
          <p:nvPr>
            <p:ph type="title"/>
          </p:nvPr>
        </p:nvSpPr>
        <p:spPr>
          <a:xfrm>
            <a:off x="395288" y="562504"/>
            <a:ext cx="8291512" cy="972609"/>
          </a:xfrm>
        </p:spPr>
        <p:txBody>
          <a:bodyPr/>
          <a:lstStyle>
            <a:lvl1pPr>
              <a:defRPr/>
            </a:lvl1pPr>
          </a:lstStyle>
          <a:p>
            <a:r>
              <a:rPr lang="de-DE" dirty="0" smtClean="0"/>
              <a:t>Titelmasterformat durch Klicken bearbeiten</a:t>
            </a:r>
            <a:endParaRPr lang="de-AT" dirty="0"/>
          </a:p>
        </p:txBody>
      </p:sp>
      <p:sp>
        <p:nvSpPr>
          <p:cNvPr id="10" name="Textplatzhalter 2"/>
          <p:cNvSpPr>
            <a:spLocks noGrp="1"/>
          </p:cNvSpPr>
          <p:nvPr>
            <p:ph type="body" idx="1"/>
          </p:nvPr>
        </p:nvSpPr>
        <p:spPr>
          <a:xfrm>
            <a:off x="395288" y="1535113"/>
            <a:ext cx="358404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Textmasterformate durch Klicken bearbeiten</a:t>
            </a:r>
          </a:p>
        </p:txBody>
      </p:sp>
      <p:sp>
        <p:nvSpPr>
          <p:cNvPr id="13" name="Textplatzhalter 4"/>
          <p:cNvSpPr>
            <a:spLocks noGrp="1"/>
          </p:cNvSpPr>
          <p:nvPr>
            <p:ph type="body" sz="quarter" idx="3"/>
          </p:nvPr>
        </p:nvSpPr>
        <p:spPr>
          <a:xfrm>
            <a:off x="4140201" y="1535113"/>
            <a:ext cx="4546599"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Textmasterformate durch Klicken bearbeiten</a:t>
            </a:r>
          </a:p>
        </p:txBody>
      </p:sp>
      <p:sp>
        <p:nvSpPr>
          <p:cNvPr id="15" name="Inhaltsplatzhalter 2"/>
          <p:cNvSpPr>
            <a:spLocks noGrp="1"/>
          </p:cNvSpPr>
          <p:nvPr>
            <p:ph sz="half" idx="10" hasCustomPrompt="1"/>
          </p:nvPr>
        </p:nvSpPr>
        <p:spPr>
          <a:xfrm>
            <a:off x="395288" y="2133600"/>
            <a:ext cx="3584045" cy="3992563"/>
          </a:xfrm>
        </p:spPr>
        <p:txBody>
          <a:bodyPr/>
          <a:lstStyle>
            <a:lvl1pPr>
              <a:defRPr sz="20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18" name="Inhaltsplatzhalter 3"/>
          <p:cNvSpPr>
            <a:spLocks noGrp="1"/>
          </p:cNvSpPr>
          <p:nvPr>
            <p:ph sz="half" idx="2" hasCustomPrompt="1"/>
          </p:nvPr>
        </p:nvSpPr>
        <p:spPr>
          <a:xfrm>
            <a:off x="4140201" y="2133600"/>
            <a:ext cx="3556000" cy="3992563"/>
          </a:xfrm>
        </p:spPr>
        <p:txBody>
          <a:bodyPr/>
          <a:lstStyle>
            <a:lvl1pPr>
              <a:defRPr sz="18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15_Bild mit Überschrift">
    <p:spTree>
      <p:nvGrpSpPr>
        <p:cNvPr id="1" name=""/>
        <p:cNvGrpSpPr/>
        <p:nvPr/>
      </p:nvGrpSpPr>
      <p:grpSpPr>
        <a:xfrm>
          <a:off x="0" y="0"/>
          <a:ext cx="0" cy="0"/>
          <a:chOff x="0" y="0"/>
          <a:chExt cx="0" cy="0"/>
        </a:xfrm>
      </p:grpSpPr>
      <p:pic>
        <p:nvPicPr>
          <p:cNvPr id="10" name="Picture 2" descr="C:\Dokumente und Einstellungen\mitterhuemer\Desktop\BIF_Paerchen-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
        <p:nvSpPr>
          <p:cNvPr id="7" name="Titel 1"/>
          <p:cNvSpPr>
            <a:spLocks noGrp="1"/>
          </p:cNvSpPr>
          <p:nvPr>
            <p:ph type="title"/>
          </p:nvPr>
        </p:nvSpPr>
        <p:spPr>
          <a:xfrm>
            <a:off x="1792288" y="4800600"/>
            <a:ext cx="5486400" cy="566738"/>
          </a:xfrm>
        </p:spPr>
        <p:txBody>
          <a:bodyPr anchor="b"/>
          <a:lstStyle>
            <a:lvl1pPr algn="l">
              <a:defRPr sz="2000" b="1"/>
            </a:lvl1pPr>
          </a:lstStyle>
          <a:p>
            <a:r>
              <a:rPr lang="de-DE" dirty="0" smtClean="0"/>
              <a:t>Titelmasterformat durch Klicken bearbeiten</a:t>
            </a:r>
            <a:endParaRPr lang="de-AT" dirty="0"/>
          </a:p>
        </p:txBody>
      </p:sp>
      <p:sp>
        <p:nvSpPr>
          <p:cNvPr id="8" name="Bildplatzhalter 2"/>
          <p:cNvSpPr>
            <a:spLocks noGrp="1"/>
          </p:cNvSpPr>
          <p:nvPr>
            <p:ph type="pic" idx="1"/>
          </p:nvPr>
        </p:nvSpPr>
        <p:spPr>
          <a:xfrm>
            <a:off x="1792288" y="990599"/>
            <a:ext cx="5486400" cy="37369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9" name="Textplatzhalter 3"/>
          <p:cNvSpPr>
            <a:spLocks noGrp="1"/>
          </p:cNvSpPr>
          <p:nvPr>
            <p:ph type="body" sz="half" idx="2"/>
          </p:nvPr>
        </p:nvSpPr>
        <p:spPr>
          <a:xfrm>
            <a:off x="1792288" y="5367338"/>
            <a:ext cx="5486400" cy="804862"/>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smtClean="0"/>
              <a:t>Textmasterformate durch Klicken bearbeiten</a:t>
            </a:r>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16_Titelfolie">
    <p:spTree>
      <p:nvGrpSpPr>
        <p:cNvPr id="1" name=""/>
        <p:cNvGrpSpPr/>
        <p:nvPr/>
      </p:nvGrpSpPr>
      <p:grpSpPr>
        <a:xfrm>
          <a:off x="0" y="0"/>
          <a:ext cx="0" cy="0"/>
          <a:chOff x="0" y="0"/>
          <a:chExt cx="0" cy="0"/>
        </a:xfrm>
      </p:grpSpPr>
      <p:pic>
        <p:nvPicPr>
          <p:cNvPr id="8" name="Picture 2" descr="C:\Dokumente und Einstellungen\mitterhuemer\Desktop\BIF_Paula-kleiner-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
        <p:nvSpPr>
          <p:cNvPr id="6" name="Titel 1"/>
          <p:cNvSpPr>
            <a:spLocks noGrp="1"/>
          </p:cNvSpPr>
          <p:nvPr>
            <p:ph type="ctrTitle"/>
          </p:nvPr>
        </p:nvSpPr>
        <p:spPr>
          <a:xfrm>
            <a:off x="685800" y="1537735"/>
            <a:ext cx="7772400" cy="1470025"/>
          </a:xfrm>
        </p:spPr>
        <p:txBody>
          <a:bodyPr/>
          <a:lstStyle>
            <a:lvl1pPr algn="ctr">
              <a:defRPr sz="2800"/>
            </a:lvl1pPr>
          </a:lstStyle>
          <a:p>
            <a:r>
              <a:rPr lang="de-DE" dirty="0" smtClean="0"/>
              <a:t>Titelmasterformat durch Klicken bearbeiten</a:t>
            </a:r>
            <a:endParaRPr lang="de-AT" dirty="0"/>
          </a:p>
        </p:txBody>
      </p:sp>
      <p:sp>
        <p:nvSpPr>
          <p:cNvPr id="7" name="Untertitel 2"/>
          <p:cNvSpPr>
            <a:spLocks noGrp="1"/>
          </p:cNvSpPr>
          <p:nvPr>
            <p:ph type="subTitle" idx="1"/>
          </p:nvPr>
        </p:nvSpPr>
        <p:spPr>
          <a:xfrm>
            <a:off x="1371600" y="320884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32_Titel und Inhalt">
    <p:spTree>
      <p:nvGrpSpPr>
        <p:cNvPr id="1" name=""/>
        <p:cNvGrpSpPr/>
        <p:nvPr/>
      </p:nvGrpSpPr>
      <p:grpSpPr>
        <a:xfrm>
          <a:off x="0" y="0"/>
          <a:ext cx="0" cy="0"/>
          <a:chOff x="0" y="0"/>
          <a:chExt cx="0" cy="0"/>
        </a:xfrm>
      </p:grpSpPr>
      <p:pic>
        <p:nvPicPr>
          <p:cNvPr id="8" name="Picture 2" descr="C:\Dokumente und Einstellungen\mitterhuemer\Desktop\BIF_Paula-kleiner-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
        <p:nvSpPr>
          <p:cNvPr id="6" name="Inhaltsplatzhalter 2"/>
          <p:cNvSpPr>
            <a:spLocks noGrp="1"/>
          </p:cNvSpPr>
          <p:nvPr>
            <p:ph idx="1" hasCustomPrompt="1"/>
          </p:nvPr>
        </p:nvSpPr>
        <p:spPr>
          <a:xfrm>
            <a:off x="395288" y="2133600"/>
            <a:ext cx="6911445" cy="3992563"/>
          </a:xfrm>
        </p:spPr>
        <p:txBody>
          <a:body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7"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33_Titel und Inhalt">
    <p:spTree>
      <p:nvGrpSpPr>
        <p:cNvPr id="1" name=""/>
        <p:cNvGrpSpPr/>
        <p:nvPr/>
      </p:nvGrpSpPr>
      <p:grpSpPr>
        <a:xfrm>
          <a:off x="0" y="0"/>
          <a:ext cx="0" cy="0"/>
          <a:chOff x="0" y="0"/>
          <a:chExt cx="0" cy="0"/>
        </a:xfrm>
      </p:grpSpPr>
      <p:pic>
        <p:nvPicPr>
          <p:cNvPr id="8" name="Picture 2" descr="C:\Dokumente und Einstellungen\mitterhuemer\Desktop\BIF_Paula-kleiner-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
        <p:nvSpPr>
          <p:cNvPr id="6" name="Inhaltsplatzhalter 2"/>
          <p:cNvSpPr>
            <a:spLocks noGrp="1"/>
          </p:cNvSpPr>
          <p:nvPr>
            <p:ph idx="1" hasCustomPrompt="1"/>
          </p:nvPr>
        </p:nvSpPr>
        <p:spPr>
          <a:xfrm>
            <a:off x="395288" y="2133600"/>
            <a:ext cx="6911445" cy="3992563"/>
          </a:xfrm>
        </p:spPr>
        <p:txBody>
          <a:body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7"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16_Abschnittsüberschrift">
    <p:spTree>
      <p:nvGrpSpPr>
        <p:cNvPr id="1" name=""/>
        <p:cNvGrpSpPr/>
        <p:nvPr/>
      </p:nvGrpSpPr>
      <p:grpSpPr>
        <a:xfrm>
          <a:off x="0" y="0"/>
          <a:ext cx="0" cy="0"/>
          <a:chOff x="0" y="0"/>
          <a:chExt cx="0" cy="0"/>
        </a:xfrm>
      </p:grpSpPr>
      <p:pic>
        <p:nvPicPr>
          <p:cNvPr id="5" name="Picture 2" descr="C:\Dokumente und Einstellungen\mitterhuemer\Desktop\BIF_Paula-kleiner-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
        <p:nvSpPr>
          <p:cNvPr id="8" name="Textplatzhalter 2"/>
          <p:cNvSpPr>
            <a:spLocks noGrp="1"/>
          </p:cNvSpPr>
          <p:nvPr>
            <p:ph type="body" idx="1"/>
          </p:nvPr>
        </p:nvSpPr>
        <p:spPr>
          <a:xfrm>
            <a:off x="722313" y="2390226"/>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smtClean="0"/>
              <a:t>Textmasterformate durch Klicken bearbeiten</a:t>
            </a:r>
          </a:p>
        </p:txBody>
      </p:sp>
      <p:sp>
        <p:nvSpPr>
          <p:cNvPr id="6" name="Titel 1"/>
          <p:cNvSpPr>
            <a:spLocks noGrp="1"/>
          </p:cNvSpPr>
          <p:nvPr>
            <p:ph type="title"/>
          </p:nvPr>
        </p:nvSpPr>
        <p:spPr>
          <a:xfrm>
            <a:off x="722313" y="3890413"/>
            <a:ext cx="7772400" cy="1362075"/>
          </a:xfrm>
        </p:spPr>
        <p:txBody>
          <a:bodyPr anchor="t"/>
          <a:lstStyle>
            <a:lvl1pPr algn="l">
              <a:defRPr sz="2800" b="1" cap="all"/>
            </a:lvl1pPr>
          </a:lstStyle>
          <a:p>
            <a:r>
              <a:rPr lang="de-DE" dirty="0" smtClean="0"/>
              <a:t>Titelmasterformat durch Klicken bearbeiten</a:t>
            </a:r>
            <a:endParaRPr lang="de-AT" dirty="0"/>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16_Zwei Inhalte">
    <p:spTree>
      <p:nvGrpSpPr>
        <p:cNvPr id="1" name=""/>
        <p:cNvGrpSpPr/>
        <p:nvPr/>
      </p:nvGrpSpPr>
      <p:grpSpPr>
        <a:xfrm>
          <a:off x="0" y="0"/>
          <a:ext cx="0" cy="0"/>
          <a:chOff x="0" y="0"/>
          <a:chExt cx="0" cy="0"/>
        </a:xfrm>
      </p:grpSpPr>
      <p:pic>
        <p:nvPicPr>
          <p:cNvPr id="6" name="Picture 2" descr="C:\Dokumente und Einstellungen\mitterhuemer\Desktop\BIF_Paula-kleiner-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
        <p:nvSpPr>
          <p:cNvPr id="8"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
        <p:nvSpPr>
          <p:cNvPr id="9" name="Inhaltsplatzhalter 2"/>
          <p:cNvSpPr>
            <a:spLocks noGrp="1"/>
          </p:cNvSpPr>
          <p:nvPr>
            <p:ph sz="half" idx="1" hasCustomPrompt="1"/>
          </p:nvPr>
        </p:nvSpPr>
        <p:spPr>
          <a:xfrm>
            <a:off x="395288" y="2133600"/>
            <a:ext cx="3584045" cy="3992563"/>
          </a:xfrm>
        </p:spPr>
        <p:txBody>
          <a:bodyPr/>
          <a:lstStyle>
            <a:lvl1pPr>
              <a:defRPr sz="20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10" name="Inhaltsplatzhalter 3"/>
          <p:cNvSpPr>
            <a:spLocks noGrp="1"/>
          </p:cNvSpPr>
          <p:nvPr>
            <p:ph sz="half" idx="2" hasCustomPrompt="1"/>
          </p:nvPr>
        </p:nvSpPr>
        <p:spPr>
          <a:xfrm>
            <a:off x="4140201" y="2133600"/>
            <a:ext cx="3556000" cy="3992563"/>
          </a:xfrm>
        </p:spPr>
        <p:txBody>
          <a:bodyPr/>
          <a:lstStyle>
            <a:lvl1pPr>
              <a:defRPr sz="18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16_Vergleich">
    <p:spTree>
      <p:nvGrpSpPr>
        <p:cNvPr id="1" name=""/>
        <p:cNvGrpSpPr/>
        <p:nvPr/>
      </p:nvGrpSpPr>
      <p:grpSpPr>
        <a:xfrm>
          <a:off x="0" y="0"/>
          <a:ext cx="0" cy="0"/>
          <a:chOff x="0" y="0"/>
          <a:chExt cx="0" cy="0"/>
        </a:xfrm>
      </p:grpSpPr>
      <p:pic>
        <p:nvPicPr>
          <p:cNvPr id="14" name="Picture 2" descr="C:\Dokumente und Einstellungen\mitterhuemer\Desktop\BIF_Paula-kleiner-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
        <p:nvSpPr>
          <p:cNvPr id="9" name="Titel 1"/>
          <p:cNvSpPr>
            <a:spLocks noGrp="1"/>
          </p:cNvSpPr>
          <p:nvPr>
            <p:ph type="title"/>
          </p:nvPr>
        </p:nvSpPr>
        <p:spPr>
          <a:xfrm>
            <a:off x="395288" y="562504"/>
            <a:ext cx="8291512" cy="972609"/>
          </a:xfrm>
        </p:spPr>
        <p:txBody>
          <a:bodyPr/>
          <a:lstStyle>
            <a:lvl1pPr>
              <a:defRPr/>
            </a:lvl1pPr>
          </a:lstStyle>
          <a:p>
            <a:r>
              <a:rPr lang="de-DE" dirty="0" smtClean="0"/>
              <a:t>Titelmasterformat durch Klicken bearbeiten</a:t>
            </a:r>
            <a:endParaRPr lang="de-AT" dirty="0"/>
          </a:p>
        </p:txBody>
      </p:sp>
      <p:sp>
        <p:nvSpPr>
          <p:cNvPr id="10" name="Textplatzhalter 2"/>
          <p:cNvSpPr>
            <a:spLocks noGrp="1"/>
          </p:cNvSpPr>
          <p:nvPr>
            <p:ph type="body" idx="1"/>
          </p:nvPr>
        </p:nvSpPr>
        <p:spPr>
          <a:xfrm>
            <a:off x="395288" y="1535113"/>
            <a:ext cx="358404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Textmasterformate durch Klicken bearbeiten</a:t>
            </a:r>
          </a:p>
        </p:txBody>
      </p:sp>
      <p:sp>
        <p:nvSpPr>
          <p:cNvPr id="11" name="Textplatzhalter 4"/>
          <p:cNvSpPr>
            <a:spLocks noGrp="1"/>
          </p:cNvSpPr>
          <p:nvPr>
            <p:ph type="body" sz="quarter" idx="3"/>
          </p:nvPr>
        </p:nvSpPr>
        <p:spPr>
          <a:xfrm>
            <a:off x="4140201" y="1535113"/>
            <a:ext cx="4546599"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Textmasterformate durch Klicken bearbeiten</a:t>
            </a:r>
          </a:p>
        </p:txBody>
      </p:sp>
      <p:sp>
        <p:nvSpPr>
          <p:cNvPr id="12" name="Inhaltsplatzhalter 2"/>
          <p:cNvSpPr>
            <a:spLocks noGrp="1"/>
          </p:cNvSpPr>
          <p:nvPr>
            <p:ph sz="half" idx="10" hasCustomPrompt="1"/>
          </p:nvPr>
        </p:nvSpPr>
        <p:spPr>
          <a:xfrm>
            <a:off x="395288" y="2133600"/>
            <a:ext cx="3584045" cy="3992563"/>
          </a:xfrm>
        </p:spPr>
        <p:txBody>
          <a:bodyPr/>
          <a:lstStyle>
            <a:lvl1pPr>
              <a:defRPr sz="20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13" name="Inhaltsplatzhalter 3"/>
          <p:cNvSpPr>
            <a:spLocks noGrp="1"/>
          </p:cNvSpPr>
          <p:nvPr>
            <p:ph sz="half" idx="2" hasCustomPrompt="1"/>
          </p:nvPr>
        </p:nvSpPr>
        <p:spPr>
          <a:xfrm>
            <a:off x="4140201" y="2133600"/>
            <a:ext cx="3556000" cy="3992563"/>
          </a:xfrm>
        </p:spPr>
        <p:txBody>
          <a:bodyPr/>
          <a:lstStyle>
            <a:lvl1pPr>
              <a:defRPr sz="18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16_Nur Titel">
    <p:spTree>
      <p:nvGrpSpPr>
        <p:cNvPr id="1" name=""/>
        <p:cNvGrpSpPr/>
        <p:nvPr/>
      </p:nvGrpSpPr>
      <p:grpSpPr>
        <a:xfrm>
          <a:off x="0" y="0"/>
          <a:ext cx="0" cy="0"/>
          <a:chOff x="0" y="0"/>
          <a:chExt cx="0" cy="0"/>
        </a:xfrm>
      </p:grpSpPr>
      <p:pic>
        <p:nvPicPr>
          <p:cNvPr id="6" name="Picture 2" descr="C:\Dokumente und Einstellungen\mitterhuemer\Desktop\BIF_Paula-kleiner-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
        <p:nvSpPr>
          <p:cNvPr id="5"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blank" preserve="1">
  <p:cSld name="16_Leer">
    <p:spTree>
      <p:nvGrpSpPr>
        <p:cNvPr id="1" name=""/>
        <p:cNvGrpSpPr/>
        <p:nvPr/>
      </p:nvGrpSpPr>
      <p:grpSpPr>
        <a:xfrm>
          <a:off x="0" y="0"/>
          <a:ext cx="0" cy="0"/>
          <a:chOff x="0" y="0"/>
          <a:chExt cx="0" cy="0"/>
        </a:xfrm>
      </p:grpSpPr>
      <p:pic>
        <p:nvPicPr>
          <p:cNvPr id="4" name="Picture 2" descr="C:\Dokumente und Einstellungen\mitterhuemer\Desktop\BIF_Paula-kleiner-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16_Inhalt mit Überschrift">
    <p:spTree>
      <p:nvGrpSpPr>
        <p:cNvPr id="1" name=""/>
        <p:cNvGrpSpPr/>
        <p:nvPr/>
      </p:nvGrpSpPr>
      <p:grpSpPr>
        <a:xfrm>
          <a:off x="0" y="0"/>
          <a:ext cx="0" cy="0"/>
          <a:chOff x="0" y="0"/>
          <a:chExt cx="0" cy="0"/>
        </a:xfrm>
      </p:grpSpPr>
      <p:pic>
        <p:nvPicPr>
          <p:cNvPr id="10" name="Picture 2" descr="C:\Dokumente und Einstellungen\mitterhuemer\Desktop\BIF_Paula-kleiner-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
        <p:nvSpPr>
          <p:cNvPr id="7" name="Titel 1"/>
          <p:cNvSpPr>
            <a:spLocks noGrp="1"/>
          </p:cNvSpPr>
          <p:nvPr>
            <p:ph type="title" hasCustomPrompt="1"/>
          </p:nvPr>
        </p:nvSpPr>
        <p:spPr>
          <a:xfrm>
            <a:off x="457200" y="891141"/>
            <a:ext cx="3008313" cy="1162050"/>
          </a:xfrm>
        </p:spPr>
        <p:txBody>
          <a:bodyPr anchor="t" anchorCtr="0"/>
          <a:lstStyle>
            <a:lvl1pPr algn="l">
              <a:lnSpc>
                <a:spcPct val="90000"/>
              </a:lnSpc>
              <a:defRPr sz="2000" b="1"/>
            </a:lvl1pPr>
          </a:lstStyle>
          <a:p>
            <a:r>
              <a:rPr lang="de-DE" dirty="0" smtClean="0"/>
              <a:t>Titelmasterformat durch Klicken bearbeiten</a:t>
            </a:r>
            <a:endParaRPr lang="de-AT" dirty="0"/>
          </a:p>
        </p:txBody>
      </p:sp>
      <p:sp>
        <p:nvSpPr>
          <p:cNvPr id="8" name="Textplatzhalter 3"/>
          <p:cNvSpPr>
            <a:spLocks noGrp="1"/>
          </p:cNvSpPr>
          <p:nvPr>
            <p:ph type="body" sz="half" idx="2"/>
          </p:nvPr>
        </p:nvSpPr>
        <p:spPr>
          <a:xfrm>
            <a:off x="457200" y="2370667"/>
            <a:ext cx="3008313" cy="3755496"/>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smtClean="0"/>
              <a:t>Textmasterformate durch Klicken bearbeiten</a:t>
            </a:r>
          </a:p>
        </p:txBody>
      </p:sp>
      <p:sp>
        <p:nvSpPr>
          <p:cNvPr id="9" name="Inhaltsplatzhalter 2"/>
          <p:cNvSpPr>
            <a:spLocks noGrp="1"/>
          </p:cNvSpPr>
          <p:nvPr>
            <p:ph idx="1" hasCustomPrompt="1"/>
          </p:nvPr>
        </p:nvSpPr>
        <p:spPr>
          <a:xfrm>
            <a:off x="3575050" y="891141"/>
            <a:ext cx="4163483" cy="5235022"/>
          </a:xfrm>
        </p:spPr>
        <p:txBody>
          <a:bodyPr/>
          <a:lstStyle>
            <a:lvl1pPr>
              <a:defRPr sz="2000"/>
            </a:lvl1pPr>
            <a:lvl2pPr>
              <a:defRPr sz="2000"/>
            </a:lvl2pPr>
            <a:lvl3pPr marL="540000">
              <a:defRPr sz="1800"/>
            </a:lvl3pPr>
            <a:lvl4pPr>
              <a:defRPr sz="2000"/>
            </a:lvl4pPr>
            <a:lvl5pPr marL="900000">
              <a:defRPr sz="1600"/>
            </a:lvl5pPr>
            <a:lvl6pPr marL="1620000">
              <a:defRPr sz="1600"/>
            </a:lvl6pPr>
            <a:lvl7pPr>
              <a:defRPr sz="2000"/>
            </a:lvl7pPr>
            <a:lvl8pPr>
              <a:defRPr sz="2000"/>
            </a:lvl8pPr>
            <a:lvl9pPr>
              <a:defRPr sz="20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1_Nur Titel">
    <p:spTree>
      <p:nvGrpSpPr>
        <p:cNvPr id="1" name=""/>
        <p:cNvGrpSpPr/>
        <p:nvPr/>
      </p:nvGrpSpPr>
      <p:grpSpPr>
        <a:xfrm>
          <a:off x="0" y="0"/>
          <a:ext cx="0" cy="0"/>
          <a:chOff x="0" y="0"/>
          <a:chExt cx="0" cy="0"/>
        </a:xfrm>
      </p:grpSpPr>
      <p:pic>
        <p:nvPicPr>
          <p:cNvPr id="4" name="Picture 13" descr="C:\Dokumente und Einstellungen\mitterhuemer\Desktop\BIF_Julia-gras-natur.jpg"/>
          <p:cNvPicPr>
            <a:picLocks noChangeAspect="1" noChangeArrowheads="1"/>
          </p:cNvPicPr>
          <p:nvPr userDrawn="1"/>
        </p:nvPicPr>
        <p:blipFill>
          <a:blip cstate="email"/>
          <a:stretch>
            <a:fillRect/>
          </a:stretch>
        </p:blipFill>
        <p:spPr bwMode="auto">
          <a:xfrm>
            <a:off x="7231380" y="2209800"/>
            <a:ext cx="1912620" cy="4648200"/>
          </a:xfrm>
          <a:prstGeom prst="rect">
            <a:avLst/>
          </a:prstGeom>
          <a:noFill/>
        </p:spPr>
      </p:pic>
      <p:sp>
        <p:nvSpPr>
          <p:cNvPr id="2" name="Titel 1"/>
          <p:cNvSpPr>
            <a:spLocks noGrp="1"/>
          </p:cNvSpPr>
          <p:nvPr>
            <p:ph type="title"/>
          </p:nvPr>
        </p:nvSpPr>
        <p:spPr/>
        <p:txBody>
          <a:bodyPr/>
          <a:lstStyle/>
          <a:p>
            <a:r>
              <a:rPr lang="de-DE" dirty="0" smtClean="0"/>
              <a:t>Titelmasterformat durch Klicken bearbeiten</a:t>
            </a:r>
            <a:endParaRPr lang="de-AT" dirty="0"/>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16_Bild mit Überschrift">
    <p:spTree>
      <p:nvGrpSpPr>
        <p:cNvPr id="1" name=""/>
        <p:cNvGrpSpPr/>
        <p:nvPr/>
      </p:nvGrpSpPr>
      <p:grpSpPr>
        <a:xfrm>
          <a:off x="0" y="0"/>
          <a:ext cx="0" cy="0"/>
          <a:chOff x="0" y="0"/>
          <a:chExt cx="0" cy="0"/>
        </a:xfrm>
      </p:grpSpPr>
      <p:pic>
        <p:nvPicPr>
          <p:cNvPr id="10" name="Picture 2" descr="C:\Dokumente und Einstellungen\mitterhuemer\Desktop\BIF_Paula-kleiner-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
        <p:nvSpPr>
          <p:cNvPr id="7" name="Titel 1"/>
          <p:cNvSpPr>
            <a:spLocks noGrp="1"/>
          </p:cNvSpPr>
          <p:nvPr>
            <p:ph type="title"/>
          </p:nvPr>
        </p:nvSpPr>
        <p:spPr>
          <a:xfrm>
            <a:off x="1792288" y="4800600"/>
            <a:ext cx="5486400" cy="566738"/>
          </a:xfrm>
        </p:spPr>
        <p:txBody>
          <a:bodyPr anchor="b"/>
          <a:lstStyle>
            <a:lvl1pPr algn="l">
              <a:defRPr sz="2000" b="1"/>
            </a:lvl1pPr>
          </a:lstStyle>
          <a:p>
            <a:r>
              <a:rPr lang="de-DE" dirty="0" smtClean="0"/>
              <a:t>Titelmasterformat durch Klicken bearbeiten</a:t>
            </a:r>
            <a:endParaRPr lang="de-AT" dirty="0"/>
          </a:p>
        </p:txBody>
      </p:sp>
      <p:sp>
        <p:nvSpPr>
          <p:cNvPr id="8" name="Bildplatzhalter 2"/>
          <p:cNvSpPr>
            <a:spLocks noGrp="1"/>
          </p:cNvSpPr>
          <p:nvPr>
            <p:ph type="pic" idx="1"/>
          </p:nvPr>
        </p:nvSpPr>
        <p:spPr>
          <a:xfrm>
            <a:off x="1792288" y="990599"/>
            <a:ext cx="5486400" cy="37369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9" name="Textplatzhalter 3"/>
          <p:cNvSpPr>
            <a:spLocks noGrp="1"/>
          </p:cNvSpPr>
          <p:nvPr>
            <p:ph type="body" sz="half" idx="2"/>
          </p:nvPr>
        </p:nvSpPr>
        <p:spPr>
          <a:xfrm>
            <a:off x="1792288" y="5367338"/>
            <a:ext cx="5486400" cy="804862"/>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smtClean="0"/>
              <a:t>Textmasterformate durch Klicken bearbeiten</a:t>
            </a:r>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17_Titelfolie">
    <p:spTree>
      <p:nvGrpSpPr>
        <p:cNvPr id="1" name=""/>
        <p:cNvGrpSpPr/>
        <p:nvPr/>
      </p:nvGrpSpPr>
      <p:grpSpPr>
        <a:xfrm>
          <a:off x="0" y="0"/>
          <a:ext cx="0" cy="0"/>
          <a:chOff x="0" y="0"/>
          <a:chExt cx="0" cy="0"/>
        </a:xfrm>
      </p:grpSpPr>
      <p:pic>
        <p:nvPicPr>
          <p:cNvPr id="8" name="Picture 4" descr="C:\Dokumente und Einstellungen\mitterhuemer\Desktop\BIF_Paula2-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
        <p:nvSpPr>
          <p:cNvPr id="6" name="Titel 1"/>
          <p:cNvSpPr>
            <a:spLocks noGrp="1"/>
          </p:cNvSpPr>
          <p:nvPr>
            <p:ph type="ctrTitle"/>
          </p:nvPr>
        </p:nvSpPr>
        <p:spPr>
          <a:xfrm>
            <a:off x="685800" y="1537735"/>
            <a:ext cx="7772400" cy="1470025"/>
          </a:xfrm>
        </p:spPr>
        <p:txBody>
          <a:bodyPr/>
          <a:lstStyle>
            <a:lvl1pPr algn="ctr">
              <a:defRPr sz="2800"/>
            </a:lvl1pPr>
          </a:lstStyle>
          <a:p>
            <a:r>
              <a:rPr lang="de-DE" dirty="0" smtClean="0"/>
              <a:t>Titelmasterformat durch Klicken bearbeiten</a:t>
            </a:r>
            <a:endParaRPr lang="de-AT" dirty="0"/>
          </a:p>
        </p:txBody>
      </p:sp>
      <p:sp>
        <p:nvSpPr>
          <p:cNvPr id="7" name="Untertitel 2"/>
          <p:cNvSpPr>
            <a:spLocks noGrp="1"/>
          </p:cNvSpPr>
          <p:nvPr>
            <p:ph type="subTitle" idx="1"/>
          </p:nvPr>
        </p:nvSpPr>
        <p:spPr>
          <a:xfrm>
            <a:off x="1371600" y="320884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34_Titel und Inhalt">
    <p:spTree>
      <p:nvGrpSpPr>
        <p:cNvPr id="1" name=""/>
        <p:cNvGrpSpPr/>
        <p:nvPr/>
      </p:nvGrpSpPr>
      <p:grpSpPr>
        <a:xfrm>
          <a:off x="0" y="0"/>
          <a:ext cx="0" cy="0"/>
          <a:chOff x="0" y="0"/>
          <a:chExt cx="0" cy="0"/>
        </a:xfrm>
      </p:grpSpPr>
      <p:pic>
        <p:nvPicPr>
          <p:cNvPr id="8" name="Picture 4" descr="C:\Dokumente und Einstellungen\mitterhuemer\Desktop\BIF_Paula2-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
        <p:nvSpPr>
          <p:cNvPr id="6" name="Inhaltsplatzhalter 2"/>
          <p:cNvSpPr>
            <a:spLocks noGrp="1"/>
          </p:cNvSpPr>
          <p:nvPr>
            <p:ph idx="1" hasCustomPrompt="1"/>
          </p:nvPr>
        </p:nvSpPr>
        <p:spPr>
          <a:xfrm>
            <a:off x="395288" y="2133600"/>
            <a:ext cx="6928379" cy="3992563"/>
          </a:xfrm>
        </p:spPr>
        <p:txBody>
          <a:body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7"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35_Titel und Inhalt">
    <p:spTree>
      <p:nvGrpSpPr>
        <p:cNvPr id="1" name=""/>
        <p:cNvGrpSpPr/>
        <p:nvPr/>
      </p:nvGrpSpPr>
      <p:grpSpPr>
        <a:xfrm>
          <a:off x="0" y="0"/>
          <a:ext cx="0" cy="0"/>
          <a:chOff x="0" y="0"/>
          <a:chExt cx="0" cy="0"/>
        </a:xfrm>
      </p:grpSpPr>
      <p:pic>
        <p:nvPicPr>
          <p:cNvPr id="8" name="Picture 4" descr="C:\Dokumente und Einstellungen\mitterhuemer\Desktop\BIF_Paula2-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
        <p:nvSpPr>
          <p:cNvPr id="6" name="Inhaltsplatzhalter 2"/>
          <p:cNvSpPr>
            <a:spLocks noGrp="1"/>
          </p:cNvSpPr>
          <p:nvPr>
            <p:ph idx="1" hasCustomPrompt="1"/>
          </p:nvPr>
        </p:nvSpPr>
        <p:spPr>
          <a:xfrm>
            <a:off x="395288" y="2133600"/>
            <a:ext cx="6928379" cy="3992563"/>
          </a:xfrm>
        </p:spPr>
        <p:txBody>
          <a:body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7"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17_Abschnittsüberschrift">
    <p:spTree>
      <p:nvGrpSpPr>
        <p:cNvPr id="1" name=""/>
        <p:cNvGrpSpPr/>
        <p:nvPr/>
      </p:nvGrpSpPr>
      <p:grpSpPr>
        <a:xfrm>
          <a:off x="0" y="0"/>
          <a:ext cx="0" cy="0"/>
          <a:chOff x="0" y="0"/>
          <a:chExt cx="0" cy="0"/>
        </a:xfrm>
      </p:grpSpPr>
      <p:pic>
        <p:nvPicPr>
          <p:cNvPr id="8" name="Picture 4" descr="C:\Dokumente und Einstellungen\mitterhuemer\Desktop\BIF_Paula2-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
        <p:nvSpPr>
          <p:cNvPr id="7" name="Textplatzhalter 2"/>
          <p:cNvSpPr>
            <a:spLocks noGrp="1"/>
          </p:cNvSpPr>
          <p:nvPr>
            <p:ph type="body" idx="1"/>
          </p:nvPr>
        </p:nvSpPr>
        <p:spPr>
          <a:xfrm>
            <a:off x="722313" y="2390226"/>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smtClean="0"/>
              <a:t>Textmasterformate durch Klicken bearbeiten</a:t>
            </a:r>
          </a:p>
        </p:txBody>
      </p:sp>
      <p:sp>
        <p:nvSpPr>
          <p:cNvPr id="5" name="Titel 1"/>
          <p:cNvSpPr>
            <a:spLocks noGrp="1"/>
          </p:cNvSpPr>
          <p:nvPr>
            <p:ph type="title"/>
          </p:nvPr>
        </p:nvSpPr>
        <p:spPr>
          <a:xfrm>
            <a:off x="722313" y="3890413"/>
            <a:ext cx="7772400" cy="1362075"/>
          </a:xfrm>
        </p:spPr>
        <p:txBody>
          <a:bodyPr anchor="t"/>
          <a:lstStyle>
            <a:lvl1pPr algn="l">
              <a:defRPr sz="2800" b="1" cap="all"/>
            </a:lvl1pPr>
          </a:lstStyle>
          <a:p>
            <a:r>
              <a:rPr lang="de-DE" dirty="0" smtClean="0"/>
              <a:t>Titelmasterformat durch Klicken bearbeiten</a:t>
            </a:r>
            <a:endParaRPr lang="de-AT" dirty="0"/>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17_Zwei Inhalte">
    <p:spTree>
      <p:nvGrpSpPr>
        <p:cNvPr id="1" name=""/>
        <p:cNvGrpSpPr/>
        <p:nvPr/>
      </p:nvGrpSpPr>
      <p:grpSpPr>
        <a:xfrm>
          <a:off x="0" y="0"/>
          <a:ext cx="0" cy="0"/>
          <a:chOff x="0" y="0"/>
          <a:chExt cx="0" cy="0"/>
        </a:xfrm>
      </p:grpSpPr>
      <p:pic>
        <p:nvPicPr>
          <p:cNvPr id="10" name="Picture 4" descr="C:\Dokumente und Einstellungen\mitterhuemer\Desktop\BIF_Paula2-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
        <p:nvSpPr>
          <p:cNvPr id="7"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
        <p:nvSpPr>
          <p:cNvPr id="8" name="Inhaltsplatzhalter 2"/>
          <p:cNvSpPr>
            <a:spLocks noGrp="1"/>
          </p:cNvSpPr>
          <p:nvPr>
            <p:ph sz="half" idx="1" hasCustomPrompt="1"/>
          </p:nvPr>
        </p:nvSpPr>
        <p:spPr>
          <a:xfrm>
            <a:off x="395288" y="2133600"/>
            <a:ext cx="3584045" cy="3992563"/>
          </a:xfrm>
        </p:spPr>
        <p:txBody>
          <a:bodyPr/>
          <a:lstStyle>
            <a:lvl1pPr>
              <a:defRPr sz="20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9" name="Inhaltsplatzhalter 3"/>
          <p:cNvSpPr>
            <a:spLocks noGrp="1"/>
          </p:cNvSpPr>
          <p:nvPr>
            <p:ph sz="half" idx="2" hasCustomPrompt="1"/>
          </p:nvPr>
        </p:nvSpPr>
        <p:spPr>
          <a:xfrm>
            <a:off x="4140201" y="2133600"/>
            <a:ext cx="3556000" cy="3992563"/>
          </a:xfrm>
        </p:spPr>
        <p:txBody>
          <a:bodyPr/>
          <a:lstStyle>
            <a:lvl1pPr>
              <a:defRPr sz="18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17_Vergleich">
    <p:spTree>
      <p:nvGrpSpPr>
        <p:cNvPr id="1" name=""/>
        <p:cNvGrpSpPr/>
        <p:nvPr/>
      </p:nvGrpSpPr>
      <p:grpSpPr>
        <a:xfrm>
          <a:off x="0" y="0"/>
          <a:ext cx="0" cy="0"/>
          <a:chOff x="0" y="0"/>
          <a:chExt cx="0" cy="0"/>
        </a:xfrm>
      </p:grpSpPr>
      <p:pic>
        <p:nvPicPr>
          <p:cNvPr id="14" name="Picture 4" descr="C:\Dokumente und Einstellungen\mitterhuemer\Desktop\BIF_Paula2-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
        <p:nvSpPr>
          <p:cNvPr id="9" name="Titel 1"/>
          <p:cNvSpPr>
            <a:spLocks noGrp="1"/>
          </p:cNvSpPr>
          <p:nvPr>
            <p:ph type="title"/>
          </p:nvPr>
        </p:nvSpPr>
        <p:spPr>
          <a:xfrm>
            <a:off x="395288" y="562504"/>
            <a:ext cx="8291512" cy="972609"/>
          </a:xfrm>
        </p:spPr>
        <p:txBody>
          <a:bodyPr/>
          <a:lstStyle>
            <a:lvl1pPr>
              <a:defRPr/>
            </a:lvl1pPr>
          </a:lstStyle>
          <a:p>
            <a:r>
              <a:rPr lang="de-DE" dirty="0" smtClean="0"/>
              <a:t>Titelmasterformat durch Klicken bearbeiten</a:t>
            </a:r>
            <a:endParaRPr lang="de-AT" dirty="0"/>
          </a:p>
        </p:txBody>
      </p:sp>
      <p:sp>
        <p:nvSpPr>
          <p:cNvPr id="10" name="Textplatzhalter 2"/>
          <p:cNvSpPr>
            <a:spLocks noGrp="1"/>
          </p:cNvSpPr>
          <p:nvPr>
            <p:ph type="body" idx="1"/>
          </p:nvPr>
        </p:nvSpPr>
        <p:spPr>
          <a:xfrm>
            <a:off x="395288" y="1535113"/>
            <a:ext cx="358404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Textmasterformate durch Klicken bearbeiten</a:t>
            </a:r>
          </a:p>
        </p:txBody>
      </p:sp>
      <p:sp>
        <p:nvSpPr>
          <p:cNvPr id="11" name="Textplatzhalter 4"/>
          <p:cNvSpPr>
            <a:spLocks noGrp="1"/>
          </p:cNvSpPr>
          <p:nvPr>
            <p:ph type="body" sz="quarter" idx="3"/>
          </p:nvPr>
        </p:nvSpPr>
        <p:spPr>
          <a:xfrm>
            <a:off x="4140201" y="1535113"/>
            <a:ext cx="4546599"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Textmasterformate durch Klicken bearbeiten</a:t>
            </a:r>
          </a:p>
        </p:txBody>
      </p:sp>
      <p:sp>
        <p:nvSpPr>
          <p:cNvPr id="12" name="Inhaltsplatzhalter 2"/>
          <p:cNvSpPr>
            <a:spLocks noGrp="1"/>
          </p:cNvSpPr>
          <p:nvPr>
            <p:ph sz="half" idx="10" hasCustomPrompt="1"/>
          </p:nvPr>
        </p:nvSpPr>
        <p:spPr>
          <a:xfrm>
            <a:off x="395288" y="2133600"/>
            <a:ext cx="3584045" cy="3992563"/>
          </a:xfrm>
        </p:spPr>
        <p:txBody>
          <a:bodyPr/>
          <a:lstStyle>
            <a:lvl1pPr>
              <a:defRPr sz="20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13" name="Inhaltsplatzhalter 3"/>
          <p:cNvSpPr>
            <a:spLocks noGrp="1"/>
          </p:cNvSpPr>
          <p:nvPr>
            <p:ph sz="half" idx="2" hasCustomPrompt="1"/>
          </p:nvPr>
        </p:nvSpPr>
        <p:spPr>
          <a:xfrm>
            <a:off x="4140201" y="2133600"/>
            <a:ext cx="3556000" cy="3992563"/>
          </a:xfrm>
        </p:spPr>
        <p:txBody>
          <a:bodyPr/>
          <a:lstStyle>
            <a:lvl1pPr>
              <a:defRPr sz="18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17_Nur Titel">
    <p:spTree>
      <p:nvGrpSpPr>
        <p:cNvPr id="1" name=""/>
        <p:cNvGrpSpPr/>
        <p:nvPr/>
      </p:nvGrpSpPr>
      <p:grpSpPr>
        <a:xfrm>
          <a:off x="0" y="0"/>
          <a:ext cx="0" cy="0"/>
          <a:chOff x="0" y="0"/>
          <a:chExt cx="0" cy="0"/>
        </a:xfrm>
      </p:grpSpPr>
      <p:pic>
        <p:nvPicPr>
          <p:cNvPr id="6" name="Picture 4" descr="C:\Dokumente und Einstellungen\mitterhuemer\Desktop\BIF_Paula2-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
        <p:nvSpPr>
          <p:cNvPr id="5"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blank" preserve="1">
  <p:cSld name="17_Leer">
    <p:spTree>
      <p:nvGrpSpPr>
        <p:cNvPr id="1" name=""/>
        <p:cNvGrpSpPr/>
        <p:nvPr/>
      </p:nvGrpSpPr>
      <p:grpSpPr>
        <a:xfrm>
          <a:off x="0" y="0"/>
          <a:ext cx="0" cy="0"/>
          <a:chOff x="0" y="0"/>
          <a:chExt cx="0" cy="0"/>
        </a:xfrm>
      </p:grpSpPr>
      <p:pic>
        <p:nvPicPr>
          <p:cNvPr id="4" name="Picture 4" descr="C:\Dokumente und Einstellungen\mitterhuemer\Desktop\BIF_Paula2-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17_Inhalt mit Überschrift">
    <p:spTree>
      <p:nvGrpSpPr>
        <p:cNvPr id="1" name=""/>
        <p:cNvGrpSpPr/>
        <p:nvPr/>
      </p:nvGrpSpPr>
      <p:grpSpPr>
        <a:xfrm>
          <a:off x="0" y="0"/>
          <a:ext cx="0" cy="0"/>
          <a:chOff x="0" y="0"/>
          <a:chExt cx="0" cy="0"/>
        </a:xfrm>
      </p:grpSpPr>
      <p:pic>
        <p:nvPicPr>
          <p:cNvPr id="10" name="Picture 4" descr="C:\Dokumente und Einstellungen\mitterhuemer\Desktop\BIF_Paula2-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
        <p:nvSpPr>
          <p:cNvPr id="7" name="Titel 1"/>
          <p:cNvSpPr>
            <a:spLocks noGrp="1"/>
          </p:cNvSpPr>
          <p:nvPr>
            <p:ph type="title" hasCustomPrompt="1"/>
          </p:nvPr>
        </p:nvSpPr>
        <p:spPr>
          <a:xfrm>
            <a:off x="457200" y="891141"/>
            <a:ext cx="3008313" cy="1162050"/>
          </a:xfrm>
        </p:spPr>
        <p:txBody>
          <a:bodyPr anchor="t" anchorCtr="0"/>
          <a:lstStyle>
            <a:lvl1pPr algn="l">
              <a:lnSpc>
                <a:spcPct val="90000"/>
              </a:lnSpc>
              <a:defRPr sz="2000" b="1"/>
            </a:lvl1pPr>
          </a:lstStyle>
          <a:p>
            <a:r>
              <a:rPr lang="de-DE" dirty="0" smtClean="0"/>
              <a:t>Titelmasterformat durch Klicken bearbeiten</a:t>
            </a:r>
            <a:endParaRPr lang="de-AT" dirty="0"/>
          </a:p>
        </p:txBody>
      </p:sp>
      <p:sp>
        <p:nvSpPr>
          <p:cNvPr id="8" name="Textplatzhalter 3"/>
          <p:cNvSpPr>
            <a:spLocks noGrp="1"/>
          </p:cNvSpPr>
          <p:nvPr>
            <p:ph type="body" sz="half" idx="2"/>
          </p:nvPr>
        </p:nvSpPr>
        <p:spPr>
          <a:xfrm>
            <a:off x="457200" y="2370667"/>
            <a:ext cx="3008313" cy="3755496"/>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smtClean="0"/>
              <a:t>Textmasterformate durch Klicken bearbeiten</a:t>
            </a:r>
          </a:p>
        </p:txBody>
      </p:sp>
      <p:sp>
        <p:nvSpPr>
          <p:cNvPr id="9" name="Inhaltsplatzhalter 2"/>
          <p:cNvSpPr>
            <a:spLocks noGrp="1"/>
          </p:cNvSpPr>
          <p:nvPr>
            <p:ph idx="1" hasCustomPrompt="1"/>
          </p:nvPr>
        </p:nvSpPr>
        <p:spPr>
          <a:xfrm>
            <a:off x="3575050" y="891141"/>
            <a:ext cx="4163483" cy="5235022"/>
          </a:xfrm>
        </p:spPr>
        <p:txBody>
          <a:bodyPr/>
          <a:lstStyle>
            <a:lvl1pPr>
              <a:defRPr sz="2000"/>
            </a:lvl1pPr>
            <a:lvl2pPr>
              <a:defRPr sz="2000"/>
            </a:lvl2pPr>
            <a:lvl3pPr marL="540000">
              <a:defRPr sz="1800"/>
            </a:lvl3pPr>
            <a:lvl4pPr>
              <a:defRPr sz="2000"/>
            </a:lvl4pPr>
            <a:lvl5pPr marL="900000">
              <a:defRPr sz="1600"/>
            </a:lvl5pPr>
            <a:lvl6pPr marL="1620000">
              <a:defRPr sz="1600"/>
            </a:lvl6pPr>
            <a:lvl7pPr>
              <a:defRPr sz="2000"/>
            </a:lvl7pPr>
            <a:lvl8pPr>
              <a:defRPr sz="2000"/>
            </a:lvl8pPr>
            <a:lvl9pPr>
              <a:defRPr sz="20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1_Leer">
    <p:spTree>
      <p:nvGrpSpPr>
        <p:cNvPr id="1" name=""/>
        <p:cNvGrpSpPr/>
        <p:nvPr/>
      </p:nvGrpSpPr>
      <p:grpSpPr>
        <a:xfrm>
          <a:off x="0" y="0"/>
          <a:ext cx="0" cy="0"/>
          <a:chOff x="0" y="0"/>
          <a:chExt cx="0" cy="0"/>
        </a:xfrm>
      </p:grpSpPr>
      <p:pic>
        <p:nvPicPr>
          <p:cNvPr id="4" name="Picture 13" descr="C:\Dokumente und Einstellungen\mitterhuemer\Desktop\BIF_Julia-gras-natur.jpg"/>
          <p:cNvPicPr>
            <a:picLocks noChangeAspect="1" noChangeArrowheads="1"/>
          </p:cNvPicPr>
          <p:nvPr userDrawn="1"/>
        </p:nvPicPr>
        <p:blipFill>
          <a:blip cstate="email"/>
          <a:stretch>
            <a:fillRect/>
          </a:stretch>
        </p:blipFill>
        <p:spPr bwMode="auto">
          <a:xfrm>
            <a:off x="7231380" y="2209800"/>
            <a:ext cx="1912620" cy="4648200"/>
          </a:xfrm>
          <a:prstGeom prst="rect">
            <a:avLst/>
          </a:prstGeom>
          <a:noFill/>
        </p:spPr>
      </p:pic>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17_Bild mit Überschrift">
    <p:spTree>
      <p:nvGrpSpPr>
        <p:cNvPr id="1" name=""/>
        <p:cNvGrpSpPr/>
        <p:nvPr/>
      </p:nvGrpSpPr>
      <p:grpSpPr>
        <a:xfrm>
          <a:off x="0" y="0"/>
          <a:ext cx="0" cy="0"/>
          <a:chOff x="0" y="0"/>
          <a:chExt cx="0" cy="0"/>
        </a:xfrm>
      </p:grpSpPr>
      <p:pic>
        <p:nvPicPr>
          <p:cNvPr id="10" name="Picture 4" descr="C:\Dokumente und Einstellungen\mitterhuemer\Desktop\BIF_Paula2-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
        <p:nvSpPr>
          <p:cNvPr id="7" name="Titel 1"/>
          <p:cNvSpPr>
            <a:spLocks noGrp="1"/>
          </p:cNvSpPr>
          <p:nvPr>
            <p:ph type="title"/>
          </p:nvPr>
        </p:nvSpPr>
        <p:spPr>
          <a:xfrm>
            <a:off x="1792288" y="4800600"/>
            <a:ext cx="5486400" cy="566738"/>
          </a:xfrm>
        </p:spPr>
        <p:txBody>
          <a:bodyPr anchor="b"/>
          <a:lstStyle>
            <a:lvl1pPr algn="l">
              <a:defRPr sz="2000" b="1"/>
            </a:lvl1pPr>
          </a:lstStyle>
          <a:p>
            <a:r>
              <a:rPr lang="de-DE" dirty="0" smtClean="0"/>
              <a:t>Titelmasterformat durch Klicken bearbeiten</a:t>
            </a:r>
            <a:endParaRPr lang="de-AT" dirty="0"/>
          </a:p>
        </p:txBody>
      </p:sp>
      <p:sp>
        <p:nvSpPr>
          <p:cNvPr id="8" name="Bildplatzhalter 2"/>
          <p:cNvSpPr>
            <a:spLocks noGrp="1"/>
          </p:cNvSpPr>
          <p:nvPr>
            <p:ph type="pic" idx="1"/>
          </p:nvPr>
        </p:nvSpPr>
        <p:spPr>
          <a:xfrm>
            <a:off x="1792288" y="990599"/>
            <a:ext cx="5486400" cy="37369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9" name="Textplatzhalter 3"/>
          <p:cNvSpPr>
            <a:spLocks noGrp="1"/>
          </p:cNvSpPr>
          <p:nvPr>
            <p:ph type="body" sz="half" idx="2"/>
          </p:nvPr>
        </p:nvSpPr>
        <p:spPr>
          <a:xfrm>
            <a:off x="1792288" y="5367338"/>
            <a:ext cx="5486400" cy="804862"/>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smtClean="0"/>
              <a:t>Textmasterformate durch Klicken bearbeiten</a:t>
            </a:r>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18_Titelfolie">
    <p:spTree>
      <p:nvGrpSpPr>
        <p:cNvPr id="1" name=""/>
        <p:cNvGrpSpPr/>
        <p:nvPr/>
      </p:nvGrpSpPr>
      <p:grpSpPr>
        <a:xfrm>
          <a:off x="0" y="0"/>
          <a:ext cx="0" cy="0"/>
          <a:chOff x="0" y="0"/>
          <a:chExt cx="0" cy="0"/>
        </a:xfrm>
      </p:grpSpPr>
      <p:pic>
        <p:nvPicPr>
          <p:cNvPr id="8" name="Picture 3" descr="C:\Dokumente und Einstellungen\mitterhuemer\Desktop\BIF_Valerie-grösser-gras-natur-jpg.jpg"/>
          <p:cNvPicPr>
            <a:picLocks noChangeAspect="1" noChangeArrowheads="1"/>
          </p:cNvPicPr>
          <p:nvPr userDrawn="1"/>
        </p:nvPicPr>
        <p:blipFill>
          <a:blip r:embed="rId2" cstate="email"/>
          <a:stretch>
            <a:fillRect/>
          </a:stretch>
        </p:blipFill>
        <p:spPr bwMode="auto">
          <a:xfrm>
            <a:off x="7193280" y="2110740"/>
            <a:ext cx="1950720" cy="4747260"/>
          </a:xfrm>
          <a:prstGeom prst="rect">
            <a:avLst/>
          </a:prstGeom>
          <a:noFill/>
        </p:spPr>
      </p:pic>
      <p:sp>
        <p:nvSpPr>
          <p:cNvPr id="6" name="Titel 1"/>
          <p:cNvSpPr>
            <a:spLocks noGrp="1"/>
          </p:cNvSpPr>
          <p:nvPr>
            <p:ph type="ctrTitle"/>
          </p:nvPr>
        </p:nvSpPr>
        <p:spPr>
          <a:xfrm>
            <a:off x="685800" y="1537735"/>
            <a:ext cx="7772400" cy="1470025"/>
          </a:xfrm>
        </p:spPr>
        <p:txBody>
          <a:bodyPr/>
          <a:lstStyle>
            <a:lvl1pPr algn="ctr">
              <a:defRPr sz="2800"/>
            </a:lvl1pPr>
          </a:lstStyle>
          <a:p>
            <a:r>
              <a:rPr lang="de-DE" dirty="0" smtClean="0"/>
              <a:t>Titelmasterformat durch Klicken bearbeiten</a:t>
            </a:r>
            <a:endParaRPr lang="de-AT" dirty="0"/>
          </a:p>
        </p:txBody>
      </p:sp>
      <p:sp>
        <p:nvSpPr>
          <p:cNvPr id="7" name="Untertitel 2"/>
          <p:cNvSpPr>
            <a:spLocks noGrp="1"/>
          </p:cNvSpPr>
          <p:nvPr>
            <p:ph type="subTitle" idx="1"/>
          </p:nvPr>
        </p:nvSpPr>
        <p:spPr>
          <a:xfrm>
            <a:off x="1371600" y="320884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36_Titel und Inhalt">
    <p:spTree>
      <p:nvGrpSpPr>
        <p:cNvPr id="1" name=""/>
        <p:cNvGrpSpPr/>
        <p:nvPr/>
      </p:nvGrpSpPr>
      <p:grpSpPr>
        <a:xfrm>
          <a:off x="0" y="0"/>
          <a:ext cx="0" cy="0"/>
          <a:chOff x="0" y="0"/>
          <a:chExt cx="0" cy="0"/>
        </a:xfrm>
      </p:grpSpPr>
      <p:pic>
        <p:nvPicPr>
          <p:cNvPr id="8" name="Picture 3" descr="C:\Dokumente und Einstellungen\mitterhuemer\Desktop\BIF_Valerie-grösser-gras-natur-jpg.jpg"/>
          <p:cNvPicPr>
            <a:picLocks noChangeAspect="1" noChangeArrowheads="1"/>
          </p:cNvPicPr>
          <p:nvPr userDrawn="1"/>
        </p:nvPicPr>
        <p:blipFill>
          <a:blip r:embed="rId2" cstate="email"/>
          <a:stretch>
            <a:fillRect/>
          </a:stretch>
        </p:blipFill>
        <p:spPr bwMode="auto">
          <a:xfrm>
            <a:off x="7193280" y="2110740"/>
            <a:ext cx="1950720" cy="4747260"/>
          </a:xfrm>
          <a:prstGeom prst="rect">
            <a:avLst/>
          </a:prstGeom>
          <a:noFill/>
        </p:spPr>
      </p:pic>
      <p:sp>
        <p:nvSpPr>
          <p:cNvPr id="6" name="Inhaltsplatzhalter 2"/>
          <p:cNvSpPr>
            <a:spLocks noGrp="1"/>
          </p:cNvSpPr>
          <p:nvPr>
            <p:ph idx="1" hasCustomPrompt="1"/>
          </p:nvPr>
        </p:nvSpPr>
        <p:spPr>
          <a:xfrm>
            <a:off x="395288" y="2133600"/>
            <a:ext cx="6911445" cy="3992563"/>
          </a:xfrm>
        </p:spPr>
        <p:txBody>
          <a:body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7"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37_Titel und Inhalt">
    <p:spTree>
      <p:nvGrpSpPr>
        <p:cNvPr id="1" name=""/>
        <p:cNvGrpSpPr/>
        <p:nvPr/>
      </p:nvGrpSpPr>
      <p:grpSpPr>
        <a:xfrm>
          <a:off x="0" y="0"/>
          <a:ext cx="0" cy="0"/>
          <a:chOff x="0" y="0"/>
          <a:chExt cx="0" cy="0"/>
        </a:xfrm>
      </p:grpSpPr>
      <p:pic>
        <p:nvPicPr>
          <p:cNvPr id="8" name="Picture 3" descr="C:\Dokumente und Einstellungen\mitterhuemer\Desktop\BIF_Valerie-grösser-gras-natur-jpg.jpg"/>
          <p:cNvPicPr>
            <a:picLocks noChangeAspect="1" noChangeArrowheads="1"/>
          </p:cNvPicPr>
          <p:nvPr userDrawn="1"/>
        </p:nvPicPr>
        <p:blipFill>
          <a:blip r:embed="rId2" cstate="email"/>
          <a:stretch>
            <a:fillRect/>
          </a:stretch>
        </p:blipFill>
        <p:spPr bwMode="auto">
          <a:xfrm>
            <a:off x="7193280" y="2110740"/>
            <a:ext cx="1950720" cy="4747260"/>
          </a:xfrm>
          <a:prstGeom prst="rect">
            <a:avLst/>
          </a:prstGeom>
          <a:noFill/>
        </p:spPr>
      </p:pic>
      <p:sp>
        <p:nvSpPr>
          <p:cNvPr id="6" name="Inhaltsplatzhalter 2"/>
          <p:cNvSpPr>
            <a:spLocks noGrp="1"/>
          </p:cNvSpPr>
          <p:nvPr>
            <p:ph idx="1" hasCustomPrompt="1"/>
          </p:nvPr>
        </p:nvSpPr>
        <p:spPr>
          <a:xfrm>
            <a:off x="395288" y="2133600"/>
            <a:ext cx="6911445" cy="3992563"/>
          </a:xfrm>
        </p:spPr>
        <p:txBody>
          <a:body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7"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18_Abschnittsüberschrift">
    <p:spTree>
      <p:nvGrpSpPr>
        <p:cNvPr id="1" name=""/>
        <p:cNvGrpSpPr/>
        <p:nvPr/>
      </p:nvGrpSpPr>
      <p:grpSpPr>
        <a:xfrm>
          <a:off x="0" y="0"/>
          <a:ext cx="0" cy="0"/>
          <a:chOff x="0" y="0"/>
          <a:chExt cx="0" cy="0"/>
        </a:xfrm>
      </p:grpSpPr>
      <p:pic>
        <p:nvPicPr>
          <p:cNvPr id="8" name="Picture 3" descr="C:\Dokumente und Einstellungen\mitterhuemer\Desktop\BIF_Valerie-grösser-gras-natur-jpg.jpg"/>
          <p:cNvPicPr>
            <a:picLocks noChangeAspect="1" noChangeArrowheads="1"/>
          </p:cNvPicPr>
          <p:nvPr userDrawn="1"/>
        </p:nvPicPr>
        <p:blipFill>
          <a:blip r:embed="rId2" cstate="email"/>
          <a:stretch>
            <a:fillRect/>
          </a:stretch>
        </p:blipFill>
        <p:spPr bwMode="auto">
          <a:xfrm>
            <a:off x="7193280" y="2110740"/>
            <a:ext cx="1950720" cy="4747260"/>
          </a:xfrm>
          <a:prstGeom prst="rect">
            <a:avLst/>
          </a:prstGeom>
          <a:noFill/>
        </p:spPr>
      </p:pic>
      <p:sp>
        <p:nvSpPr>
          <p:cNvPr id="7" name="Textplatzhalter 2"/>
          <p:cNvSpPr>
            <a:spLocks noGrp="1"/>
          </p:cNvSpPr>
          <p:nvPr>
            <p:ph type="body" idx="1"/>
          </p:nvPr>
        </p:nvSpPr>
        <p:spPr>
          <a:xfrm>
            <a:off x="722313" y="2390226"/>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smtClean="0"/>
              <a:t>Textmasterformate durch Klicken bearbeiten</a:t>
            </a:r>
          </a:p>
        </p:txBody>
      </p:sp>
      <p:sp>
        <p:nvSpPr>
          <p:cNvPr id="5" name="Titel 1"/>
          <p:cNvSpPr>
            <a:spLocks noGrp="1"/>
          </p:cNvSpPr>
          <p:nvPr>
            <p:ph type="title"/>
          </p:nvPr>
        </p:nvSpPr>
        <p:spPr>
          <a:xfrm>
            <a:off x="722313" y="3890413"/>
            <a:ext cx="7772400" cy="1362075"/>
          </a:xfrm>
        </p:spPr>
        <p:txBody>
          <a:bodyPr anchor="t"/>
          <a:lstStyle>
            <a:lvl1pPr algn="l">
              <a:defRPr sz="2800" b="1" cap="all"/>
            </a:lvl1pPr>
          </a:lstStyle>
          <a:p>
            <a:r>
              <a:rPr lang="de-DE" dirty="0" smtClean="0"/>
              <a:t>Titelmasterformat durch Klicken bearbeiten</a:t>
            </a:r>
            <a:endParaRPr lang="de-AT" dirty="0"/>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18_Zwei Inhalte">
    <p:spTree>
      <p:nvGrpSpPr>
        <p:cNvPr id="1" name=""/>
        <p:cNvGrpSpPr/>
        <p:nvPr/>
      </p:nvGrpSpPr>
      <p:grpSpPr>
        <a:xfrm>
          <a:off x="0" y="0"/>
          <a:ext cx="0" cy="0"/>
          <a:chOff x="0" y="0"/>
          <a:chExt cx="0" cy="0"/>
        </a:xfrm>
      </p:grpSpPr>
      <p:pic>
        <p:nvPicPr>
          <p:cNvPr id="10" name="Picture 3" descr="C:\Dokumente und Einstellungen\mitterhuemer\Desktop\BIF_Valerie-grösser-gras-natur-jpg.jpg"/>
          <p:cNvPicPr>
            <a:picLocks noChangeAspect="1" noChangeArrowheads="1"/>
          </p:cNvPicPr>
          <p:nvPr userDrawn="1"/>
        </p:nvPicPr>
        <p:blipFill>
          <a:blip r:embed="rId2" cstate="email"/>
          <a:stretch>
            <a:fillRect/>
          </a:stretch>
        </p:blipFill>
        <p:spPr bwMode="auto">
          <a:xfrm>
            <a:off x="7193280" y="2110740"/>
            <a:ext cx="1950720" cy="4747260"/>
          </a:xfrm>
          <a:prstGeom prst="rect">
            <a:avLst/>
          </a:prstGeom>
          <a:noFill/>
        </p:spPr>
      </p:pic>
      <p:sp>
        <p:nvSpPr>
          <p:cNvPr id="7"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
        <p:nvSpPr>
          <p:cNvPr id="8" name="Inhaltsplatzhalter 2"/>
          <p:cNvSpPr>
            <a:spLocks noGrp="1"/>
          </p:cNvSpPr>
          <p:nvPr>
            <p:ph sz="half" idx="1" hasCustomPrompt="1"/>
          </p:nvPr>
        </p:nvSpPr>
        <p:spPr>
          <a:xfrm>
            <a:off x="395288" y="2133600"/>
            <a:ext cx="3584045" cy="3992563"/>
          </a:xfrm>
        </p:spPr>
        <p:txBody>
          <a:bodyPr/>
          <a:lstStyle>
            <a:lvl1pPr>
              <a:defRPr sz="20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9" name="Inhaltsplatzhalter 3"/>
          <p:cNvSpPr>
            <a:spLocks noGrp="1"/>
          </p:cNvSpPr>
          <p:nvPr>
            <p:ph sz="half" idx="2" hasCustomPrompt="1"/>
          </p:nvPr>
        </p:nvSpPr>
        <p:spPr>
          <a:xfrm>
            <a:off x="4140201" y="2133600"/>
            <a:ext cx="3556000" cy="3992563"/>
          </a:xfrm>
        </p:spPr>
        <p:txBody>
          <a:bodyPr/>
          <a:lstStyle>
            <a:lvl1pPr>
              <a:defRPr sz="18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18_Vergleich">
    <p:spTree>
      <p:nvGrpSpPr>
        <p:cNvPr id="1" name=""/>
        <p:cNvGrpSpPr/>
        <p:nvPr/>
      </p:nvGrpSpPr>
      <p:grpSpPr>
        <a:xfrm>
          <a:off x="0" y="0"/>
          <a:ext cx="0" cy="0"/>
          <a:chOff x="0" y="0"/>
          <a:chExt cx="0" cy="0"/>
        </a:xfrm>
      </p:grpSpPr>
      <p:pic>
        <p:nvPicPr>
          <p:cNvPr id="14" name="Picture 3" descr="C:\Dokumente und Einstellungen\mitterhuemer\Desktop\BIF_Valerie-grösser-gras-natur-jpg.jpg"/>
          <p:cNvPicPr>
            <a:picLocks noChangeAspect="1" noChangeArrowheads="1"/>
          </p:cNvPicPr>
          <p:nvPr userDrawn="1"/>
        </p:nvPicPr>
        <p:blipFill>
          <a:blip r:embed="rId2" cstate="email"/>
          <a:stretch>
            <a:fillRect/>
          </a:stretch>
        </p:blipFill>
        <p:spPr bwMode="auto">
          <a:xfrm>
            <a:off x="7193280" y="2110740"/>
            <a:ext cx="1950720" cy="4747260"/>
          </a:xfrm>
          <a:prstGeom prst="rect">
            <a:avLst/>
          </a:prstGeom>
          <a:noFill/>
        </p:spPr>
      </p:pic>
      <p:sp>
        <p:nvSpPr>
          <p:cNvPr id="9" name="Titel 1"/>
          <p:cNvSpPr>
            <a:spLocks noGrp="1"/>
          </p:cNvSpPr>
          <p:nvPr>
            <p:ph type="title"/>
          </p:nvPr>
        </p:nvSpPr>
        <p:spPr>
          <a:xfrm>
            <a:off x="395288" y="562504"/>
            <a:ext cx="8291512" cy="972609"/>
          </a:xfrm>
        </p:spPr>
        <p:txBody>
          <a:bodyPr/>
          <a:lstStyle>
            <a:lvl1pPr>
              <a:defRPr/>
            </a:lvl1pPr>
          </a:lstStyle>
          <a:p>
            <a:r>
              <a:rPr lang="de-DE" dirty="0" smtClean="0"/>
              <a:t>Titelmasterformat durch Klicken bearbeiten</a:t>
            </a:r>
            <a:endParaRPr lang="de-AT" dirty="0"/>
          </a:p>
        </p:txBody>
      </p:sp>
      <p:sp>
        <p:nvSpPr>
          <p:cNvPr id="10" name="Textplatzhalter 2"/>
          <p:cNvSpPr>
            <a:spLocks noGrp="1"/>
          </p:cNvSpPr>
          <p:nvPr>
            <p:ph type="body" idx="1"/>
          </p:nvPr>
        </p:nvSpPr>
        <p:spPr>
          <a:xfrm>
            <a:off x="395288" y="1535113"/>
            <a:ext cx="358404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Textmasterformate durch Klicken bearbeiten</a:t>
            </a:r>
          </a:p>
        </p:txBody>
      </p:sp>
      <p:sp>
        <p:nvSpPr>
          <p:cNvPr id="11" name="Textplatzhalter 4"/>
          <p:cNvSpPr>
            <a:spLocks noGrp="1"/>
          </p:cNvSpPr>
          <p:nvPr>
            <p:ph type="body" sz="quarter" idx="3"/>
          </p:nvPr>
        </p:nvSpPr>
        <p:spPr>
          <a:xfrm>
            <a:off x="4140201" y="1535113"/>
            <a:ext cx="4546599"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Textmasterformate durch Klicken bearbeiten</a:t>
            </a:r>
          </a:p>
        </p:txBody>
      </p:sp>
      <p:sp>
        <p:nvSpPr>
          <p:cNvPr id="12" name="Inhaltsplatzhalter 2"/>
          <p:cNvSpPr>
            <a:spLocks noGrp="1"/>
          </p:cNvSpPr>
          <p:nvPr>
            <p:ph sz="half" idx="10" hasCustomPrompt="1"/>
          </p:nvPr>
        </p:nvSpPr>
        <p:spPr>
          <a:xfrm>
            <a:off x="395288" y="2133600"/>
            <a:ext cx="3584045" cy="3992563"/>
          </a:xfrm>
        </p:spPr>
        <p:txBody>
          <a:bodyPr/>
          <a:lstStyle>
            <a:lvl1pPr>
              <a:defRPr sz="20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13" name="Inhaltsplatzhalter 3"/>
          <p:cNvSpPr>
            <a:spLocks noGrp="1"/>
          </p:cNvSpPr>
          <p:nvPr>
            <p:ph sz="half" idx="2" hasCustomPrompt="1"/>
          </p:nvPr>
        </p:nvSpPr>
        <p:spPr>
          <a:xfrm>
            <a:off x="4140201" y="2133600"/>
            <a:ext cx="3556000" cy="3992563"/>
          </a:xfrm>
        </p:spPr>
        <p:txBody>
          <a:bodyPr/>
          <a:lstStyle>
            <a:lvl1pPr>
              <a:defRPr sz="18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18_Nur Titel">
    <p:spTree>
      <p:nvGrpSpPr>
        <p:cNvPr id="1" name=""/>
        <p:cNvGrpSpPr/>
        <p:nvPr/>
      </p:nvGrpSpPr>
      <p:grpSpPr>
        <a:xfrm>
          <a:off x="0" y="0"/>
          <a:ext cx="0" cy="0"/>
          <a:chOff x="0" y="0"/>
          <a:chExt cx="0" cy="0"/>
        </a:xfrm>
      </p:grpSpPr>
      <p:pic>
        <p:nvPicPr>
          <p:cNvPr id="6" name="Picture 3" descr="C:\Dokumente und Einstellungen\mitterhuemer\Desktop\BIF_Valerie-grösser-gras-natur-jpg.jpg"/>
          <p:cNvPicPr>
            <a:picLocks noChangeAspect="1" noChangeArrowheads="1"/>
          </p:cNvPicPr>
          <p:nvPr userDrawn="1"/>
        </p:nvPicPr>
        <p:blipFill>
          <a:blip r:embed="rId2" cstate="email"/>
          <a:stretch>
            <a:fillRect/>
          </a:stretch>
        </p:blipFill>
        <p:spPr bwMode="auto">
          <a:xfrm>
            <a:off x="7193280" y="2110740"/>
            <a:ext cx="1950720" cy="4747260"/>
          </a:xfrm>
          <a:prstGeom prst="rect">
            <a:avLst/>
          </a:prstGeom>
          <a:noFill/>
        </p:spPr>
      </p:pic>
      <p:sp>
        <p:nvSpPr>
          <p:cNvPr id="5"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blank" preserve="1">
  <p:cSld name="18_Leer">
    <p:spTree>
      <p:nvGrpSpPr>
        <p:cNvPr id="1" name=""/>
        <p:cNvGrpSpPr/>
        <p:nvPr/>
      </p:nvGrpSpPr>
      <p:grpSpPr>
        <a:xfrm>
          <a:off x="0" y="0"/>
          <a:ext cx="0" cy="0"/>
          <a:chOff x="0" y="0"/>
          <a:chExt cx="0" cy="0"/>
        </a:xfrm>
      </p:grpSpPr>
      <p:pic>
        <p:nvPicPr>
          <p:cNvPr id="4" name="Picture 3" descr="C:\Dokumente und Einstellungen\mitterhuemer\Desktop\BIF_Valerie-grösser-gras-natur-jpg.jpg"/>
          <p:cNvPicPr>
            <a:picLocks noChangeAspect="1" noChangeArrowheads="1"/>
          </p:cNvPicPr>
          <p:nvPr userDrawn="1"/>
        </p:nvPicPr>
        <p:blipFill>
          <a:blip r:embed="rId2" cstate="email"/>
          <a:stretch>
            <a:fillRect/>
          </a:stretch>
        </p:blipFill>
        <p:spPr bwMode="auto">
          <a:xfrm>
            <a:off x="7193280" y="2110740"/>
            <a:ext cx="1950720" cy="4747260"/>
          </a:xfrm>
          <a:prstGeom prst="rect">
            <a:avLst/>
          </a:prstGeom>
          <a:noFill/>
        </p:spPr>
      </p:pic>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18_Inhalt mit Überschrift">
    <p:spTree>
      <p:nvGrpSpPr>
        <p:cNvPr id="1" name=""/>
        <p:cNvGrpSpPr/>
        <p:nvPr/>
      </p:nvGrpSpPr>
      <p:grpSpPr>
        <a:xfrm>
          <a:off x="0" y="0"/>
          <a:ext cx="0" cy="0"/>
          <a:chOff x="0" y="0"/>
          <a:chExt cx="0" cy="0"/>
        </a:xfrm>
      </p:grpSpPr>
      <p:pic>
        <p:nvPicPr>
          <p:cNvPr id="10" name="Picture 3" descr="C:\Dokumente und Einstellungen\mitterhuemer\Desktop\BIF_Valerie-grösser-gras-natur-jpg.jpg"/>
          <p:cNvPicPr>
            <a:picLocks noChangeAspect="1" noChangeArrowheads="1"/>
          </p:cNvPicPr>
          <p:nvPr userDrawn="1"/>
        </p:nvPicPr>
        <p:blipFill>
          <a:blip r:embed="rId2" cstate="email"/>
          <a:stretch>
            <a:fillRect/>
          </a:stretch>
        </p:blipFill>
        <p:spPr bwMode="auto">
          <a:xfrm>
            <a:off x="7193280" y="2110740"/>
            <a:ext cx="1950720" cy="4747260"/>
          </a:xfrm>
          <a:prstGeom prst="rect">
            <a:avLst/>
          </a:prstGeom>
          <a:noFill/>
        </p:spPr>
      </p:pic>
      <p:sp>
        <p:nvSpPr>
          <p:cNvPr id="7" name="Titel 1"/>
          <p:cNvSpPr>
            <a:spLocks noGrp="1"/>
          </p:cNvSpPr>
          <p:nvPr>
            <p:ph type="title" hasCustomPrompt="1"/>
          </p:nvPr>
        </p:nvSpPr>
        <p:spPr>
          <a:xfrm>
            <a:off x="457200" y="891141"/>
            <a:ext cx="3008313" cy="1162050"/>
          </a:xfrm>
        </p:spPr>
        <p:txBody>
          <a:bodyPr anchor="t" anchorCtr="0"/>
          <a:lstStyle>
            <a:lvl1pPr algn="l">
              <a:lnSpc>
                <a:spcPct val="90000"/>
              </a:lnSpc>
              <a:defRPr sz="2000" b="1"/>
            </a:lvl1pPr>
          </a:lstStyle>
          <a:p>
            <a:r>
              <a:rPr lang="de-DE" dirty="0" smtClean="0"/>
              <a:t>Titelmasterformat durch Klicken bearbeiten</a:t>
            </a:r>
            <a:endParaRPr lang="de-AT" dirty="0"/>
          </a:p>
        </p:txBody>
      </p:sp>
      <p:sp>
        <p:nvSpPr>
          <p:cNvPr id="8" name="Textplatzhalter 3"/>
          <p:cNvSpPr>
            <a:spLocks noGrp="1"/>
          </p:cNvSpPr>
          <p:nvPr>
            <p:ph type="body" sz="half" idx="2"/>
          </p:nvPr>
        </p:nvSpPr>
        <p:spPr>
          <a:xfrm>
            <a:off x="457200" y="2370667"/>
            <a:ext cx="3008313" cy="3755496"/>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smtClean="0"/>
              <a:t>Textmasterformate durch Klicken bearbeiten</a:t>
            </a:r>
          </a:p>
        </p:txBody>
      </p:sp>
      <p:sp>
        <p:nvSpPr>
          <p:cNvPr id="9" name="Inhaltsplatzhalter 2"/>
          <p:cNvSpPr>
            <a:spLocks noGrp="1"/>
          </p:cNvSpPr>
          <p:nvPr>
            <p:ph idx="1" hasCustomPrompt="1"/>
          </p:nvPr>
        </p:nvSpPr>
        <p:spPr>
          <a:xfrm>
            <a:off x="3575050" y="891141"/>
            <a:ext cx="4163483" cy="5235022"/>
          </a:xfrm>
        </p:spPr>
        <p:txBody>
          <a:bodyPr/>
          <a:lstStyle>
            <a:lvl1pPr>
              <a:defRPr sz="2000"/>
            </a:lvl1pPr>
            <a:lvl2pPr>
              <a:defRPr sz="2000"/>
            </a:lvl2pPr>
            <a:lvl3pPr marL="540000">
              <a:defRPr sz="1800"/>
            </a:lvl3pPr>
            <a:lvl4pPr>
              <a:defRPr sz="2000"/>
            </a:lvl4pPr>
            <a:lvl5pPr marL="900000">
              <a:defRPr sz="1600"/>
            </a:lvl5pPr>
            <a:lvl6pPr marL="1620000">
              <a:defRPr sz="1600"/>
            </a:lvl6pPr>
            <a:lvl7pPr>
              <a:defRPr sz="2000"/>
            </a:lvl7pPr>
            <a:lvl8pPr>
              <a:defRPr sz="2000"/>
            </a:lvl8pPr>
            <a:lvl9pPr>
              <a:defRPr sz="20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nhalt mit Überschrift">
    <p:spTree>
      <p:nvGrpSpPr>
        <p:cNvPr id="1" name=""/>
        <p:cNvGrpSpPr/>
        <p:nvPr/>
      </p:nvGrpSpPr>
      <p:grpSpPr>
        <a:xfrm>
          <a:off x="0" y="0"/>
          <a:ext cx="0" cy="0"/>
          <a:chOff x="0" y="0"/>
          <a:chExt cx="0" cy="0"/>
        </a:xfrm>
      </p:grpSpPr>
      <p:pic>
        <p:nvPicPr>
          <p:cNvPr id="8" name="Picture 13" descr="C:\Dokumente und Einstellungen\mitterhuemer\Desktop\BIF_Julia-gras-natur.jpg"/>
          <p:cNvPicPr>
            <a:picLocks noChangeAspect="1" noChangeArrowheads="1"/>
          </p:cNvPicPr>
          <p:nvPr userDrawn="1"/>
        </p:nvPicPr>
        <p:blipFill>
          <a:blip cstate="email"/>
          <a:stretch>
            <a:fillRect/>
          </a:stretch>
        </p:blipFill>
        <p:spPr bwMode="auto">
          <a:xfrm>
            <a:off x="7231380" y="2209800"/>
            <a:ext cx="1912620" cy="4648200"/>
          </a:xfrm>
          <a:prstGeom prst="rect">
            <a:avLst/>
          </a:prstGeom>
          <a:noFill/>
        </p:spPr>
      </p:pic>
      <p:sp>
        <p:nvSpPr>
          <p:cNvPr id="7" name="Titel 1"/>
          <p:cNvSpPr>
            <a:spLocks noGrp="1"/>
          </p:cNvSpPr>
          <p:nvPr>
            <p:ph type="title" hasCustomPrompt="1"/>
          </p:nvPr>
        </p:nvSpPr>
        <p:spPr>
          <a:xfrm>
            <a:off x="457200" y="891141"/>
            <a:ext cx="3008313" cy="1162050"/>
          </a:xfrm>
        </p:spPr>
        <p:txBody>
          <a:bodyPr anchor="t" anchorCtr="0"/>
          <a:lstStyle>
            <a:lvl1pPr algn="l">
              <a:lnSpc>
                <a:spcPct val="90000"/>
              </a:lnSpc>
              <a:defRPr sz="2000" b="1"/>
            </a:lvl1pPr>
          </a:lstStyle>
          <a:p>
            <a:r>
              <a:rPr lang="de-DE" dirty="0" smtClean="0"/>
              <a:t>Titelmasterformat durch Klicken bearbeiten</a:t>
            </a:r>
            <a:endParaRPr lang="de-AT" dirty="0"/>
          </a:p>
        </p:txBody>
      </p:sp>
      <p:sp>
        <p:nvSpPr>
          <p:cNvPr id="10" name="Textplatzhalter 3"/>
          <p:cNvSpPr>
            <a:spLocks noGrp="1"/>
          </p:cNvSpPr>
          <p:nvPr>
            <p:ph type="body" sz="half" idx="2"/>
          </p:nvPr>
        </p:nvSpPr>
        <p:spPr>
          <a:xfrm>
            <a:off x="457200" y="2370667"/>
            <a:ext cx="3008313" cy="3755496"/>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smtClean="0"/>
              <a:t>Textmasterformate durch Klicken bearbeiten</a:t>
            </a:r>
          </a:p>
        </p:txBody>
      </p:sp>
      <p:sp>
        <p:nvSpPr>
          <p:cNvPr id="9" name="Inhaltsplatzhalter 2"/>
          <p:cNvSpPr>
            <a:spLocks noGrp="1"/>
          </p:cNvSpPr>
          <p:nvPr>
            <p:ph idx="1" hasCustomPrompt="1"/>
          </p:nvPr>
        </p:nvSpPr>
        <p:spPr>
          <a:xfrm>
            <a:off x="3575050" y="891141"/>
            <a:ext cx="4163483" cy="5235022"/>
          </a:xfrm>
        </p:spPr>
        <p:txBody>
          <a:bodyPr/>
          <a:lstStyle>
            <a:lvl1pPr>
              <a:defRPr sz="2000"/>
            </a:lvl1pPr>
            <a:lvl2pPr>
              <a:defRPr sz="2000"/>
            </a:lvl2pPr>
            <a:lvl3pPr marL="540000">
              <a:defRPr sz="1800"/>
            </a:lvl3pPr>
            <a:lvl4pPr>
              <a:defRPr sz="2000"/>
            </a:lvl4pPr>
            <a:lvl5pPr marL="900000">
              <a:defRPr sz="1600"/>
            </a:lvl5pPr>
            <a:lvl6pPr marL="1620000">
              <a:defRPr sz="1600"/>
            </a:lvl6pPr>
            <a:lvl7pPr>
              <a:defRPr sz="2000"/>
            </a:lvl7pPr>
            <a:lvl8pPr>
              <a:defRPr sz="2000"/>
            </a:lvl8pPr>
            <a:lvl9pPr>
              <a:defRPr sz="20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18_Bild mit Überschrift">
    <p:spTree>
      <p:nvGrpSpPr>
        <p:cNvPr id="1" name=""/>
        <p:cNvGrpSpPr/>
        <p:nvPr/>
      </p:nvGrpSpPr>
      <p:grpSpPr>
        <a:xfrm>
          <a:off x="0" y="0"/>
          <a:ext cx="0" cy="0"/>
          <a:chOff x="0" y="0"/>
          <a:chExt cx="0" cy="0"/>
        </a:xfrm>
      </p:grpSpPr>
      <p:pic>
        <p:nvPicPr>
          <p:cNvPr id="10" name="Picture 3" descr="C:\Dokumente und Einstellungen\mitterhuemer\Desktop\BIF_Valerie-grösser-gras-natur-jpg.jpg"/>
          <p:cNvPicPr>
            <a:picLocks noChangeAspect="1" noChangeArrowheads="1"/>
          </p:cNvPicPr>
          <p:nvPr userDrawn="1"/>
        </p:nvPicPr>
        <p:blipFill>
          <a:blip r:embed="rId2" cstate="email"/>
          <a:stretch>
            <a:fillRect/>
          </a:stretch>
        </p:blipFill>
        <p:spPr bwMode="auto">
          <a:xfrm>
            <a:off x="7193280" y="2110740"/>
            <a:ext cx="1950720" cy="4747260"/>
          </a:xfrm>
          <a:prstGeom prst="rect">
            <a:avLst/>
          </a:prstGeom>
          <a:noFill/>
        </p:spPr>
      </p:pic>
      <p:sp>
        <p:nvSpPr>
          <p:cNvPr id="7" name="Titel 1"/>
          <p:cNvSpPr>
            <a:spLocks noGrp="1"/>
          </p:cNvSpPr>
          <p:nvPr>
            <p:ph type="title"/>
          </p:nvPr>
        </p:nvSpPr>
        <p:spPr>
          <a:xfrm>
            <a:off x="1792288" y="4800600"/>
            <a:ext cx="5486400" cy="566738"/>
          </a:xfrm>
        </p:spPr>
        <p:txBody>
          <a:bodyPr anchor="b"/>
          <a:lstStyle>
            <a:lvl1pPr algn="l">
              <a:defRPr sz="2000" b="1"/>
            </a:lvl1pPr>
          </a:lstStyle>
          <a:p>
            <a:r>
              <a:rPr lang="de-DE" dirty="0" smtClean="0"/>
              <a:t>Titelmasterformat durch Klicken bearbeiten</a:t>
            </a:r>
            <a:endParaRPr lang="de-AT" dirty="0"/>
          </a:p>
        </p:txBody>
      </p:sp>
      <p:sp>
        <p:nvSpPr>
          <p:cNvPr id="8" name="Bildplatzhalter 2"/>
          <p:cNvSpPr>
            <a:spLocks noGrp="1"/>
          </p:cNvSpPr>
          <p:nvPr>
            <p:ph type="pic" idx="1"/>
          </p:nvPr>
        </p:nvSpPr>
        <p:spPr>
          <a:xfrm>
            <a:off x="1792288" y="990599"/>
            <a:ext cx="5486400" cy="37369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9" name="Textplatzhalter 3"/>
          <p:cNvSpPr>
            <a:spLocks noGrp="1"/>
          </p:cNvSpPr>
          <p:nvPr>
            <p:ph type="body" sz="half" idx="2"/>
          </p:nvPr>
        </p:nvSpPr>
        <p:spPr>
          <a:xfrm>
            <a:off x="1792288" y="5367338"/>
            <a:ext cx="5486400" cy="804862"/>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smtClean="0"/>
              <a:t>Textmasterformate durch Klicken bearbeiten</a:t>
            </a:r>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19_Titelfolie">
    <p:spTree>
      <p:nvGrpSpPr>
        <p:cNvPr id="1" name=""/>
        <p:cNvGrpSpPr/>
        <p:nvPr/>
      </p:nvGrpSpPr>
      <p:grpSpPr>
        <a:xfrm>
          <a:off x="0" y="0"/>
          <a:ext cx="0" cy="0"/>
          <a:chOff x="0" y="0"/>
          <a:chExt cx="0" cy="0"/>
        </a:xfrm>
      </p:grpSpPr>
      <p:pic>
        <p:nvPicPr>
          <p:cNvPr id="8" name="Picture 4" descr="C:\Dokumente und Einstellungen\mitterhuemer\Desktop\BIF_Paula2-gras-natur.jpg"/>
          <p:cNvPicPr>
            <a:picLocks noChangeAspect="1" noChangeArrowheads="1"/>
          </p:cNvPicPr>
          <p:nvPr userDrawn="1"/>
        </p:nvPicPr>
        <p:blipFill>
          <a:blip r:embed="rId2" cstate="email"/>
          <a:stretch>
            <a:fillRect/>
          </a:stretch>
        </p:blipFill>
        <p:spPr bwMode="auto">
          <a:xfrm>
            <a:off x="7193280" y="2118360"/>
            <a:ext cx="1950720" cy="4739640"/>
          </a:xfrm>
          <a:prstGeom prst="rect">
            <a:avLst/>
          </a:prstGeom>
          <a:noFill/>
        </p:spPr>
      </p:pic>
      <p:sp>
        <p:nvSpPr>
          <p:cNvPr id="6" name="Titel 1"/>
          <p:cNvSpPr>
            <a:spLocks noGrp="1"/>
          </p:cNvSpPr>
          <p:nvPr>
            <p:ph type="ctrTitle"/>
          </p:nvPr>
        </p:nvSpPr>
        <p:spPr>
          <a:xfrm>
            <a:off x="685800" y="1537735"/>
            <a:ext cx="7772400" cy="1470025"/>
          </a:xfrm>
        </p:spPr>
        <p:txBody>
          <a:bodyPr/>
          <a:lstStyle>
            <a:lvl1pPr algn="ctr">
              <a:defRPr sz="2800"/>
            </a:lvl1pPr>
          </a:lstStyle>
          <a:p>
            <a:r>
              <a:rPr lang="de-DE" dirty="0" smtClean="0"/>
              <a:t>Titelmasterformat durch Klicken bearbeiten</a:t>
            </a:r>
            <a:endParaRPr lang="de-AT" dirty="0"/>
          </a:p>
        </p:txBody>
      </p:sp>
      <p:sp>
        <p:nvSpPr>
          <p:cNvPr id="7" name="Untertitel 2"/>
          <p:cNvSpPr>
            <a:spLocks noGrp="1"/>
          </p:cNvSpPr>
          <p:nvPr>
            <p:ph type="subTitle" idx="1"/>
          </p:nvPr>
        </p:nvSpPr>
        <p:spPr>
          <a:xfrm>
            <a:off x="1371600" y="320884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38_Titel und Inhalt">
    <p:spTree>
      <p:nvGrpSpPr>
        <p:cNvPr id="1" name=""/>
        <p:cNvGrpSpPr/>
        <p:nvPr/>
      </p:nvGrpSpPr>
      <p:grpSpPr>
        <a:xfrm>
          <a:off x="0" y="0"/>
          <a:ext cx="0" cy="0"/>
          <a:chOff x="0" y="0"/>
          <a:chExt cx="0" cy="0"/>
        </a:xfrm>
      </p:grpSpPr>
      <p:pic>
        <p:nvPicPr>
          <p:cNvPr id="8" name="Picture 4" descr="C:\Dokumente und Einstellungen\mitterhuemer\Desktop\BIF_Paula2-gras-natur.jpg"/>
          <p:cNvPicPr>
            <a:picLocks noChangeAspect="1" noChangeArrowheads="1"/>
          </p:cNvPicPr>
          <p:nvPr userDrawn="1"/>
        </p:nvPicPr>
        <p:blipFill>
          <a:blip r:embed="rId2" cstate="email"/>
          <a:stretch>
            <a:fillRect/>
          </a:stretch>
        </p:blipFill>
        <p:spPr bwMode="auto">
          <a:xfrm>
            <a:off x="7193280" y="2118360"/>
            <a:ext cx="1950720" cy="4739640"/>
          </a:xfrm>
          <a:prstGeom prst="rect">
            <a:avLst/>
          </a:prstGeom>
          <a:noFill/>
        </p:spPr>
      </p:pic>
      <p:sp>
        <p:nvSpPr>
          <p:cNvPr id="6" name="Inhaltsplatzhalter 2"/>
          <p:cNvSpPr>
            <a:spLocks noGrp="1"/>
          </p:cNvSpPr>
          <p:nvPr>
            <p:ph idx="1" hasCustomPrompt="1"/>
          </p:nvPr>
        </p:nvSpPr>
        <p:spPr>
          <a:xfrm>
            <a:off x="395288" y="2133600"/>
            <a:ext cx="6928379" cy="3992563"/>
          </a:xfrm>
        </p:spPr>
        <p:txBody>
          <a:body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7"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39_Titel und Inhalt">
    <p:spTree>
      <p:nvGrpSpPr>
        <p:cNvPr id="1" name=""/>
        <p:cNvGrpSpPr/>
        <p:nvPr/>
      </p:nvGrpSpPr>
      <p:grpSpPr>
        <a:xfrm>
          <a:off x="0" y="0"/>
          <a:ext cx="0" cy="0"/>
          <a:chOff x="0" y="0"/>
          <a:chExt cx="0" cy="0"/>
        </a:xfrm>
      </p:grpSpPr>
      <p:pic>
        <p:nvPicPr>
          <p:cNvPr id="8" name="Picture 4" descr="C:\Dokumente und Einstellungen\mitterhuemer\Desktop\BIF_Paula2-gras-natur.jpg"/>
          <p:cNvPicPr>
            <a:picLocks noChangeAspect="1" noChangeArrowheads="1"/>
          </p:cNvPicPr>
          <p:nvPr userDrawn="1"/>
        </p:nvPicPr>
        <p:blipFill>
          <a:blip r:embed="rId2" cstate="email"/>
          <a:stretch>
            <a:fillRect/>
          </a:stretch>
        </p:blipFill>
        <p:spPr bwMode="auto">
          <a:xfrm>
            <a:off x="7193280" y="2118360"/>
            <a:ext cx="1950720" cy="4739640"/>
          </a:xfrm>
          <a:prstGeom prst="rect">
            <a:avLst/>
          </a:prstGeom>
          <a:noFill/>
        </p:spPr>
      </p:pic>
      <p:sp>
        <p:nvSpPr>
          <p:cNvPr id="6" name="Inhaltsplatzhalter 2"/>
          <p:cNvSpPr>
            <a:spLocks noGrp="1"/>
          </p:cNvSpPr>
          <p:nvPr>
            <p:ph idx="1" hasCustomPrompt="1"/>
          </p:nvPr>
        </p:nvSpPr>
        <p:spPr>
          <a:xfrm>
            <a:off x="395288" y="2133600"/>
            <a:ext cx="6928379" cy="3992563"/>
          </a:xfrm>
        </p:spPr>
        <p:txBody>
          <a:body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7"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19_Abschnittsüberschrift">
    <p:spTree>
      <p:nvGrpSpPr>
        <p:cNvPr id="1" name=""/>
        <p:cNvGrpSpPr/>
        <p:nvPr/>
      </p:nvGrpSpPr>
      <p:grpSpPr>
        <a:xfrm>
          <a:off x="0" y="0"/>
          <a:ext cx="0" cy="0"/>
          <a:chOff x="0" y="0"/>
          <a:chExt cx="0" cy="0"/>
        </a:xfrm>
      </p:grpSpPr>
      <p:pic>
        <p:nvPicPr>
          <p:cNvPr id="8" name="Picture 4" descr="C:\Dokumente und Einstellungen\mitterhuemer\Desktop\BIF_Paula2-gras-natur.jpg"/>
          <p:cNvPicPr>
            <a:picLocks noChangeAspect="1" noChangeArrowheads="1"/>
          </p:cNvPicPr>
          <p:nvPr userDrawn="1"/>
        </p:nvPicPr>
        <p:blipFill>
          <a:blip r:embed="rId2" cstate="email"/>
          <a:stretch>
            <a:fillRect/>
          </a:stretch>
        </p:blipFill>
        <p:spPr bwMode="auto">
          <a:xfrm>
            <a:off x="7193280" y="2118360"/>
            <a:ext cx="1950720" cy="4739640"/>
          </a:xfrm>
          <a:prstGeom prst="rect">
            <a:avLst/>
          </a:prstGeom>
          <a:noFill/>
        </p:spPr>
      </p:pic>
      <p:sp>
        <p:nvSpPr>
          <p:cNvPr id="10" name="Textplatzhalter 2"/>
          <p:cNvSpPr>
            <a:spLocks noGrp="1"/>
          </p:cNvSpPr>
          <p:nvPr>
            <p:ph type="body" idx="1"/>
          </p:nvPr>
        </p:nvSpPr>
        <p:spPr>
          <a:xfrm>
            <a:off x="722313" y="2390226"/>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smtClean="0"/>
              <a:t>Textmasterformate durch Klicken bearbeiten</a:t>
            </a:r>
          </a:p>
        </p:txBody>
      </p:sp>
      <p:sp>
        <p:nvSpPr>
          <p:cNvPr id="5" name="Titel 1"/>
          <p:cNvSpPr>
            <a:spLocks noGrp="1"/>
          </p:cNvSpPr>
          <p:nvPr>
            <p:ph type="title"/>
          </p:nvPr>
        </p:nvSpPr>
        <p:spPr>
          <a:xfrm>
            <a:off x="722313" y="3890413"/>
            <a:ext cx="7772400" cy="1362075"/>
          </a:xfrm>
        </p:spPr>
        <p:txBody>
          <a:bodyPr anchor="t"/>
          <a:lstStyle>
            <a:lvl1pPr algn="l">
              <a:defRPr sz="2800" b="1" cap="all"/>
            </a:lvl1pPr>
          </a:lstStyle>
          <a:p>
            <a:r>
              <a:rPr lang="de-DE" dirty="0" smtClean="0"/>
              <a:t>Titelmasterformat durch Klicken bearbeiten</a:t>
            </a:r>
            <a:endParaRPr lang="de-AT" dirty="0"/>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19_Zwei Inhalte">
    <p:spTree>
      <p:nvGrpSpPr>
        <p:cNvPr id="1" name=""/>
        <p:cNvGrpSpPr/>
        <p:nvPr/>
      </p:nvGrpSpPr>
      <p:grpSpPr>
        <a:xfrm>
          <a:off x="0" y="0"/>
          <a:ext cx="0" cy="0"/>
          <a:chOff x="0" y="0"/>
          <a:chExt cx="0" cy="0"/>
        </a:xfrm>
      </p:grpSpPr>
      <p:pic>
        <p:nvPicPr>
          <p:cNvPr id="10" name="Picture 4" descr="C:\Dokumente und Einstellungen\mitterhuemer\Desktop\BIF_Paula2-gras-natur.jpg"/>
          <p:cNvPicPr>
            <a:picLocks noChangeAspect="1" noChangeArrowheads="1"/>
          </p:cNvPicPr>
          <p:nvPr userDrawn="1"/>
        </p:nvPicPr>
        <p:blipFill>
          <a:blip r:embed="rId2" cstate="email"/>
          <a:stretch>
            <a:fillRect/>
          </a:stretch>
        </p:blipFill>
        <p:spPr bwMode="auto">
          <a:xfrm>
            <a:off x="7193280" y="2118360"/>
            <a:ext cx="1950720" cy="4739640"/>
          </a:xfrm>
          <a:prstGeom prst="rect">
            <a:avLst/>
          </a:prstGeom>
          <a:noFill/>
        </p:spPr>
      </p:pic>
      <p:sp>
        <p:nvSpPr>
          <p:cNvPr id="7"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
        <p:nvSpPr>
          <p:cNvPr id="8" name="Inhaltsplatzhalter 2"/>
          <p:cNvSpPr>
            <a:spLocks noGrp="1"/>
          </p:cNvSpPr>
          <p:nvPr>
            <p:ph sz="half" idx="1" hasCustomPrompt="1"/>
          </p:nvPr>
        </p:nvSpPr>
        <p:spPr>
          <a:xfrm>
            <a:off x="395288" y="2133600"/>
            <a:ext cx="3584045" cy="3992563"/>
          </a:xfrm>
        </p:spPr>
        <p:txBody>
          <a:bodyPr/>
          <a:lstStyle>
            <a:lvl1pPr>
              <a:defRPr sz="20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9" name="Inhaltsplatzhalter 3"/>
          <p:cNvSpPr>
            <a:spLocks noGrp="1"/>
          </p:cNvSpPr>
          <p:nvPr>
            <p:ph sz="half" idx="2" hasCustomPrompt="1"/>
          </p:nvPr>
        </p:nvSpPr>
        <p:spPr>
          <a:xfrm>
            <a:off x="4140201" y="2133600"/>
            <a:ext cx="3556000" cy="3992563"/>
          </a:xfrm>
        </p:spPr>
        <p:txBody>
          <a:bodyPr/>
          <a:lstStyle>
            <a:lvl1pPr>
              <a:defRPr sz="18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19_Vergleich">
    <p:spTree>
      <p:nvGrpSpPr>
        <p:cNvPr id="1" name=""/>
        <p:cNvGrpSpPr/>
        <p:nvPr/>
      </p:nvGrpSpPr>
      <p:grpSpPr>
        <a:xfrm>
          <a:off x="0" y="0"/>
          <a:ext cx="0" cy="0"/>
          <a:chOff x="0" y="0"/>
          <a:chExt cx="0" cy="0"/>
        </a:xfrm>
      </p:grpSpPr>
      <p:pic>
        <p:nvPicPr>
          <p:cNvPr id="14" name="Picture 4" descr="C:\Dokumente und Einstellungen\mitterhuemer\Desktop\BIF_Paula2-gras-natur.jpg"/>
          <p:cNvPicPr>
            <a:picLocks noChangeAspect="1" noChangeArrowheads="1"/>
          </p:cNvPicPr>
          <p:nvPr userDrawn="1"/>
        </p:nvPicPr>
        <p:blipFill>
          <a:blip r:embed="rId2" cstate="email"/>
          <a:stretch>
            <a:fillRect/>
          </a:stretch>
        </p:blipFill>
        <p:spPr bwMode="auto">
          <a:xfrm>
            <a:off x="7193280" y="2118360"/>
            <a:ext cx="1950720" cy="4739640"/>
          </a:xfrm>
          <a:prstGeom prst="rect">
            <a:avLst/>
          </a:prstGeom>
          <a:noFill/>
        </p:spPr>
      </p:pic>
      <p:sp>
        <p:nvSpPr>
          <p:cNvPr id="9" name="Titel 1"/>
          <p:cNvSpPr>
            <a:spLocks noGrp="1"/>
          </p:cNvSpPr>
          <p:nvPr>
            <p:ph type="title"/>
          </p:nvPr>
        </p:nvSpPr>
        <p:spPr>
          <a:xfrm>
            <a:off x="395288" y="562504"/>
            <a:ext cx="8291512" cy="972609"/>
          </a:xfrm>
        </p:spPr>
        <p:txBody>
          <a:bodyPr/>
          <a:lstStyle>
            <a:lvl1pPr>
              <a:defRPr/>
            </a:lvl1pPr>
          </a:lstStyle>
          <a:p>
            <a:r>
              <a:rPr lang="de-DE" dirty="0" smtClean="0"/>
              <a:t>Titelmasterformat durch Klicken bearbeiten</a:t>
            </a:r>
            <a:endParaRPr lang="de-AT" dirty="0"/>
          </a:p>
        </p:txBody>
      </p:sp>
      <p:sp>
        <p:nvSpPr>
          <p:cNvPr id="10" name="Textplatzhalter 2"/>
          <p:cNvSpPr>
            <a:spLocks noGrp="1"/>
          </p:cNvSpPr>
          <p:nvPr>
            <p:ph type="body" idx="1"/>
          </p:nvPr>
        </p:nvSpPr>
        <p:spPr>
          <a:xfrm>
            <a:off x="395288" y="1535113"/>
            <a:ext cx="358404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Textmasterformate durch Klicken bearbeiten</a:t>
            </a:r>
          </a:p>
        </p:txBody>
      </p:sp>
      <p:sp>
        <p:nvSpPr>
          <p:cNvPr id="11" name="Textplatzhalter 4"/>
          <p:cNvSpPr>
            <a:spLocks noGrp="1"/>
          </p:cNvSpPr>
          <p:nvPr>
            <p:ph type="body" sz="quarter" idx="3"/>
          </p:nvPr>
        </p:nvSpPr>
        <p:spPr>
          <a:xfrm>
            <a:off x="4140201" y="1535113"/>
            <a:ext cx="4546599"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Textmasterformate durch Klicken bearbeiten</a:t>
            </a:r>
          </a:p>
        </p:txBody>
      </p:sp>
      <p:sp>
        <p:nvSpPr>
          <p:cNvPr id="12" name="Inhaltsplatzhalter 2"/>
          <p:cNvSpPr>
            <a:spLocks noGrp="1"/>
          </p:cNvSpPr>
          <p:nvPr>
            <p:ph sz="half" idx="10" hasCustomPrompt="1"/>
          </p:nvPr>
        </p:nvSpPr>
        <p:spPr>
          <a:xfrm>
            <a:off x="395288" y="2133600"/>
            <a:ext cx="3584045" cy="3992563"/>
          </a:xfrm>
        </p:spPr>
        <p:txBody>
          <a:bodyPr/>
          <a:lstStyle>
            <a:lvl1pPr>
              <a:defRPr sz="20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13" name="Inhaltsplatzhalter 3"/>
          <p:cNvSpPr>
            <a:spLocks noGrp="1"/>
          </p:cNvSpPr>
          <p:nvPr>
            <p:ph sz="half" idx="2" hasCustomPrompt="1"/>
          </p:nvPr>
        </p:nvSpPr>
        <p:spPr>
          <a:xfrm>
            <a:off x="4140201" y="2133600"/>
            <a:ext cx="3556000" cy="3992563"/>
          </a:xfrm>
        </p:spPr>
        <p:txBody>
          <a:bodyPr/>
          <a:lstStyle>
            <a:lvl1pPr>
              <a:defRPr sz="18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19_Nur Titel">
    <p:spTree>
      <p:nvGrpSpPr>
        <p:cNvPr id="1" name=""/>
        <p:cNvGrpSpPr/>
        <p:nvPr/>
      </p:nvGrpSpPr>
      <p:grpSpPr>
        <a:xfrm>
          <a:off x="0" y="0"/>
          <a:ext cx="0" cy="0"/>
          <a:chOff x="0" y="0"/>
          <a:chExt cx="0" cy="0"/>
        </a:xfrm>
      </p:grpSpPr>
      <p:pic>
        <p:nvPicPr>
          <p:cNvPr id="6" name="Picture 4" descr="C:\Dokumente und Einstellungen\mitterhuemer\Desktop\BIF_Paula2-gras-natur.jpg"/>
          <p:cNvPicPr>
            <a:picLocks noChangeAspect="1" noChangeArrowheads="1"/>
          </p:cNvPicPr>
          <p:nvPr userDrawn="1"/>
        </p:nvPicPr>
        <p:blipFill>
          <a:blip r:embed="rId2" cstate="email"/>
          <a:stretch>
            <a:fillRect/>
          </a:stretch>
        </p:blipFill>
        <p:spPr bwMode="auto">
          <a:xfrm>
            <a:off x="7193280" y="2118360"/>
            <a:ext cx="1950720" cy="4739640"/>
          </a:xfrm>
          <a:prstGeom prst="rect">
            <a:avLst/>
          </a:prstGeom>
          <a:noFill/>
        </p:spPr>
      </p:pic>
      <p:sp>
        <p:nvSpPr>
          <p:cNvPr id="5"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blank" preserve="1">
  <p:cSld name="19_Leer">
    <p:spTree>
      <p:nvGrpSpPr>
        <p:cNvPr id="1" name=""/>
        <p:cNvGrpSpPr/>
        <p:nvPr/>
      </p:nvGrpSpPr>
      <p:grpSpPr>
        <a:xfrm>
          <a:off x="0" y="0"/>
          <a:ext cx="0" cy="0"/>
          <a:chOff x="0" y="0"/>
          <a:chExt cx="0" cy="0"/>
        </a:xfrm>
      </p:grpSpPr>
      <p:pic>
        <p:nvPicPr>
          <p:cNvPr id="4" name="Picture 4" descr="C:\Dokumente und Einstellungen\mitterhuemer\Desktop\BIF_Paula2-gras-natur.jpg"/>
          <p:cNvPicPr>
            <a:picLocks noChangeAspect="1" noChangeArrowheads="1"/>
          </p:cNvPicPr>
          <p:nvPr userDrawn="1"/>
        </p:nvPicPr>
        <p:blipFill>
          <a:blip r:embed="rId2" cstate="email"/>
          <a:stretch>
            <a:fillRect/>
          </a:stretch>
        </p:blipFill>
        <p:spPr bwMode="auto">
          <a:xfrm>
            <a:off x="7193280" y="2118360"/>
            <a:ext cx="1950720" cy="4739640"/>
          </a:xfrm>
          <a:prstGeom prst="rect">
            <a:avLst/>
          </a:prstGeom>
          <a:noFill/>
        </p:spPr>
      </p:pic>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19_Inhalt mit Überschrift">
    <p:spTree>
      <p:nvGrpSpPr>
        <p:cNvPr id="1" name=""/>
        <p:cNvGrpSpPr/>
        <p:nvPr/>
      </p:nvGrpSpPr>
      <p:grpSpPr>
        <a:xfrm>
          <a:off x="0" y="0"/>
          <a:ext cx="0" cy="0"/>
          <a:chOff x="0" y="0"/>
          <a:chExt cx="0" cy="0"/>
        </a:xfrm>
      </p:grpSpPr>
      <p:pic>
        <p:nvPicPr>
          <p:cNvPr id="10" name="Picture 4" descr="C:\Dokumente und Einstellungen\mitterhuemer\Desktop\BIF_Paula2-gras-natur.jpg"/>
          <p:cNvPicPr>
            <a:picLocks noChangeAspect="1" noChangeArrowheads="1"/>
          </p:cNvPicPr>
          <p:nvPr userDrawn="1"/>
        </p:nvPicPr>
        <p:blipFill>
          <a:blip r:embed="rId2" cstate="email"/>
          <a:stretch>
            <a:fillRect/>
          </a:stretch>
        </p:blipFill>
        <p:spPr bwMode="auto">
          <a:xfrm>
            <a:off x="7193280" y="2118360"/>
            <a:ext cx="1950720" cy="4739640"/>
          </a:xfrm>
          <a:prstGeom prst="rect">
            <a:avLst/>
          </a:prstGeom>
          <a:noFill/>
        </p:spPr>
      </p:pic>
      <p:sp>
        <p:nvSpPr>
          <p:cNvPr id="7" name="Titel 1"/>
          <p:cNvSpPr>
            <a:spLocks noGrp="1"/>
          </p:cNvSpPr>
          <p:nvPr>
            <p:ph type="title" hasCustomPrompt="1"/>
          </p:nvPr>
        </p:nvSpPr>
        <p:spPr>
          <a:xfrm>
            <a:off x="457200" y="891141"/>
            <a:ext cx="3008313" cy="1162050"/>
          </a:xfrm>
        </p:spPr>
        <p:txBody>
          <a:bodyPr anchor="t" anchorCtr="0"/>
          <a:lstStyle>
            <a:lvl1pPr algn="l">
              <a:lnSpc>
                <a:spcPct val="90000"/>
              </a:lnSpc>
              <a:defRPr sz="2000" b="1"/>
            </a:lvl1pPr>
          </a:lstStyle>
          <a:p>
            <a:r>
              <a:rPr lang="de-DE" dirty="0" smtClean="0"/>
              <a:t>Titelmasterformat durch Klicken bearbeiten</a:t>
            </a:r>
            <a:endParaRPr lang="de-AT" dirty="0"/>
          </a:p>
        </p:txBody>
      </p:sp>
      <p:sp>
        <p:nvSpPr>
          <p:cNvPr id="8" name="Textplatzhalter 3"/>
          <p:cNvSpPr>
            <a:spLocks noGrp="1"/>
          </p:cNvSpPr>
          <p:nvPr>
            <p:ph type="body" sz="half" idx="2"/>
          </p:nvPr>
        </p:nvSpPr>
        <p:spPr>
          <a:xfrm>
            <a:off x="457200" y="2370667"/>
            <a:ext cx="3008313" cy="3755496"/>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smtClean="0"/>
              <a:t>Textmasterformate durch Klicken bearbeiten</a:t>
            </a:r>
          </a:p>
        </p:txBody>
      </p:sp>
      <p:sp>
        <p:nvSpPr>
          <p:cNvPr id="9" name="Inhaltsplatzhalter 2"/>
          <p:cNvSpPr>
            <a:spLocks noGrp="1"/>
          </p:cNvSpPr>
          <p:nvPr>
            <p:ph idx="1" hasCustomPrompt="1"/>
          </p:nvPr>
        </p:nvSpPr>
        <p:spPr>
          <a:xfrm>
            <a:off x="3575050" y="891141"/>
            <a:ext cx="4163483" cy="5235022"/>
          </a:xfrm>
        </p:spPr>
        <p:txBody>
          <a:bodyPr/>
          <a:lstStyle>
            <a:lvl1pPr>
              <a:defRPr sz="2000"/>
            </a:lvl1pPr>
            <a:lvl2pPr>
              <a:defRPr sz="2000"/>
            </a:lvl2pPr>
            <a:lvl3pPr marL="540000">
              <a:defRPr sz="1800"/>
            </a:lvl3pPr>
            <a:lvl4pPr>
              <a:defRPr sz="2000"/>
            </a:lvl4pPr>
            <a:lvl5pPr marL="900000">
              <a:defRPr sz="1600"/>
            </a:lvl5pPr>
            <a:lvl6pPr marL="1620000">
              <a:defRPr sz="1600"/>
            </a:lvl6pPr>
            <a:lvl7pPr>
              <a:defRPr sz="2000"/>
            </a:lvl7pPr>
            <a:lvl8pPr>
              <a:defRPr sz="2000"/>
            </a:lvl8pPr>
            <a:lvl9pPr>
              <a:defRPr sz="20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4"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
        <p:nvSpPr>
          <p:cNvPr id="5" name="Inhaltsplatzhalter 2"/>
          <p:cNvSpPr>
            <a:spLocks noGrp="1"/>
          </p:cNvSpPr>
          <p:nvPr>
            <p:ph idx="1" hasCustomPrompt="1"/>
          </p:nvPr>
        </p:nvSpPr>
        <p:spPr>
          <a:xfrm>
            <a:off x="395288" y="2133600"/>
            <a:ext cx="8497887" cy="3992563"/>
          </a:xfrm>
        </p:spPr>
        <p:txBody>
          <a:body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ild mit Überschrift">
    <p:spTree>
      <p:nvGrpSpPr>
        <p:cNvPr id="1" name=""/>
        <p:cNvGrpSpPr/>
        <p:nvPr/>
      </p:nvGrpSpPr>
      <p:grpSpPr>
        <a:xfrm>
          <a:off x="0" y="0"/>
          <a:ext cx="0" cy="0"/>
          <a:chOff x="0" y="0"/>
          <a:chExt cx="0" cy="0"/>
        </a:xfrm>
      </p:grpSpPr>
      <p:pic>
        <p:nvPicPr>
          <p:cNvPr id="9" name="Picture 13" descr="C:\Dokumente und Einstellungen\mitterhuemer\Desktop\BIF_Julia-gras-natur.jpg"/>
          <p:cNvPicPr>
            <a:picLocks noChangeAspect="1" noChangeArrowheads="1"/>
          </p:cNvPicPr>
          <p:nvPr userDrawn="1"/>
        </p:nvPicPr>
        <p:blipFill>
          <a:blip cstate="email"/>
          <a:stretch>
            <a:fillRect/>
          </a:stretch>
        </p:blipFill>
        <p:spPr bwMode="auto">
          <a:xfrm>
            <a:off x="7231380" y="2209800"/>
            <a:ext cx="1912620" cy="4648200"/>
          </a:xfrm>
          <a:prstGeom prst="rect">
            <a:avLst/>
          </a:prstGeom>
          <a:noFill/>
        </p:spPr>
      </p:pic>
      <p:sp>
        <p:nvSpPr>
          <p:cNvPr id="6" name="Titel 1"/>
          <p:cNvSpPr>
            <a:spLocks noGrp="1"/>
          </p:cNvSpPr>
          <p:nvPr>
            <p:ph type="title"/>
          </p:nvPr>
        </p:nvSpPr>
        <p:spPr>
          <a:xfrm>
            <a:off x="1792288" y="4800600"/>
            <a:ext cx="5486400" cy="566738"/>
          </a:xfrm>
        </p:spPr>
        <p:txBody>
          <a:bodyPr anchor="b"/>
          <a:lstStyle>
            <a:lvl1pPr algn="l">
              <a:defRPr sz="2000" b="1"/>
            </a:lvl1pPr>
          </a:lstStyle>
          <a:p>
            <a:r>
              <a:rPr lang="de-DE" dirty="0" smtClean="0"/>
              <a:t>Titelmasterformat durch Klicken bearbeiten</a:t>
            </a:r>
            <a:endParaRPr lang="de-AT" dirty="0"/>
          </a:p>
        </p:txBody>
      </p:sp>
      <p:sp>
        <p:nvSpPr>
          <p:cNvPr id="7" name="Bildplatzhalter 2"/>
          <p:cNvSpPr>
            <a:spLocks noGrp="1"/>
          </p:cNvSpPr>
          <p:nvPr>
            <p:ph type="pic" idx="1"/>
          </p:nvPr>
        </p:nvSpPr>
        <p:spPr>
          <a:xfrm>
            <a:off x="1792288" y="990599"/>
            <a:ext cx="5486400" cy="37369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8" name="Textplatzhalter 3"/>
          <p:cNvSpPr>
            <a:spLocks noGrp="1"/>
          </p:cNvSpPr>
          <p:nvPr>
            <p:ph type="body" sz="half" idx="2"/>
          </p:nvPr>
        </p:nvSpPr>
        <p:spPr>
          <a:xfrm>
            <a:off x="1792288" y="5367338"/>
            <a:ext cx="5486400" cy="804862"/>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smtClean="0"/>
              <a:t>Textmasterformate durch Klicken bearbeiten</a:t>
            </a:r>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19_Bild mit Überschrift">
    <p:spTree>
      <p:nvGrpSpPr>
        <p:cNvPr id="1" name=""/>
        <p:cNvGrpSpPr/>
        <p:nvPr/>
      </p:nvGrpSpPr>
      <p:grpSpPr>
        <a:xfrm>
          <a:off x="0" y="0"/>
          <a:ext cx="0" cy="0"/>
          <a:chOff x="0" y="0"/>
          <a:chExt cx="0" cy="0"/>
        </a:xfrm>
      </p:grpSpPr>
      <p:pic>
        <p:nvPicPr>
          <p:cNvPr id="6" name="Picture 4" descr="C:\Dokumente und Einstellungen\mitterhuemer\Desktop\BIF_Paula2-gras-natur.jpg"/>
          <p:cNvPicPr>
            <a:picLocks noChangeAspect="1" noChangeArrowheads="1"/>
          </p:cNvPicPr>
          <p:nvPr userDrawn="1"/>
        </p:nvPicPr>
        <p:blipFill>
          <a:blip r:embed="rId2" cstate="email"/>
          <a:stretch>
            <a:fillRect/>
          </a:stretch>
        </p:blipFill>
        <p:spPr bwMode="auto">
          <a:xfrm>
            <a:off x="7193280" y="2118360"/>
            <a:ext cx="1950720" cy="4739640"/>
          </a:xfrm>
          <a:prstGeom prst="rect">
            <a:avLst/>
          </a:prstGeom>
          <a:noFill/>
        </p:spPr>
      </p:pic>
      <p:sp>
        <p:nvSpPr>
          <p:cNvPr id="8" name="Titel 1"/>
          <p:cNvSpPr>
            <a:spLocks noGrp="1"/>
          </p:cNvSpPr>
          <p:nvPr>
            <p:ph type="title"/>
          </p:nvPr>
        </p:nvSpPr>
        <p:spPr>
          <a:xfrm>
            <a:off x="1792288" y="4800600"/>
            <a:ext cx="5486400" cy="566738"/>
          </a:xfrm>
        </p:spPr>
        <p:txBody>
          <a:bodyPr anchor="b"/>
          <a:lstStyle>
            <a:lvl1pPr algn="l">
              <a:defRPr sz="2000" b="1"/>
            </a:lvl1pPr>
          </a:lstStyle>
          <a:p>
            <a:r>
              <a:rPr lang="de-DE" dirty="0" smtClean="0"/>
              <a:t>Titelmasterformat durch Klicken bearbeiten</a:t>
            </a:r>
            <a:endParaRPr lang="de-AT" dirty="0"/>
          </a:p>
        </p:txBody>
      </p:sp>
      <p:sp>
        <p:nvSpPr>
          <p:cNvPr id="9" name="Bildplatzhalter 2"/>
          <p:cNvSpPr>
            <a:spLocks noGrp="1"/>
          </p:cNvSpPr>
          <p:nvPr>
            <p:ph type="pic" idx="1"/>
          </p:nvPr>
        </p:nvSpPr>
        <p:spPr>
          <a:xfrm>
            <a:off x="1792288" y="990599"/>
            <a:ext cx="5486400" cy="37369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10" name="Textplatzhalter 3"/>
          <p:cNvSpPr>
            <a:spLocks noGrp="1"/>
          </p:cNvSpPr>
          <p:nvPr>
            <p:ph type="body" sz="half" idx="2"/>
          </p:nvPr>
        </p:nvSpPr>
        <p:spPr>
          <a:xfrm>
            <a:off x="1792288" y="5367338"/>
            <a:ext cx="5486400" cy="804862"/>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smtClean="0"/>
              <a:t>Textmasterformate durch Klicken bearbeiten</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elfolie">
    <p:spTree>
      <p:nvGrpSpPr>
        <p:cNvPr id="1" name=""/>
        <p:cNvGrpSpPr/>
        <p:nvPr/>
      </p:nvGrpSpPr>
      <p:grpSpPr>
        <a:xfrm>
          <a:off x="0" y="0"/>
          <a:ext cx="0" cy="0"/>
          <a:chOff x="0" y="0"/>
          <a:chExt cx="0" cy="0"/>
        </a:xfrm>
      </p:grpSpPr>
      <p:pic>
        <p:nvPicPr>
          <p:cNvPr id="6" name="Picture 2" descr="C:\Dokumente und Einstellungen\mitterhuemer\Desktop\BIF_Julia2-gras-natur.jpg"/>
          <p:cNvPicPr>
            <a:picLocks noChangeAspect="1" noChangeArrowheads="1"/>
          </p:cNvPicPr>
          <p:nvPr userDrawn="1"/>
        </p:nvPicPr>
        <p:blipFill>
          <a:blip cstate="email"/>
          <a:stretch>
            <a:fillRect/>
          </a:stretch>
        </p:blipFill>
        <p:spPr bwMode="auto">
          <a:xfrm>
            <a:off x="7208520" y="2156460"/>
            <a:ext cx="1935480" cy="4701540"/>
          </a:xfrm>
          <a:prstGeom prst="rect">
            <a:avLst/>
          </a:prstGeom>
          <a:noFill/>
        </p:spPr>
      </p:pic>
      <p:sp>
        <p:nvSpPr>
          <p:cNvPr id="8" name="Titel 1"/>
          <p:cNvSpPr>
            <a:spLocks noGrp="1"/>
          </p:cNvSpPr>
          <p:nvPr>
            <p:ph type="ctrTitle"/>
          </p:nvPr>
        </p:nvSpPr>
        <p:spPr>
          <a:xfrm>
            <a:off x="685800" y="1537735"/>
            <a:ext cx="7772400" cy="1470025"/>
          </a:xfrm>
        </p:spPr>
        <p:txBody>
          <a:bodyPr/>
          <a:lstStyle>
            <a:lvl1pPr algn="ctr">
              <a:defRPr sz="2800"/>
            </a:lvl1pPr>
          </a:lstStyle>
          <a:p>
            <a:r>
              <a:rPr lang="de-DE" dirty="0" smtClean="0"/>
              <a:t>Titelmasterformat durch Klicken bearbeiten</a:t>
            </a:r>
            <a:endParaRPr lang="de-AT" dirty="0"/>
          </a:p>
        </p:txBody>
      </p:sp>
      <p:sp>
        <p:nvSpPr>
          <p:cNvPr id="9" name="Untertitel 2"/>
          <p:cNvSpPr>
            <a:spLocks noGrp="1"/>
          </p:cNvSpPr>
          <p:nvPr>
            <p:ph type="subTitle" idx="1"/>
          </p:nvPr>
        </p:nvSpPr>
        <p:spPr>
          <a:xfrm>
            <a:off x="1371600" y="320884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itel und Inhalt">
    <p:spTree>
      <p:nvGrpSpPr>
        <p:cNvPr id="1" name=""/>
        <p:cNvGrpSpPr/>
        <p:nvPr/>
      </p:nvGrpSpPr>
      <p:grpSpPr>
        <a:xfrm>
          <a:off x="0" y="0"/>
          <a:ext cx="0" cy="0"/>
          <a:chOff x="0" y="0"/>
          <a:chExt cx="0" cy="0"/>
        </a:xfrm>
      </p:grpSpPr>
      <p:pic>
        <p:nvPicPr>
          <p:cNvPr id="6" name="Picture 2" descr="C:\Dokumente und Einstellungen\mitterhuemer\Desktop\BIF_Julia2-gras-natur.jpg"/>
          <p:cNvPicPr>
            <a:picLocks noChangeAspect="1" noChangeArrowheads="1"/>
          </p:cNvPicPr>
          <p:nvPr userDrawn="1"/>
        </p:nvPicPr>
        <p:blipFill>
          <a:blip cstate="email"/>
          <a:stretch>
            <a:fillRect/>
          </a:stretch>
        </p:blipFill>
        <p:spPr bwMode="auto">
          <a:xfrm>
            <a:off x="7208520" y="2156460"/>
            <a:ext cx="1935480" cy="4701540"/>
          </a:xfrm>
          <a:prstGeom prst="rect">
            <a:avLst/>
          </a:prstGeom>
          <a:noFill/>
        </p:spPr>
      </p:pic>
      <p:sp>
        <p:nvSpPr>
          <p:cNvPr id="9" name="Inhaltsplatzhalter 2"/>
          <p:cNvSpPr>
            <a:spLocks noGrp="1"/>
          </p:cNvSpPr>
          <p:nvPr>
            <p:ph idx="1" hasCustomPrompt="1"/>
          </p:nvPr>
        </p:nvSpPr>
        <p:spPr>
          <a:xfrm>
            <a:off x="395288" y="2133600"/>
            <a:ext cx="6928379" cy="3992563"/>
          </a:xfrm>
        </p:spPr>
        <p:txBody>
          <a:body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10"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Titel und Inhalt">
    <p:spTree>
      <p:nvGrpSpPr>
        <p:cNvPr id="1" name=""/>
        <p:cNvGrpSpPr/>
        <p:nvPr/>
      </p:nvGrpSpPr>
      <p:grpSpPr>
        <a:xfrm>
          <a:off x="0" y="0"/>
          <a:ext cx="0" cy="0"/>
          <a:chOff x="0" y="0"/>
          <a:chExt cx="0" cy="0"/>
        </a:xfrm>
      </p:grpSpPr>
      <p:pic>
        <p:nvPicPr>
          <p:cNvPr id="6" name="Picture 2" descr="C:\Dokumente und Einstellungen\mitterhuemer\Desktop\BIF_Julia2-gras-natur.jpg"/>
          <p:cNvPicPr>
            <a:picLocks noChangeAspect="1" noChangeArrowheads="1"/>
          </p:cNvPicPr>
          <p:nvPr userDrawn="1"/>
        </p:nvPicPr>
        <p:blipFill>
          <a:blip cstate="email"/>
          <a:stretch>
            <a:fillRect/>
          </a:stretch>
        </p:blipFill>
        <p:spPr bwMode="auto">
          <a:xfrm>
            <a:off x="7208520" y="2156460"/>
            <a:ext cx="1935480" cy="4701540"/>
          </a:xfrm>
          <a:prstGeom prst="rect">
            <a:avLst/>
          </a:prstGeom>
          <a:noFill/>
        </p:spPr>
      </p:pic>
      <p:sp>
        <p:nvSpPr>
          <p:cNvPr id="7" name="Inhaltsplatzhalter 2"/>
          <p:cNvSpPr>
            <a:spLocks noGrp="1"/>
          </p:cNvSpPr>
          <p:nvPr>
            <p:ph idx="1" hasCustomPrompt="1"/>
          </p:nvPr>
        </p:nvSpPr>
        <p:spPr>
          <a:xfrm>
            <a:off x="395288" y="2133600"/>
            <a:ext cx="6928379" cy="3992563"/>
          </a:xfrm>
        </p:spPr>
        <p:txBody>
          <a:body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8"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Abschnittsüberschrift">
    <p:spTree>
      <p:nvGrpSpPr>
        <p:cNvPr id="1" name=""/>
        <p:cNvGrpSpPr/>
        <p:nvPr/>
      </p:nvGrpSpPr>
      <p:grpSpPr>
        <a:xfrm>
          <a:off x="0" y="0"/>
          <a:ext cx="0" cy="0"/>
          <a:chOff x="0" y="0"/>
          <a:chExt cx="0" cy="0"/>
        </a:xfrm>
      </p:grpSpPr>
      <p:pic>
        <p:nvPicPr>
          <p:cNvPr id="6" name="Picture 2" descr="C:\Dokumente und Einstellungen\mitterhuemer\Desktop\BIF_Julia2-gras-natur.jpg"/>
          <p:cNvPicPr>
            <a:picLocks noChangeAspect="1" noChangeArrowheads="1"/>
          </p:cNvPicPr>
          <p:nvPr userDrawn="1"/>
        </p:nvPicPr>
        <p:blipFill>
          <a:blip cstate="email"/>
          <a:stretch>
            <a:fillRect/>
          </a:stretch>
        </p:blipFill>
        <p:spPr bwMode="auto">
          <a:xfrm>
            <a:off x="7208520" y="2156460"/>
            <a:ext cx="1935480" cy="4701540"/>
          </a:xfrm>
          <a:prstGeom prst="rect">
            <a:avLst/>
          </a:prstGeom>
          <a:noFill/>
        </p:spPr>
      </p:pic>
      <p:sp>
        <p:nvSpPr>
          <p:cNvPr id="8" name="Textplatzhalter 2"/>
          <p:cNvSpPr>
            <a:spLocks noGrp="1"/>
          </p:cNvSpPr>
          <p:nvPr>
            <p:ph type="body" idx="1"/>
          </p:nvPr>
        </p:nvSpPr>
        <p:spPr>
          <a:xfrm>
            <a:off x="722313" y="2390226"/>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smtClean="0"/>
              <a:t>Textmasterformate durch Klicken bearbeiten</a:t>
            </a:r>
          </a:p>
        </p:txBody>
      </p:sp>
      <p:sp>
        <p:nvSpPr>
          <p:cNvPr id="5" name="Titel 1"/>
          <p:cNvSpPr>
            <a:spLocks noGrp="1"/>
          </p:cNvSpPr>
          <p:nvPr>
            <p:ph type="title"/>
          </p:nvPr>
        </p:nvSpPr>
        <p:spPr>
          <a:xfrm>
            <a:off x="722313" y="3890413"/>
            <a:ext cx="7772400" cy="1362075"/>
          </a:xfrm>
        </p:spPr>
        <p:txBody>
          <a:bodyPr anchor="t"/>
          <a:lstStyle>
            <a:lvl1pPr algn="l">
              <a:defRPr sz="2800" b="1" cap="all"/>
            </a:lvl1pPr>
          </a:lstStyle>
          <a:p>
            <a:r>
              <a:rPr lang="de-DE" dirty="0" smtClean="0"/>
              <a:t>Titelmasterformat durch Klicken bearbeiten</a:t>
            </a:r>
            <a:endParaRPr lang="de-AT"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Zwei Inhalte">
    <p:spTree>
      <p:nvGrpSpPr>
        <p:cNvPr id="1" name=""/>
        <p:cNvGrpSpPr/>
        <p:nvPr/>
      </p:nvGrpSpPr>
      <p:grpSpPr>
        <a:xfrm>
          <a:off x="0" y="0"/>
          <a:ext cx="0" cy="0"/>
          <a:chOff x="0" y="0"/>
          <a:chExt cx="0" cy="0"/>
        </a:xfrm>
      </p:grpSpPr>
      <p:pic>
        <p:nvPicPr>
          <p:cNvPr id="9" name="Picture 2" descr="C:\Dokumente und Einstellungen\mitterhuemer\Desktop\BIF_Julia2-gras-natur.jpg"/>
          <p:cNvPicPr>
            <a:picLocks noChangeAspect="1" noChangeArrowheads="1"/>
          </p:cNvPicPr>
          <p:nvPr userDrawn="1"/>
        </p:nvPicPr>
        <p:blipFill>
          <a:blip cstate="email"/>
          <a:stretch>
            <a:fillRect/>
          </a:stretch>
        </p:blipFill>
        <p:spPr bwMode="auto">
          <a:xfrm>
            <a:off x="7208520" y="2156460"/>
            <a:ext cx="1935480" cy="4701540"/>
          </a:xfrm>
          <a:prstGeom prst="rect">
            <a:avLst/>
          </a:prstGeom>
          <a:noFill/>
        </p:spPr>
      </p:pic>
      <p:sp>
        <p:nvSpPr>
          <p:cNvPr id="8"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
        <p:nvSpPr>
          <p:cNvPr id="7" name="Inhaltsplatzhalter 2"/>
          <p:cNvSpPr>
            <a:spLocks noGrp="1"/>
          </p:cNvSpPr>
          <p:nvPr>
            <p:ph sz="half" idx="1" hasCustomPrompt="1"/>
          </p:nvPr>
        </p:nvSpPr>
        <p:spPr>
          <a:xfrm>
            <a:off x="395288" y="2133600"/>
            <a:ext cx="3584045" cy="3992563"/>
          </a:xfrm>
        </p:spPr>
        <p:txBody>
          <a:bodyPr/>
          <a:lstStyle>
            <a:lvl1pPr>
              <a:defRPr sz="20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11" name="Inhaltsplatzhalter 3"/>
          <p:cNvSpPr>
            <a:spLocks noGrp="1"/>
          </p:cNvSpPr>
          <p:nvPr>
            <p:ph sz="half" idx="2" hasCustomPrompt="1"/>
          </p:nvPr>
        </p:nvSpPr>
        <p:spPr>
          <a:xfrm>
            <a:off x="4140201" y="2133600"/>
            <a:ext cx="3556000" cy="3992563"/>
          </a:xfrm>
        </p:spPr>
        <p:txBody>
          <a:bodyPr/>
          <a:lstStyle>
            <a:lvl1pPr>
              <a:defRPr sz="18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Vergleich">
    <p:spTree>
      <p:nvGrpSpPr>
        <p:cNvPr id="1" name=""/>
        <p:cNvGrpSpPr/>
        <p:nvPr/>
      </p:nvGrpSpPr>
      <p:grpSpPr>
        <a:xfrm>
          <a:off x="0" y="0"/>
          <a:ext cx="0" cy="0"/>
          <a:chOff x="0" y="0"/>
          <a:chExt cx="0" cy="0"/>
        </a:xfrm>
      </p:grpSpPr>
      <p:pic>
        <p:nvPicPr>
          <p:cNvPr id="10" name="Picture 2" descr="C:\Dokumente und Einstellungen\mitterhuemer\Desktop\BIF_Julia2-gras-natur.jpg"/>
          <p:cNvPicPr>
            <a:picLocks noChangeAspect="1" noChangeArrowheads="1"/>
          </p:cNvPicPr>
          <p:nvPr userDrawn="1"/>
        </p:nvPicPr>
        <p:blipFill>
          <a:blip cstate="email"/>
          <a:stretch>
            <a:fillRect/>
          </a:stretch>
        </p:blipFill>
        <p:spPr bwMode="auto">
          <a:xfrm>
            <a:off x="7208520" y="2156460"/>
            <a:ext cx="1935480" cy="4701540"/>
          </a:xfrm>
          <a:prstGeom prst="rect">
            <a:avLst/>
          </a:prstGeom>
          <a:noFill/>
        </p:spPr>
      </p:pic>
      <p:sp>
        <p:nvSpPr>
          <p:cNvPr id="9" name="Titel 1"/>
          <p:cNvSpPr>
            <a:spLocks noGrp="1"/>
          </p:cNvSpPr>
          <p:nvPr>
            <p:ph type="title"/>
          </p:nvPr>
        </p:nvSpPr>
        <p:spPr>
          <a:xfrm>
            <a:off x="395288" y="562504"/>
            <a:ext cx="8291512" cy="972609"/>
          </a:xfrm>
        </p:spPr>
        <p:txBody>
          <a:bodyPr/>
          <a:lstStyle>
            <a:lvl1pPr>
              <a:defRPr/>
            </a:lvl1pPr>
          </a:lstStyle>
          <a:p>
            <a:r>
              <a:rPr lang="de-DE" dirty="0" smtClean="0"/>
              <a:t>Titelmasterformat durch Klicken bearbeiten</a:t>
            </a:r>
            <a:endParaRPr lang="de-AT" dirty="0"/>
          </a:p>
        </p:txBody>
      </p:sp>
      <p:sp>
        <p:nvSpPr>
          <p:cNvPr id="15" name="Textplatzhalter 2"/>
          <p:cNvSpPr>
            <a:spLocks noGrp="1"/>
          </p:cNvSpPr>
          <p:nvPr>
            <p:ph type="body" idx="1"/>
          </p:nvPr>
        </p:nvSpPr>
        <p:spPr>
          <a:xfrm>
            <a:off x="395288" y="1535113"/>
            <a:ext cx="358404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Textmasterformate durch Klicken bearbeiten</a:t>
            </a:r>
          </a:p>
        </p:txBody>
      </p:sp>
      <p:sp>
        <p:nvSpPr>
          <p:cNvPr id="16" name="Textplatzhalter 4"/>
          <p:cNvSpPr>
            <a:spLocks noGrp="1"/>
          </p:cNvSpPr>
          <p:nvPr>
            <p:ph type="body" sz="quarter" idx="3"/>
          </p:nvPr>
        </p:nvSpPr>
        <p:spPr>
          <a:xfrm>
            <a:off x="4140201" y="1535113"/>
            <a:ext cx="4546599"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Textmasterformate durch Klicken bearbeiten</a:t>
            </a:r>
          </a:p>
        </p:txBody>
      </p:sp>
      <p:sp>
        <p:nvSpPr>
          <p:cNvPr id="17" name="Inhaltsplatzhalter 2"/>
          <p:cNvSpPr>
            <a:spLocks noGrp="1"/>
          </p:cNvSpPr>
          <p:nvPr>
            <p:ph sz="half" idx="10" hasCustomPrompt="1"/>
          </p:nvPr>
        </p:nvSpPr>
        <p:spPr>
          <a:xfrm>
            <a:off x="395288" y="2133600"/>
            <a:ext cx="3584045" cy="3992563"/>
          </a:xfrm>
        </p:spPr>
        <p:txBody>
          <a:bodyPr/>
          <a:lstStyle>
            <a:lvl1pPr>
              <a:defRPr sz="20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18" name="Inhaltsplatzhalter 3"/>
          <p:cNvSpPr>
            <a:spLocks noGrp="1"/>
          </p:cNvSpPr>
          <p:nvPr>
            <p:ph sz="half" idx="2" hasCustomPrompt="1"/>
          </p:nvPr>
        </p:nvSpPr>
        <p:spPr>
          <a:xfrm>
            <a:off x="4140201" y="2133600"/>
            <a:ext cx="3556000" cy="3992563"/>
          </a:xfrm>
        </p:spPr>
        <p:txBody>
          <a:bodyPr/>
          <a:lstStyle>
            <a:lvl1pPr>
              <a:defRPr sz="18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2_Nur Titel">
    <p:spTree>
      <p:nvGrpSpPr>
        <p:cNvPr id="1" name=""/>
        <p:cNvGrpSpPr/>
        <p:nvPr/>
      </p:nvGrpSpPr>
      <p:grpSpPr>
        <a:xfrm>
          <a:off x="0" y="0"/>
          <a:ext cx="0" cy="0"/>
          <a:chOff x="0" y="0"/>
          <a:chExt cx="0" cy="0"/>
        </a:xfrm>
      </p:grpSpPr>
      <p:pic>
        <p:nvPicPr>
          <p:cNvPr id="5" name="Picture 2" descr="C:\Dokumente und Einstellungen\mitterhuemer\Desktop\BIF_Julia2-gras-natur.jpg"/>
          <p:cNvPicPr>
            <a:picLocks noChangeAspect="1" noChangeArrowheads="1"/>
          </p:cNvPicPr>
          <p:nvPr userDrawn="1"/>
        </p:nvPicPr>
        <p:blipFill>
          <a:blip cstate="email"/>
          <a:stretch>
            <a:fillRect/>
          </a:stretch>
        </p:blipFill>
        <p:spPr bwMode="auto">
          <a:xfrm>
            <a:off x="7208520" y="2156460"/>
            <a:ext cx="1935480" cy="4701540"/>
          </a:xfrm>
          <a:prstGeom prst="rect">
            <a:avLst/>
          </a:prstGeom>
          <a:noFill/>
        </p:spPr>
      </p:pic>
      <p:sp>
        <p:nvSpPr>
          <p:cNvPr id="2" name="Titel 1"/>
          <p:cNvSpPr>
            <a:spLocks noGrp="1"/>
          </p:cNvSpPr>
          <p:nvPr>
            <p:ph type="title"/>
          </p:nvPr>
        </p:nvSpPr>
        <p:spPr/>
        <p:txBody>
          <a:bodyPr/>
          <a:lstStyle/>
          <a:p>
            <a:r>
              <a:rPr lang="de-DE" dirty="0" smtClean="0"/>
              <a:t>Titelmasterformat durch Klicken bearbeiten</a:t>
            </a:r>
            <a:endParaRPr lang="de-AT"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2_Leer">
    <p:spTree>
      <p:nvGrpSpPr>
        <p:cNvPr id="1" name=""/>
        <p:cNvGrpSpPr/>
        <p:nvPr/>
      </p:nvGrpSpPr>
      <p:grpSpPr>
        <a:xfrm>
          <a:off x="0" y="0"/>
          <a:ext cx="0" cy="0"/>
          <a:chOff x="0" y="0"/>
          <a:chExt cx="0" cy="0"/>
        </a:xfrm>
      </p:grpSpPr>
      <p:pic>
        <p:nvPicPr>
          <p:cNvPr id="4" name="Picture 2" descr="C:\Dokumente und Einstellungen\mitterhuemer\Desktop\BIF_Julia2-gras-natur.jpg"/>
          <p:cNvPicPr>
            <a:picLocks noChangeAspect="1" noChangeArrowheads="1"/>
          </p:cNvPicPr>
          <p:nvPr userDrawn="1"/>
        </p:nvPicPr>
        <p:blipFill>
          <a:blip cstate="email"/>
          <a:stretch>
            <a:fillRect/>
          </a:stretch>
        </p:blipFill>
        <p:spPr bwMode="auto">
          <a:xfrm>
            <a:off x="7208520" y="2156460"/>
            <a:ext cx="1935480" cy="4701540"/>
          </a:xfrm>
          <a:prstGeom prst="rect">
            <a:avLst/>
          </a:prstGeom>
          <a:noFill/>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Inhalt mit Überschrift">
    <p:spTree>
      <p:nvGrpSpPr>
        <p:cNvPr id="1" name=""/>
        <p:cNvGrpSpPr/>
        <p:nvPr/>
      </p:nvGrpSpPr>
      <p:grpSpPr>
        <a:xfrm>
          <a:off x="0" y="0"/>
          <a:ext cx="0" cy="0"/>
          <a:chOff x="0" y="0"/>
          <a:chExt cx="0" cy="0"/>
        </a:xfrm>
      </p:grpSpPr>
      <p:pic>
        <p:nvPicPr>
          <p:cNvPr id="9" name="Picture 2" descr="C:\Dokumente und Einstellungen\mitterhuemer\Desktop\BIF_Julia2-gras-natur.jpg"/>
          <p:cNvPicPr>
            <a:picLocks noChangeAspect="1" noChangeArrowheads="1"/>
          </p:cNvPicPr>
          <p:nvPr userDrawn="1"/>
        </p:nvPicPr>
        <p:blipFill>
          <a:blip cstate="email"/>
          <a:stretch>
            <a:fillRect/>
          </a:stretch>
        </p:blipFill>
        <p:spPr bwMode="auto">
          <a:xfrm>
            <a:off x="7208520" y="2156460"/>
            <a:ext cx="1935480" cy="4701540"/>
          </a:xfrm>
          <a:prstGeom prst="rect">
            <a:avLst/>
          </a:prstGeom>
          <a:noFill/>
        </p:spPr>
      </p:pic>
      <p:sp>
        <p:nvSpPr>
          <p:cNvPr id="8" name="Titel 1"/>
          <p:cNvSpPr>
            <a:spLocks noGrp="1"/>
          </p:cNvSpPr>
          <p:nvPr>
            <p:ph type="title" hasCustomPrompt="1"/>
          </p:nvPr>
        </p:nvSpPr>
        <p:spPr>
          <a:xfrm>
            <a:off x="457200" y="891141"/>
            <a:ext cx="3008313" cy="1162050"/>
          </a:xfrm>
        </p:spPr>
        <p:txBody>
          <a:bodyPr anchor="t" anchorCtr="0"/>
          <a:lstStyle>
            <a:lvl1pPr algn="l">
              <a:lnSpc>
                <a:spcPct val="90000"/>
              </a:lnSpc>
              <a:defRPr sz="2000" b="1"/>
            </a:lvl1pPr>
          </a:lstStyle>
          <a:p>
            <a:r>
              <a:rPr lang="de-DE" dirty="0" smtClean="0"/>
              <a:t>Titelmasterformat durch Klicken bearbeiten</a:t>
            </a:r>
            <a:endParaRPr lang="de-AT" dirty="0"/>
          </a:p>
        </p:txBody>
      </p:sp>
      <p:sp>
        <p:nvSpPr>
          <p:cNvPr id="10" name="Textplatzhalter 3"/>
          <p:cNvSpPr>
            <a:spLocks noGrp="1"/>
          </p:cNvSpPr>
          <p:nvPr>
            <p:ph type="body" sz="half" idx="2"/>
          </p:nvPr>
        </p:nvSpPr>
        <p:spPr>
          <a:xfrm>
            <a:off x="457200" y="2370667"/>
            <a:ext cx="3008313" cy="3755496"/>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smtClean="0"/>
              <a:t>Textmasterformate durch Klicken bearbeiten</a:t>
            </a:r>
          </a:p>
        </p:txBody>
      </p:sp>
      <p:sp>
        <p:nvSpPr>
          <p:cNvPr id="7" name="Inhaltsplatzhalter 2"/>
          <p:cNvSpPr>
            <a:spLocks noGrp="1"/>
          </p:cNvSpPr>
          <p:nvPr>
            <p:ph idx="1" hasCustomPrompt="1"/>
          </p:nvPr>
        </p:nvSpPr>
        <p:spPr>
          <a:xfrm>
            <a:off x="3575050" y="891141"/>
            <a:ext cx="4163483" cy="5235022"/>
          </a:xfrm>
        </p:spPr>
        <p:txBody>
          <a:bodyPr/>
          <a:lstStyle>
            <a:lvl1pPr>
              <a:defRPr sz="2000"/>
            </a:lvl1pPr>
            <a:lvl2pPr>
              <a:defRPr sz="2000"/>
            </a:lvl2pPr>
            <a:lvl3pPr marL="540000">
              <a:defRPr sz="1800"/>
            </a:lvl3pPr>
            <a:lvl4pPr>
              <a:defRPr sz="2000"/>
            </a:lvl4pPr>
            <a:lvl5pPr marL="900000">
              <a:defRPr sz="1600"/>
            </a:lvl5pPr>
            <a:lvl6pPr marL="1620000">
              <a:defRPr sz="1600"/>
            </a:lvl6pPr>
            <a:lvl7pPr>
              <a:defRPr sz="2000"/>
            </a:lvl7pPr>
            <a:lvl8pPr>
              <a:defRPr sz="2000"/>
            </a:lvl8pPr>
            <a:lvl9pPr>
              <a:defRPr sz="20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hasCustomPrompt="1"/>
          </p:nvPr>
        </p:nvSpPr>
        <p:spPr/>
        <p:txBody>
          <a:body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Bild mit Überschrift">
    <p:spTree>
      <p:nvGrpSpPr>
        <p:cNvPr id="1" name=""/>
        <p:cNvGrpSpPr/>
        <p:nvPr/>
      </p:nvGrpSpPr>
      <p:grpSpPr>
        <a:xfrm>
          <a:off x="0" y="0"/>
          <a:ext cx="0" cy="0"/>
          <a:chOff x="0" y="0"/>
          <a:chExt cx="0" cy="0"/>
        </a:xfrm>
      </p:grpSpPr>
      <p:pic>
        <p:nvPicPr>
          <p:cNvPr id="6" name="Picture 2" descr="C:\Dokumente und Einstellungen\mitterhuemer\Desktop\BIF_Julia2-gras-natur.jpg"/>
          <p:cNvPicPr>
            <a:picLocks noChangeAspect="1" noChangeArrowheads="1"/>
          </p:cNvPicPr>
          <p:nvPr userDrawn="1"/>
        </p:nvPicPr>
        <p:blipFill>
          <a:blip cstate="email"/>
          <a:stretch>
            <a:fillRect/>
          </a:stretch>
        </p:blipFill>
        <p:spPr bwMode="auto">
          <a:xfrm>
            <a:off x="7208520" y="2156460"/>
            <a:ext cx="1935480" cy="4701540"/>
          </a:xfrm>
          <a:prstGeom prst="rect">
            <a:avLst/>
          </a:prstGeom>
          <a:noFill/>
        </p:spPr>
      </p:pic>
      <p:sp>
        <p:nvSpPr>
          <p:cNvPr id="11" name="Titel 1"/>
          <p:cNvSpPr>
            <a:spLocks noGrp="1"/>
          </p:cNvSpPr>
          <p:nvPr>
            <p:ph type="title"/>
          </p:nvPr>
        </p:nvSpPr>
        <p:spPr>
          <a:xfrm>
            <a:off x="1792288" y="4800600"/>
            <a:ext cx="5486400" cy="566738"/>
          </a:xfrm>
        </p:spPr>
        <p:txBody>
          <a:bodyPr anchor="b"/>
          <a:lstStyle>
            <a:lvl1pPr algn="l">
              <a:defRPr sz="2000" b="1"/>
            </a:lvl1pPr>
          </a:lstStyle>
          <a:p>
            <a:r>
              <a:rPr lang="de-DE" dirty="0" smtClean="0"/>
              <a:t>Titelmasterformat durch Klicken bearbeiten</a:t>
            </a:r>
            <a:endParaRPr lang="de-AT" dirty="0"/>
          </a:p>
        </p:txBody>
      </p:sp>
      <p:sp>
        <p:nvSpPr>
          <p:cNvPr id="12" name="Bildplatzhalter 2"/>
          <p:cNvSpPr>
            <a:spLocks noGrp="1"/>
          </p:cNvSpPr>
          <p:nvPr>
            <p:ph type="pic" idx="1"/>
          </p:nvPr>
        </p:nvSpPr>
        <p:spPr>
          <a:xfrm>
            <a:off x="1792288" y="990599"/>
            <a:ext cx="5486400" cy="37369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13" name="Textplatzhalter 3"/>
          <p:cNvSpPr>
            <a:spLocks noGrp="1"/>
          </p:cNvSpPr>
          <p:nvPr>
            <p:ph type="body" sz="half" idx="2"/>
          </p:nvPr>
        </p:nvSpPr>
        <p:spPr>
          <a:xfrm>
            <a:off x="1792288" y="5367338"/>
            <a:ext cx="5486400" cy="804862"/>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smtClean="0"/>
              <a:t>Textmasterformate durch Klicken bearbeiten</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Titelfolie">
    <p:spTree>
      <p:nvGrpSpPr>
        <p:cNvPr id="1" name=""/>
        <p:cNvGrpSpPr/>
        <p:nvPr/>
      </p:nvGrpSpPr>
      <p:grpSpPr>
        <a:xfrm>
          <a:off x="0" y="0"/>
          <a:ext cx="0" cy="0"/>
          <a:chOff x="0" y="0"/>
          <a:chExt cx="0" cy="0"/>
        </a:xfrm>
      </p:grpSpPr>
      <p:pic>
        <p:nvPicPr>
          <p:cNvPr id="8" name="Picture 2" descr="C:\Dokumente und Einstellungen\mitterhuemer\Desktop\BIF_Julian-gras-natur.jpg"/>
          <p:cNvPicPr>
            <a:picLocks noChangeAspect="1" noChangeArrowheads="1"/>
          </p:cNvPicPr>
          <p:nvPr userDrawn="1"/>
        </p:nvPicPr>
        <p:blipFill>
          <a:blip cstate="email"/>
          <a:stretch>
            <a:fillRect/>
          </a:stretch>
        </p:blipFill>
        <p:spPr bwMode="auto">
          <a:xfrm>
            <a:off x="7223760" y="2186940"/>
            <a:ext cx="1920240" cy="4671060"/>
          </a:xfrm>
          <a:prstGeom prst="rect">
            <a:avLst/>
          </a:prstGeom>
          <a:noFill/>
        </p:spPr>
      </p:pic>
      <p:sp>
        <p:nvSpPr>
          <p:cNvPr id="6" name="Titel 1"/>
          <p:cNvSpPr>
            <a:spLocks noGrp="1"/>
          </p:cNvSpPr>
          <p:nvPr>
            <p:ph type="ctrTitle"/>
          </p:nvPr>
        </p:nvSpPr>
        <p:spPr>
          <a:xfrm>
            <a:off x="685800" y="1537735"/>
            <a:ext cx="7772400" cy="1470025"/>
          </a:xfrm>
        </p:spPr>
        <p:txBody>
          <a:bodyPr/>
          <a:lstStyle>
            <a:lvl1pPr algn="ctr">
              <a:defRPr sz="2800"/>
            </a:lvl1pPr>
          </a:lstStyle>
          <a:p>
            <a:r>
              <a:rPr lang="de-DE" dirty="0" smtClean="0"/>
              <a:t>Titelmasterformat durch Klicken bearbeiten</a:t>
            </a:r>
            <a:endParaRPr lang="de-AT" dirty="0"/>
          </a:p>
        </p:txBody>
      </p:sp>
      <p:sp>
        <p:nvSpPr>
          <p:cNvPr id="7" name="Untertitel 2"/>
          <p:cNvSpPr>
            <a:spLocks noGrp="1"/>
          </p:cNvSpPr>
          <p:nvPr>
            <p:ph type="subTitle" idx="1"/>
          </p:nvPr>
        </p:nvSpPr>
        <p:spPr>
          <a:xfrm>
            <a:off x="1371600" y="320884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6_Titel und Inhalt">
    <p:spTree>
      <p:nvGrpSpPr>
        <p:cNvPr id="1" name=""/>
        <p:cNvGrpSpPr/>
        <p:nvPr/>
      </p:nvGrpSpPr>
      <p:grpSpPr>
        <a:xfrm>
          <a:off x="0" y="0"/>
          <a:ext cx="0" cy="0"/>
          <a:chOff x="0" y="0"/>
          <a:chExt cx="0" cy="0"/>
        </a:xfrm>
      </p:grpSpPr>
      <p:pic>
        <p:nvPicPr>
          <p:cNvPr id="6" name="Picture 2" descr="C:\Dokumente und Einstellungen\mitterhuemer\Desktop\BIF_Julian-gras-natur.jpg"/>
          <p:cNvPicPr>
            <a:picLocks noChangeAspect="1" noChangeArrowheads="1"/>
          </p:cNvPicPr>
          <p:nvPr userDrawn="1"/>
        </p:nvPicPr>
        <p:blipFill>
          <a:blip cstate="email"/>
          <a:stretch>
            <a:fillRect/>
          </a:stretch>
        </p:blipFill>
        <p:spPr bwMode="auto">
          <a:xfrm>
            <a:off x="7223760" y="2186940"/>
            <a:ext cx="1920240" cy="4671060"/>
          </a:xfrm>
          <a:prstGeom prst="rect">
            <a:avLst/>
          </a:prstGeom>
          <a:noFill/>
        </p:spPr>
      </p:pic>
      <p:sp>
        <p:nvSpPr>
          <p:cNvPr id="7" name="Inhaltsplatzhalter 2"/>
          <p:cNvSpPr>
            <a:spLocks noGrp="1"/>
          </p:cNvSpPr>
          <p:nvPr>
            <p:ph idx="1" hasCustomPrompt="1"/>
          </p:nvPr>
        </p:nvSpPr>
        <p:spPr>
          <a:xfrm>
            <a:off x="395288" y="2133600"/>
            <a:ext cx="6928379" cy="3992563"/>
          </a:xfrm>
        </p:spPr>
        <p:txBody>
          <a:body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8"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7_Titel und Inhalt">
    <p:spTree>
      <p:nvGrpSpPr>
        <p:cNvPr id="1" name=""/>
        <p:cNvGrpSpPr/>
        <p:nvPr/>
      </p:nvGrpSpPr>
      <p:grpSpPr>
        <a:xfrm>
          <a:off x="0" y="0"/>
          <a:ext cx="0" cy="0"/>
          <a:chOff x="0" y="0"/>
          <a:chExt cx="0" cy="0"/>
        </a:xfrm>
      </p:grpSpPr>
      <p:pic>
        <p:nvPicPr>
          <p:cNvPr id="5" name="Picture 2" descr="C:\Dokumente und Einstellungen\mitterhuemer\Desktop\BIF_Julian-gras-natur.jpg"/>
          <p:cNvPicPr>
            <a:picLocks noChangeAspect="1" noChangeArrowheads="1"/>
          </p:cNvPicPr>
          <p:nvPr userDrawn="1"/>
        </p:nvPicPr>
        <p:blipFill>
          <a:blip cstate="email"/>
          <a:stretch>
            <a:fillRect/>
          </a:stretch>
        </p:blipFill>
        <p:spPr bwMode="auto">
          <a:xfrm>
            <a:off x="7223760" y="2186940"/>
            <a:ext cx="1920240" cy="4671060"/>
          </a:xfrm>
          <a:prstGeom prst="rect">
            <a:avLst/>
          </a:prstGeom>
          <a:noFill/>
        </p:spPr>
      </p:pic>
      <p:sp>
        <p:nvSpPr>
          <p:cNvPr id="10" name="Inhaltsplatzhalter 2"/>
          <p:cNvSpPr>
            <a:spLocks noGrp="1"/>
          </p:cNvSpPr>
          <p:nvPr>
            <p:ph idx="1" hasCustomPrompt="1"/>
          </p:nvPr>
        </p:nvSpPr>
        <p:spPr>
          <a:xfrm>
            <a:off x="395288" y="2133600"/>
            <a:ext cx="6928379" cy="3992563"/>
          </a:xfrm>
        </p:spPr>
        <p:txBody>
          <a:body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11"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Abschnittsüberschrift">
    <p:spTree>
      <p:nvGrpSpPr>
        <p:cNvPr id="1" name=""/>
        <p:cNvGrpSpPr/>
        <p:nvPr/>
      </p:nvGrpSpPr>
      <p:grpSpPr>
        <a:xfrm>
          <a:off x="0" y="0"/>
          <a:ext cx="0" cy="0"/>
          <a:chOff x="0" y="0"/>
          <a:chExt cx="0" cy="0"/>
        </a:xfrm>
      </p:grpSpPr>
      <p:pic>
        <p:nvPicPr>
          <p:cNvPr id="6" name="Picture 2" descr="C:\Dokumente und Einstellungen\mitterhuemer\Desktop\BIF_Julian-gras-natur.jpg"/>
          <p:cNvPicPr>
            <a:picLocks noChangeAspect="1" noChangeArrowheads="1"/>
          </p:cNvPicPr>
          <p:nvPr userDrawn="1"/>
        </p:nvPicPr>
        <p:blipFill>
          <a:blip cstate="email"/>
          <a:stretch>
            <a:fillRect/>
          </a:stretch>
        </p:blipFill>
        <p:spPr bwMode="auto">
          <a:xfrm>
            <a:off x="7223760" y="2186940"/>
            <a:ext cx="1920240" cy="4671060"/>
          </a:xfrm>
          <a:prstGeom prst="rect">
            <a:avLst/>
          </a:prstGeom>
          <a:noFill/>
        </p:spPr>
      </p:pic>
      <p:sp>
        <p:nvSpPr>
          <p:cNvPr id="8" name="Textplatzhalter 2"/>
          <p:cNvSpPr>
            <a:spLocks noGrp="1"/>
          </p:cNvSpPr>
          <p:nvPr>
            <p:ph type="body" idx="1"/>
          </p:nvPr>
        </p:nvSpPr>
        <p:spPr>
          <a:xfrm>
            <a:off x="722313" y="2390226"/>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smtClean="0"/>
              <a:t>Textmasterformate durch Klicken bearbeiten</a:t>
            </a:r>
          </a:p>
        </p:txBody>
      </p:sp>
      <p:sp>
        <p:nvSpPr>
          <p:cNvPr id="5" name="Titel 1"/>
          <p:cNvSpPr>
            <a:spLocks noGrp="1"/>
          </p:cNvSpPr>
          <p:nvPr>
            <p:ph type="title"/>
          </p:nvPr>
        </p:nvSpPr>
        <p:spPr>
          <a:xfrm>
            <a:off x="722313" y="3890413"/>
            <a:ext cx="7772400" cy="1362075"/>
          </a:xfrm>
        </p:spPr>
        <p:txBody>
          <a:bodyPr anchor="t"/>
          <a:lstStyle>
            <a:lvl1pPr algn="l">
              <a:defRPr sz="2800" b="1" cap="all"/>
            </a:lvl1pPr>
          </a:lstStyle>
          <a:p>
            <a:r>
              <a:rPr lang="de-DE" dirty="0" smtClean="0"/>
              <a:t>Titelmasterformat durch Klicken bearbeiten</a:t>
            </a:r>
            <a:endParaRPr lang="de-AT"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Zwei Inhalte">
    <p:spTree>
      <p:nvGrpSpPr>
        <p:cNvPr id="1" name=""/>
        <p:cNvGrpSpPr/>
        <p:nvPr/>
      </p:nvGrpSpPr>
      <p:grpSpPr>
        <a:xfrm>
          <a:off x="0" y="0"/>
          <a:ext cx="0" cy="0"/>
          <a:chOff x="0" y="0"/>
          <a:chExt cx="0" cy="0"/>
        </a:xfrm>
      </p:grpSpPr>
      <p:pic>
        <p:nvPicPr>
          <p:cNvPr id="9" name="Picture 2" descr="C:\Dokumente und Einstellungen\mitterhuemer\Desktop\BIF_Julian-gras-natur.jpg"/>
          <p:cNvPicPr>
            <a:picLocks noChangeAspect="1" noChangeArrowheads="1"/>
          </p:cNvPicPr>
          <p:nvPr userDrawn="1"/>
        </p:nvPicPr>
        <p:blipFill>
          <a:blip cstate="email"/>
          <a:stretch>
            <a:fillRect/>
          </a:stretch>
        </p:blipFill>
        <p:spPr bwMode="auto">
          <a:xfrm>
            <a:off x="7223760" y="2186940"/>
            <a:ext cx="1920240" cy="4671060"/>
          </a:xfrm>
          <a:prstGeom prst="rect">
            <a:avLst/>
          </a:prstGeom>
          <a:noFill/>
        </p:spPr>
      </p:pic>
      <p:sp>
        <p:nvSpPr>
          <p:cNvPr id="8"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
        <p:nvSpPr>
          <p:cNvPr id="7" name="Inhaltsplatzhalter 2"/>
          <p:cNvSpPr>
            <a:spLocks noGrp="1"/>
          </p:cNvSpPr>
          <p:nvPr>
            <p:ph sz="half" idx="1" hasCustomPrompt="1"/>
          </p:nvPr>
        </p:nvSpPr>
        <p:spPr>
          <a:xfrm>
            <a:off x="395288" y="2133600"/>
            <a:ext cx="3584045" cy="3992563"/>
          </a:xfrm>
        </p:spPr>
        <p:txBody>
          <a:bodyPr/>
          <a:lstStyle>
            <a:lvl1pPr>
              <a:defRPr sz="20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11" name="Inhaltsplatzhalter 3"/>
          <p:cNvSpPr>
            <a:spLocks noGrp="1"/>
          </p:cNvSpPr>
          <p:nvPr>
            <p:ph sz="half" idx="2" hasCustomPrompt="1"/>
          </p:nvPr>
        </p:nvSpPr>
        <p:spPr>
          <a:xfrm>
            <a:off x="4140201" y="2133600"/>
            <a:ext cx="3556000" cy="3992563"/>
          </a:xfrm>
        </p:spPr>
        <p:txBody>
          <a:bodyPr/>
          <a:lstStyle>
            <a:lvl1pPr>
              <a:defRPr sz="18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Vergleich">
    <p:spTree>
      <p:nvGrpSpPr>
        <p:cNvPr id="1" name=""/>
        <p:cNvGrpSpPr/>
        <p:nvPr/>
      </p:nvGrpSpPr>
      <p:grpSpPr>
        <a:xfrm>
          <a:off x="0" y="0"/>
          <a:ext cx="0" cy="0"/>
          <a:chOff x="0" y="0"/>
          <a:chExt cx="0" cy="0"/>
        </a:xfrm>
      </p:grpSpPr>
      <p:pic>
        <p:nvPicPr>
          <p:cNvPr id="13" name="Picture 2" descr="C:\Dokumente und Einstellungen\mitterhuemer\Desktop\BIF_Julian-gras-natur.jpg"/>
          <p:cNvPicPr>
            <a:picLocks noChangeAspect="1" noChangeArrowheads="1"/>
          </p:cNvPicPr>
          <p:nvPr userDrawn="1"/>
        </p:nvPicPr>
        <p:blipFill>
          <a:blip cstate="email"/>
          <a:stretch>
            <a:fillRect/>
          </a:stretch>
        </p:blipFill>
        <p:spPr bwMode="auto">
          <a:xfrm>
            <a:off x="7223760" y="2186940"/>
            <a:ext cx="1920240" cy="4671060"/>
          </a:xfrm>
          <a:prstGeom prst="rect">
            <a:avLst/>
          </a:prstGeom>
          <a:noFill/>
        </p:spPr>
      </p:pic>
      <p:sp>
        <p:nvSpPr>
          <p:cNvPr id="10" name="Titel 1"/>
          <p:cNvSpPr>
            <a:spLocks noGrp="1"/>
          </p:cNvSpPr>
          <p:nvPr>
            <p:ph type="title"/>
          </p:nvPr>
        </p:nvSpPr>
        <p:spPr>
          <a:xfrm>
            <a:off x="395288" y="562504"/>
            <a:ext cx="8291512" cy="972609"/>
          </a:xfrm>
        </p:spPr>
        <p:txBody>
          <a:bodyPr/>
          <a:lstStyle>
            <a:lvl1pPr>
              <a:defRPr/>
            </a:lvl1pPr>
          </a:lstStyle>
          <a:p>
            <a:r>
              <a:rPr lang="de-DE" dirty="0" smtClean="0"/>
              <a:t>Titelmasterformat durch Klicken bearbeiten</a:t>
            </a:r>
            <a:endParaRPr lang="de-AT" dirty="0"/>
          </a:p>
        </p:txBody>
      </p:sp>
      <p:sp>
        <p:nvSpPr>
          <p:cNvPr id="11" name="Textplatzhalter 2"/>
          <p:cNvSpPr>
            <a:spLocks noGrp="1"/>
          </p:cNvSpPr>
          <p:nvPr>
            <p:ph type="body" idx="1"/>
          </p:nvPr>
        </p:nvSpPr>
        <p:spPr>
          <a:xfrm>
            <a:off x="395288" y="1535113"/>
            <a:ext cx="358404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Textmasterformate durch Klicken bearbeiten</a:t>
            </a:r>
          </a:p>
        </p:txBody>
      </p:sp>
      <p:sp>
        <p:nvSpPr>
          <p:cNvPr id="12" name="Textplatzhalter 4"/>
          <p:cNvSpPr>
            <a:spLocks noGrp="1"/>
          </p:cNvSpPr>
          <p:nvPr>
            <p:ph type="body" sz="quarter" idx="3"/>
          </p:nvPr>
        </p:nvSpPr>
        <p:spPr>
          <a:xfrm>
            <a:off x="4140201" y="1535113"/>
            <a:ext cx="4546599"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Textmasterformate durch Klicken bearbeiten</a:t>
            </a:r>
          </a:p>
        </p:txBody>
      </p:sp>
      <p:sp>
        <p:nvSpPr>
          <p:cNvPr id="9" name="Inhaltsplatzhalter 2"/>
          <p:cNvSpPr>
            <a:spLocks noGrp="1"/>
          </p:cNvSpPr>
          <p:nvPr>
            <p:ph sz="half" idx="10" hasCustomPrompt="1"/>
          </p:nvPr>
        </p:nvSpPr>
        <p:spPr>
          <a:xfrm>
            <a:off x="395288" y="2133600"/>
            <a:ext cx="3584045" cy="3992563"/>
          </a:xfrm>
        </p:spPr>
        <p:txBody>
          <a:bodyPr/>
          <a:lstStyle>
            <a:lvl1pPr>
              <a:defRPr sz="20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15" name="Inhaltsplatzhalter 3"/>
          <p:cNvSpPr>
            <a:spLocks noGrp="1"/>
          </p:cNvSpPr>
          <p:nvPr>
            <p:ph sz="half" idx="2" hasCustomPrompt="1"/>
          </p:nvPr>
        </p:nvSpPr>
        <p:spPr>
          <a:xfrm>
            <a:off x="4140201" y="2133600"/>
            <a:ext cx="3556000" cy="3992563"/>
          </a:xfrm>
        </p:spPr>
        <p:txBody>
          <a:bodyPr/>
          <a:lstStyle>
            <a:lvl1pPr>
              <a:defRPr sz="18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Nur Titel">
    <p:spTree>
      <p:nvGrpSpPr>
        <p:cNvPr id="1" name=""/>
        <p:cNvGrpSpPr/>
        <p:nvPr/>
      </p:nvGrpSpPr>
      <p:grpSpPr>
        <a:xfrm>
          <a:off x="0" y="0"/>
          <a:ext cx="0" cy="0"/>
          <a:chOff x="0" y="0"/>
          <a:chExt cx="0" cy="0"/>
        </a:xfrm>
      </p:grpSpPr>
      <p:pic>
        <p:nvPicPr>
          <p:cNvPr id="5" name="Picture 2" descr="C:\Dokumente und Einstellungen\mitterhuemer\Desktop\BIF_Julian-gras-natur.jpg"/>
          <p:cNvPicPr>
            <a:picLocks noChangeAspect="1" noChangeArrowheads="1"/>
          </p:cNvPicPr>
          <p:nvPr userDrawn="1"/>
        </p:nvPicPr>
        <p:blipFill>
          <a:blip cstate="email"/>
          <a:stretch>
            <a:fillRect/>
          </a:stretch>
        </p:blipFill>
        <p:spPr bwMode="auto">
          <a:xfrm>
            <a:off x="7223760" y="2186940"/>
            <a:ext cx="1920240" cy="4671060"/>
          </a:xfrm>
          <a:prstGeom prst="rect">
            <a:avLst/>
          </a:prstGeom>
          <a:noFill/>
        </p:spPr>
      </p:pic>
      <p:sp>
        <p:nvSpPr>
          <p:cNvPr id="6"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3_Leer">
    <p:spTree>
      <p:nvGrpSpPr>
        <p:cNvPr id="1" name=""/>
        <p:cNvGrpSpPr/>
        <p:nvPr/>
      </p:nvGrpSpPr>
      <p:grpSpPr>
        <a:xfrm>
          <a:off x="0" y="0"/>
          <a:ext cx="0" cy="0"/>
          <a:chOff x="0" y="0"/>
          <a:chExt cx="0" cy="0"/>
        </a:xfrm>
      </p:grpSpPr>
      <p:pic>
        <p:nvPicPr>
          <p:cNvPr id="4" name="Picture 2" descr="C:\Dokumente und Einstellungen\mitterhuemer\Desktop\BIF_Julian-gras-natur.jpg"/>
          <p:cNvPicPr>
            <a:picLocks noChangeAspect="1" noChangeArrowheads="1"/>
          </p:cNvPicPr>
          <p:nvPr userDrawn="1"/>
        </p:nvPicPr>
        <p:blipFill>
          <a:blip cstate="email"/>
          <a:stretch>
            <a:fillRect/>
          </a:stretch>
        </p:blipFill>
        <p:spPr bwMode="auto">
          <a:xfrm>
            <a:off x="7223760" y="2186940"/>
            <a:ext cx="1920240" cy="4671060"/>
          </a:xfrm>
          <a:prstGeom prst="rect">
            <a:avLst/>
          </a:prstGeom>
          <a:noFill/>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Inhalt mit Überschrift">
    <p:spTree>
      <p:nvGrpSpPr>
        <p:cNvPr id="1" name=""/>
        <p:cNvGrpSpPr/>
        <p:nvPr/>
      </p:nvGrpSpPr>
      <p:grpSpPr>
        <a:xfrm>
          <a:off x="0" y="0"/>
          <a:ext cx="0" cy="0"/>
          <a:chOff x="0" y="0"/>
          <a:chExt cx="0" cy="0"/>
        </a:xfrm>
      </p:grpSpPr>
      <p:pic>
        <p:nvPicPr>
          <p:cNvPr id="9" name="Picture 2" descr="C:\Dokumente und Einstellungen\mitterhuemer\Desktop\BIF_Julian-gras-natur.jpg"/>
          <p:cNvPicPr>
            <a:picLocks noChangeAspect="1" noChangeArrowheads="1"/>
          </p:cNvPicPr>
          <p:nvPr userDrawn="1"/>
        </p:nvPicPr>
        <p:blipFill>
          <a:blip cstate="email"/>
          <a:stretch>
            <a:fillRect/>
          </a:stretch>
        </p:blipFill>
        <p:spPr bwMode="auto">
          <a:xfrm>
            <a:off x="7223760" y="2186940"/>
            <a:ext cx="1920240" cy="4671060"/>
          </a:xfrm>
          <a:prstGeom prst="rect">
            <a:avLst/>
          </a:prstGeom>
          <a:noFill/>
        </p:spPr>
      </p:pic>
      <p:sp>
        <p:nvSpPr>
          <p:cNvPr id="8" name="Titel 1"/>
          <p:cNvSpPr>
            <a:spLocks noGrp="1"/>
          </p:cNvSpPr>
          <p:nvPr>
            <p:ph type="title" hasCustomPrompt="1"/>
          </p:nvPr>
        </p:nvSpPr>
        <p:spPr>
          <a:xfrm>
            <a:off x="457200" y="891141"/>
            <a:ext cx="3008313" cy="1162050"/>
          </a:xfrm>
        </p:spPr>
        <p:txBody>
          <a:bodyPr anchor="t" anchorCtr="0"/>
          <a:lstStyle>
            <a:lvl1pPr algn="l">
              <a:lnSpc>
                <a:spcPct val="90000"/>
              </a:lnSpc>
              <a:defRPr sz="2000" b="1"/>
            </a:lvl1pPr>
          </a:lstStyle>
          <a:p>
            <a:r>
              <a:rPr lang="de-DE" dirty="0" smtClean="0"/>
              <a:t>Titelmasterformat durch Klicken bearbeiten</a:t>
            </a:r>
            <a:endParaRPr lang="de-AT" dirty="0"/>
          </a:p>
        </p:txBody>
      </p:sp>
      <p:sp>
        <p:nvSpPr>
          <p:cNvPr id="10" name="Textplatzhalter 3"/>
          <p:cNvSpPr>
            <a:spLocks noGrp="1"/>
          </p:cNvSpPr>
          <p:nvPr>
            <p:ph type="body" sz="half" idx="2"/>
          </p:nvPr>
        </p:nvSpPr>
        <p:spPr>
          <a:xfrm>
            <a:off x="457200" y="2370667"/>
            <a:ext cx="3008313" cy="3755496"/>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smtClean="0"/>
              <a:t>Textmasterformate durch Klicken bearbeiten</a:t>
            </a:r>
          </a:p>
        </p:txBody>
      </p:sp>
      <p:sp>
        <p:nvSpPr>
          <p:cNvPr id="7" name="Inhaltsplatzhalter 2"/>
          <p:cNvSpPr>
            <a:spLocks noGrp="1"/>
          </p:cNvSpPr>
          <p:nvPr>
            <p:ph idx="1" hasCustomPrompt="1"/>
          </p:nvPr>
        </p:nvSpPr>
        <p:spPr>
          <a:xfrm>
            <a:off x="3575050" y="891141"/>
            <a:ext cx="4163483" cy="5235022"/>
          </a:xfrm>
        </p:spPr>
        <p:txBody>
          <a:bodyPr/>
          <a:lstStyle>
            <a:lvl1pPr>
              <a:defRPr sz="2000"/>
            </a:lvl1pPr>
            <a:lvl2pPr>
              <a:defRPr sz="2000"/>
            </a:lvl2pPr>
            <a:lvl3pPr marL="540000">
              <a:defRPr sz="1800"/>
            </a:lvl3pPr>
            <a:lvl4pPr>
              <a:defRPr sz="2000"/>
            </a:lvl4pPr>
            <a:lvl5pPr marL="900000">
              <a:defRPr sz="1600"/>
            </a:lvl5pPr>
            <a:lvl6pPr marL="1620000">
              <a:defRPr sz="1600"/>
            </a:lvl6pPr>
            <a:lvl7pPr>
              <a:defRPr sz="2000"/>
            </a:lvl7pPr>
            <a:lvl8pPr>
              <a:defRPr sz="2000"/>
            </a:lvl8pPr>
            <a:lvl9pPr>
              <a:defRPr sz="20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890413"/>
            <a:ext cx="7772400" cy="1362075"/>
          </a:xfrm>
        </p:spPr>
        <p:txBody>
          <a:bodyPr anchor="t"/>
          <a:lstStyle>
            <a:lvl1pPr algn="l">
              <a:defRPr sz="2800" b="1" cap="all"/>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722313" y="2390226"/>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smtClean="0"/>
              <a:t>Textmasterformate durch Klicken bearbeiten</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_Bild mit Überschrift">
    <p:spTree>
      <p:nvGrpSpPr>
        <p:cNvPr id="1" name=""/>
        <p:cNvGrpSpPr/>
        <p:nvPr/>
      </p:nvGrpSpPr>
      <p:grpSpPr>
        <a:xfrm>
          <a:off x="0" y="0"/>
          <a:ext cx="0" cy="0"/>
          <a:chOff x="0" y="0"/>
          <a:chExt cx="0" cy="0"/>
        </a:xfrm>
      </p:grpSpPr>
      <p:pic>
        <p:nvPicPr>
          <p:cNvPr id="7" name="Picture 2" descr="C:\Dokumente und Einstellungen\mitterhuemer\Desktop\BIF_Julian-gras-natur.jpg"/>
          <p:cNvPicPr>
            <a:picLocks noChangeAspect="1" noChangeArrowheads="1"/>
          </p:cNvPicPr>
          <p:nvPr userDrawn="1"/>
        </p:nvPicPr>
        <p:blipFill>
          <a:blip cstate="email"/>
          <a:stretch>
            <a:fillRect/>
          </a:stretch>
        </p:blipFill>
        <p:spPr bwMode="auto">
          <a:xfrm>
            <a:off x="7223760" y="2186940"/>
            <a:ext cx="1920240" cy="4671060"/>
          </a:xfrm>
          <a:prstGeom prst="rect">
            <a:avLst/>
          </a:prstGeom>
          <a:noFill/>
        </p:spPr>
      </p:pic>
      <p:sp>
        <p:nvSpPr>
          <p:cNvPr id="8" name="Titel 1"/>
          <p:cNvSpPr>
            <a:spLocks noGrp="1"/>
          </p:cNvSpPr>
          <p:nvPr>
            <p:ph type="title"/>
          </p:nvPr>
        </p:nvSpPr>
        <p:spPr>
          <a:xfrm>
            <a:off x="1792288" y="4800600"/>
            <a:ext cx="5486400" cy="566738"/>
          </a:xfrm>
        </p:spPr>
        <p:txBody>
          <a:bodyPr anchor="b"/>
          <a:lstStyle>
            <a:lvl1pPr algn="l">
              <a:defRPr sz="2000" b="1"/>
            </a:lvl1pPr>
          </a:lstStyle>
          <a:p>
            <a:r>
              <a:rPr lang="de-DE" dirty="0" smtClean="0"/>
              <a:t>Titelmasterformat durch Klicken bearbeiten</a:t>
            </a:r>
            <a:endParaRPr lang="de-AT" dirty="0"/>
          </a:p>
        </p:txBody>
      </p:sp>
      <p:sp>
        <p:nvSpPr>
          <p:cNvPr id="9" name="Bildplatzhalter 2"/>
          <p:cNvSpPr>
            <a:spLocks noGrp="1"/>
          </p:cNvSpPr>
          <p:nvPr>
            <p:ph type="pic" idx="1"/>
          </p:nvPr>
        </p:nvSpPr>
        <p:spPr>
          <a:xfrm>
            <a:off x="1792288" y="990599"/>
            <a:ext cx="5486400" cy="37369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10" name="Textplatzhalter 3"/>
          <p:cNvSpPr>
            <a:spLocks noGrp="1"/>
          </p:cNvSpPr>
          <p:nvPr>
            <p:ph type="body" sz="half" idx="2"/>
          </p:nvPr>
        </p:nvSpPr>
        <p:spPr>
          <a:xfrm>
            <a:off x="1792288" y="5367338"/>
            <a:ext cx="5486400" cy="804862"/>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smtClean="0"/>
              <a:t>Textmasterformate durch Klicken bearbeiten</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Titelfolie">
    <p:spTree>
      <p:nvGrpSpPr>
        <p:cNvPr id="1" name=""/>
        <p:cNvGrpSpPr/>
        <p:nvPr/>
      </p:nvGrpSpPr>
      <p:grpSpPr>
        <a:xfrm>
          <a:off x="0" y="0"/>
          <a:ext cx="0" cy="0"/>
          <a:chOff x="0" y="0"/>
          <a:chExt cx="0" cy="0"/>
        </a:xfrm>
      </p:grpSpPr>
      <p:pic>
        <p:nvPicPr>
          <p:cNvPr id="8" name="Picture 2" descr="C:\Dokumente und Einstellungen\mitterhuemer\Desktop\BIF_Karoline-gras-natur.jpg"/>
          <p:cNvPicPr>
            <a:picLocks noChangeAspect="1" noChangeArrowheads="1"/>
          </p:cNvPicPr>
          <p:nvPr userDrawn="1"/>
        </p:nvPicPr>
        <p:blipFill>
          <a:blip cstate="email"/>
          <a:stretch>
            <a:fillRect/>
          </a:stretch>
        </p:blipFill>
        <p:spPr bwMode="auto">
          <a:xfrm>
            <a:off x="7208520" y="2156460"/>
            <a:ext cx="1935480" cy="4701540"/>
          </a:xfrm>
          <a:prstGeom prst="rect">
            <a:avLst/>
          </a:prstGeom>
          <a:noFill/>
        </p:spPr>
      </p:pic>
      <p:sp>
        <p:nvSpPr>
          <p:cNvPr id="6" name="Titel 1"/>
          <p:cNvSpPr>
            <a:spLocks noGrp="1"/>
          </p:cNvSpPr>
          <p:nvPr>
            <p:ph type="ctrTitle"/>
          </p:nvPr>
        </p:nvSpPr>
        <p:spPr>
          <a:xfrm>
            <a:off x="685800" y="1537735"/>
            <a:ext cx="7772400" cy="1470025"/>
          </a:xfrm>
        </p:spPr>
        <p:txBody>
          <a:bodyPr/>
          <a:lstStyle>
            <a:lvl1pPr algn="ctr">
              <a:defRPr sz="2800"/>
            </a:lvl1pPr>
          </a:lstStyle>
          <a:p>
            <a:r>
              <a:rPr lang="de-DE" dirty="0" smtClean="0"/>
              <a:t>Titelmasterformat durch Klicken bearbeiten</a:t>
            </a:r>
            <a:endParaRPr lang="de-AT" dirty="0"/>
          </a:p>
        </p:txBody>
      </p:sp>
      <p:sp>
        <p:nvSpPr>
          <p:cNvPr id="7" name="Untertitel 2"/>
          <p:cNvSpPr>
            <a:spLocks noGrp="1"/>
          </p:cNvSpPr>
          <p:nvPr>
            <p:ph type="subTitle" idx="1"/>
          </p:nvPr>
        </p:nvSpPr>
        <p:spPr>
          <a:xfrm>
            <a:off x="1371600" y="320884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8_Titel und Inhalt">
    <p:spTree>
      <p:nvGrpSpPr>
        <p:cNvPr id="1" name=""/>
        <p:cNvGrpSpPr/>
        <p:nvPr/>
      </p:nvGrpSpPr>
      <p:grpSpPr>
        <a:xfrm>
          <a:off x="0" y="0"/>
          <a:ext cx="0" cy="0"/>
          <a:chOff x="0" y="0"/>
          <a:chExt cx="0" cy="0"/>
        </a:xfrm>
      </p:grpSpPr>
      <p:pic>
        <p:nvPicPr>
          <p:cNvPr id="6" name="Picture 2" descr="C:\Dokumente und Einstellungen\mitterhuemer\Desktop\BIF_Karoline-gras-natur.jpg"/>
          <p:cNvPicPr>
            <a:picLocks noChangeAspect="1" noChangeArrowheads="1"/>
          </p:cNvPicPr>
          <p:nvPr userDrawn="1"/>
        </p:nvPicPr>
        <p:blipFill>
          <a:blip cstate="email"/>
          <a:stretch>
            <a:fillRect/>
          </a:stretch>
        </p:blipFill>
        <p:spPr bwMode="auto">
          <a:xfrm>
            <a:off x="7208520" y="2156460"/>
            <a:ext cx="1935480" cy="4701540"/>
          </a:xfrm>
          <a:prstGeom prst="rect">
            <a:avLst/>
          </a:prstGeom>
          <a:noFill/>
        </p:spPr>
      </p:pic>
      <p:sp>
        <p:nvSpPr>
          <p:cNvPr id="7" name="Inhaltsplatzhalter 2"/>
          <p:cNvSpPr>
            <a:spLocks noGrp="1"/>
          </p:cNvSpPr>
          <p:nvPr>
            <p:ph idx="1" hasCustomPrompt="1"/>
          </p:nvPr>
        </p:nvSpPr>
        <p:spPr>
          <a:xfrm>
            <a:off x="395288" y="2133600"/>
            <a:ext cx="6911445" cy="3992563"/>
          </a:xfrm>
        </p:spPr>
        <p:txBody>
          <a:body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8"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9_Titel und Inhalt">
    <p:spTree>
      <p:nvGrpSpPr>
        <p:cNvPr id="1" name=""/>
        <p:cNvGrpSpPr/>
        <p:nvPr/>
      </p:nvGrpSpPr>
      <p:grpSpPr>
        <a:xfrm>
          <a:off x="0" y="0"/>
          <a:ext cx="0" cy="0"/>
          <a:chOff x="0" y="0"/>
          <a:chExt cx="0" cy="0"/>
        </a:xfrm>
      </p:grpSpPr>
      <p:pic>
        <p:nvPicPr>
          <p:cNvPr id="6" name="Picture 2" descr="C:\Dokumente und Einstellungen\mitterhuemer\Desktop\BIF_Karoline-gras-natur.jpg"/>
          <p:cNvPicPr>
            <a:picLocks noChangeAspect="1" noChangeArrowheads="1"/>
          </p:cNvPicPr>
          <p:nvPr userDrawn="1"/>
        </p:nvPicPr>
        <p:blipFill>
          <a:blip cstate="email"/>
          <a:stretch>
            <a:fillRect/>
          </a:stretch>
        </p:blipFill>
        <p:spPr bwMode="auto">
          <a:xfrm>
            <a:off x="7208520" y="2156460"/>
            <a:ext cx="1935480" cy="4701540"/>
          </a:xfrm>
          <a:prstGeom prst="rect">
            <a:avLst/>
          </a:prstGeom>
          <a:noFill/>
        </p:spPr>
      </p:pic>
      <p:sp>
        <p:nvSpPr>
          <p:cNvPr id="7" name="Inhaltsplatzhalter 2"/>
          <p:cNvSpPr>
            <a:spLocks noGrp="1"/>
          </p:cNvSpPr>
          <p:nvPr>
            <p:ph idx="1" hasCustomPrompt="1"/>
          </p:nvPr>
        </p:nvSpPr>
        <p:spPr>
          <a:xfrm>
            <a:off x="395288" y="2133600"/>
            <a:ext cx="6911445" cy="3992563"/>
          </a:xfrm>
        </p:spPr>
        <p:txBody>
          <a:body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8"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_Abschnittsüberschrift">
    <p:spTree>
      <p:nvGrpSpPr>
        <p:cNvPr id="1" name=""/>
        <p:cNvGrpSpPr/>
        <p:nvPr/>
      </p:nvGrpSpPr>
      <p:grpSpPr>
        <a:xfrm>
          <a:off x="0" y="0"/>
          <a:ext cx="0" cy="0"/>
          <a:chOff x="0" y="0"/>
          <a:chExt cx="0" cy="0"/>
        </a:xfrm>
      </p:grpSpPr>
      <p:pic>
        <p:nvPicPr>
          <p:cNvPr id="6" name="Picture 2" descr="C:\Dokumente und Einstellungen\mitterhuemer\Desktop\BIF_Karoline-gras-natur.jpg"/>
          <p:cNvPicPr>
            <a:picLocks noChangeAspect="1" noChangeArrowheads="1"/>
          </p:cNvPicPr>
          <p:nvPr userDrawn="1"/>
        </p:nvPicPr>
        <p:blipFill>
          <a:blip cstate="email"/>
          <a:stretch>
            <a:fillRect/>
          </a:stretch>
        </p:blipFill>
        <p:spPr bwMode="auto">
          <a:xfrm>
            <a:off x="7208520" y="2156460"/>
            <a:ext cx="1935480" cy="4701540"/>
          </a:xfrm>
          <a:prstGeom prst="rect">
            <a:avLst/>
          </a:prstGeom>
          <a:noFill/>
        </p:spPr>
      </p:pic>
      <p:sp>
        <p:nvSpPr>
          <p:cNvPr id="8" name="Textplatzhalter 2"/>
          <p:cNvSpPr>
            <a:spLocks noGrp="1"/>
          </p:cNvSpPr>
          <p:nvPr>
            <p:ph type="body" idx="1"/>
          </p:nvPr>
        </p:nvSpPr>
        <p:spPr>
          <a:xfrm>
            <a:off x="722313" y="2390226"/>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smtClean="0"/>
              <a:t>Textmasterformate durch Klicken bearbeiten</a:t>
            </a:r>
          </a:p>
        </p:txBody>
      </p:sp>
      <p:sp>
        <p:nvSpPr>
          <p:cNvPr id="5" name="Titel 1"/>
          <p:cNvSpPr>
            <a:spLocks noGrp="1"/>
          </p:cNvSpPr>
          <p:nvPr>
            <p:ph type="title"/>
          </p:nvPr>
        </p:nvSpPr>
        <p:spPr>
          <a:xfrm>
            <a:off x="722313" y="3890413"/>
            <a:ext cx="7772400" cy="1362075"/>
          </a:xfrm>
        </p:spPr>
        <p:txBody>
          <a:bodyPr anchor="t"/>
          <a:lstStyle>
            <a:lvl1pPr algn="l">
              <a:defRPr sz="2800" b="1" cap="all"/>
            </a:lvl1pPr>
          </a:lstStyle>
          <a:p>
            <a:r>
              <a:rPr lang="de-DE" dirty="0" smtClean="0"/>
              <a:t>Titelmasterformat durch Klicken bearbeiten</a:t>
            </a:r>
            <a:endParaRPr lang="de-AT"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_Zwei Inhalte">
    <p:spTree>
      <p:nvGrpSpPr>
        <p:cNvPr id="1" name=""/>
        <p:cNvGrpSpPr/>
        <p:nvPr/>
      </p:nvGrpSpPr>
      <p:grpSpPr>
        <a:xfrm>
          <a:off x="0" y="0"/>
          <a:ext cx="0" cy="0"/>
          <a:chOff x="0" y="0"/>
          <a:chExt cx="0" cy="0"/>
        </a:xfrm>
      </p:grpSpPr>
      <p:pic>
        <p:nvPicPr>
          <p:cNvPr id="8" name="Picture 2" descr="C:\Dokumente und Einstellungen\mitterhuemer\Desktop\BIF_Karoline-gras-natur.jpg"/>
          <p:cNvPicPr>
            <a:picLocks noChangeAspect="1" noChangeArrowheads="1"/>
          </p:cNvPicPr>
          <p:nvPr userDrawn="1"/>
        </p:nvPicPr>
        <p:blipFill>
          <a:blip cstate="email"/>
          <a:stretch>
            <a:fillRect/>
          </a:stretch>
        </p:blipFill>
        <p:spPr bwMode="auto">
          <a:xfrm>
            <a:off x="7208520" y="2156460"/>
            <a:ext cx="1935480" cy="4701540"/>
          </a:xfrm>
          <a:prstGeom prst="rect">
            <a:avLst/>
          </a:prstGeom>
          <a:noFill/>
        </p:spPr>
      </p:pic>
      <p:sp>
        <p:nvSpPr>
          <p:cNvPr id="7"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
        <p:nvSpPr>
          <p:cNvPr id="10" name="Inhaltsplatzhalter 2"/>
          <p:cNvSpPr>
            <a:spLocks noGrp="1"/>
          </p:cNvSpPr>
          <p:nvPr>
            <p:ph sz="half" idx="1" hasCustomPrompt="1"/>
          </p:nvPr>
        </p:nvSpPr>
        <p:spPr>
          <a:xfrm>
            <a:off x="395288" y="2133600"/>
            <a:ext cx="3584045" cy="3992563"/>
          </a:xfrm>
        </p:spPr>
        <p:txBody>
          <a:bodyPr/>
          <a:lstStyle>
            <a:lvl1pPr>
              <a:defRPr sz="20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11" name="Inhaltsplatzhalter 3"/>
          <p:cNvSpPr>
            <a:spLocks noGrp="1"/>
          </p:cNvSpPr>
          <p:nvPr>
            <p:ph sz="half" idx="2" hasCustomPrompt="1"/>
          </p:nvPr>
        </p:nvSpPr>
        <p:spPr>
          <a:xfrm>
            <a:off x="4140201" y="2133600"/>
            <a:ext cx="3556000" cy="3992563"/>
          </a:xfrm>
        </p:spPr>
        <p:txBody>
          <a:bodyPr/>
          <a:lstStyle>
            <a:lvl1pPr>
              <a:defRPr sz="18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_Vergleich">
    <p:spTree>
      <p:nvGrpSpPr>
        <p:cNvPr id="1" name=""/>
        <p:cNvGrpSpPr/>
        <p:nvPr/>
      </p:nvGrpSpPr>
      <p:grpSpPr>
        <a:xfrm>
          <a:off x="0" y="0"/>
          <a:ext cx="0" cy="0"/>
          <a:chOff x="0" y="0"/>
          <a:chExt cx="0" cy="0"/>
        </a:xfrm>
      </p:grpSpPr>
      <p:pic>
        <p:nvPicPr>
          <p:cNvPr id="12" name="Picture 2" descr="C:\Dokumente und Einstellungen\mitterhuemer\Desktop\BIF_Karoline-gras-natur.jpg"/>
          <p:cNvPicPr>
            <a:picLocks noChangeAspect="1" noChangeArrowheads="1"/>
          </p:cNvPicPr>
          <p:nvPr userDrawn="1"/>
        </p:nvPicPr>
        <p:blipFill>
          <a:blip cstate="email"/>
          <a:stretch>
            <a:fillRect/>
          </a:stretch>
        </p:blipFill>
        <p:spPr bwMode="auto">
          <a:xfrm>
            <a:off x="7208520" y="2156460"/>
            <a:ext cx="1935480" cy="4701540"/>
          </a:xfrm>
          <a:prstGeom prst="rect">
            <a:avLst/>
          </a:prstGeom>
          <a:noFill/>
        </p:spPr>
      </p:pic>
      <p:sp>
        <p:nvSpPr>
          <p:cNvPr id="9" name="Titel 1"/>
          <p:cNvSpPr>
            <a:spLocks noGrp="1"/>
          </p:cNvSpPr>
          <p:nvPr>
            <p:ph type="title"/>
          </p:nvPr>
        </p:nvSpPr>
        <p:spPr>
          <a:xfrm>
            <a:off x="395288" y="562504"/>
            <a:ext cx="8291512" cy="972609"/>
          </a:xfrm>
        </p:spPr>
        <p:txBody>
          <a:bodyPr/>
          <a:lstStyle>
            <a:lvl1pPr>
              <a:defRPr/>
            </a:lvl1pPr>
          </a:lstStyle>
          <a:p>
            <a:r>
              <a:rPr lang="de-DE" dirty="0" smtClean="0"/>
              <a:t>Titelmasterformat durch Klicken bearbeiten</a:t>
            </a:r>
            <a:endParaRPr lang="de-AT" dirty="0"/>
          </a:p>
        </p:txBody>
      </p:sp>
      <p:sp>
        <p:nvSpPr>
          <p:cNvPr id="10" name="Textplatzhalter 2"/>
          <p:cNvSpPr>
            <a:spLocks noGrp="1"/>
          </p:cNvSpPr>
          <p:nvPr>
            <p:ph type="body" idx="1"/>
          </p:nvPr>
        </p:nvSpPr>
        <p:spPr>
          <a:xfrm>
            <a:off x="395288" y="1535113"/>
            <a:ext cx="358404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Textmasterformate durch Klicken bearbeiten</a:t>
            </a:r>
          </a:p>
        </p:txBody>
      </p:sp>
      <p:sp>
        <p:nvSpPr>
          <p:cNvPr id="11" name="Textplatzhalter 4"/>
          <p:cNvSpPr>
            <a:spLocks noGrp="1"/>
          </p:cNvSpPr>
          <p:nvPr>
            <p:ph type="body" sz="quarter" idx="3"/>
          </p:nvPr>
        </p:nvSpPr>
        <p:spPr>
          <a:xfrm>
            <a:off x="4140201" y="1535113"/>
            <a:ext cx="4546599"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Textmasterformate durch Klicken bearbeiten</a:t>
            </a:r>
          </a:p>
        </p:txBody>
      </p:sp>
      <p:sp>
        <p:nvSpPr>
          <p:cNvPr id="14" name="Inhaltsplatzhalter 2"/>
          <p:cNvSpPr>
            <a:spLocks noGrp="1"/>
          </p:cNvSpPr>
          <p:nvPr>
            <p:ph sz="half" idx="10" hasCustomPrompt="1"/>
          </p:nvPr>
        </p:nvSpPr>
        <p:spPr>
          <a:xfrm>
            <a:off x="395288" y="2133600"/>
            <a:ext cx="3584045" cy="3992563"/>
          </a:xfrm>
        </p:spPr>
        <p:txBody>
          <a:bodyPr/>
          <a:lstStyle>
            <a:lvl1pPr>
              <a:defRPr sz="20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15" name="Inhaltsplatzhalter 3"/>
          <p:cNvSpPr>
            <a:spLocks noGrp="1"/>
          </p:cNvSpPr>
          <p:nvPr>
            <p:ph sz="half" idx="2" hasCustomPrompt="1"/>
          </p:nvPr>
        </p:nvSpPr>
        <p:spPr>
          <a:xfrm>
            <a:off x="4140201" y="2133600"/>
            <a:ext cx="3556000" cy="3992563"/>
          </a:xfrm>
        </p:spPr>
        <p:txBody>
          <a:bodyPr/>
          <a:lstStyle>
            <a:lvl1pPr>
              <a:defRPr sz="18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_Nur Titel">
    <p:spTree>
      <p:nvGrpSpPr>
        <p:cNvPr id="1" name=""/>
        <p:cNvGrpSpPr/>
        <p:nvPr/>
      </p:nvGrpSpPr>
      <p:grpSpPr>
        <a:xfrm>
          <a:off x="0" y="0"/>
          <a:ext cx="0" cy="0"/>
          <a:chOff x="0" y="0"/>
          <a:chExt cx="0" cy="0"/>
        </a:xfrm>
      </p:grpSpPr>
      <p:pic>
        <p:nvPicPr>
          <p:cNvPr id="6" name="Picture 2" descr="C:\Dokumente und Einstellungen\mitterhuemer\Desktop\BIF_Karoline-gras-natur.jpg"/>
          <p:cNvPicPr>
            <a:picLocks noChangeAspect="1" noChangeArrowheads="1"/>
          </p:cNvPicPr>
          <p:nvPr userDrawn="1"/>
        </p:nvPicPr>
        <p:blipFill>
          <a:blip cstate="email"/>
          <a:stretch>
            <a:fillRect/>
          </a:stretch>
        </p:blipFill>
        <p:spPr bwMode="auto">
          <a:xfrm>
            <a:off x="7208520" y="2156460"/>
            <a:ext cx="1935480" cy="4701540"/>
          </a:xfrm>
          <a:prstGeom prst="rect">
            <a:avLst/>
          </a:prstGeom>
          <a:noFill/>
        </p:spPr>
      </p:pic>
      <p:sp>
        <p:nvSpPr>
          <p:cNvPr id="5"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4_Leer">
    <p:spTree>
      <p:nvGrpSpPr>
        <p:cNvPr id="1" name=""/>
        <p:cNvGrpSpPr/>
        <p:nvPr/>
      </p:nvGrpSpPr>
      <p:grpSpPr>
        <a:xfrm>
          <a:off x="0" y="0"/>
          <a:ext cx="0" cy="0"/>
          <a:chOff x="0" y="0"/>
          <a:chExt cx="0" cy="0"/>
        </a:xfrm>
      </p:grpSpPr>
      <p:pic>
        <p:nvPicPr>
          <p:cNvPr id="4" name="Picture 2" descr="C:\Dokumente und Einstellungen\mitterhuemer\Desktop\BIF_Karoline-gras-natur.jpg"/>
          <p:cNvPicPr>
            <a:picLocks noChangeAspect="1" noChangeArrowheads="1"/>
          </p:cNvPicPr>
          <p:nvPr userDrawn="1"/>
        </p:nvPicPr>
        <p:blipFill>
          <a:blip cstate="email"/>
          <a:stretch>
            <a:fillRect/>
          </a:stretch>
        </p:blipFill>
        <p:spPr bwMode="auto">
          <a:xfrm>
            <a:off x="7208520" y="2156460"/>
            <a:ext cx="1935480" cy="4701540"/>
          </a:xfrm>
          <a:prstGeom prst="rect">
            <a:avLst/>
          </a:prstGeom>
          <a:noFill/>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_Inhalt mit Überschrift">
    <p:spTree>
      <p:nvGrpSpPr>
        <p:cNvPr id="1" name=""/>
        <p:cNvGrpSpPr/>
        <p:nvPr/>
      </p:nvGrpSpPr>
      <p:grpSpPr>
        <a:xfrm>
          <a:off x="0" y="0"/>
          <a:ext cx="0" cy="0"/>
          <a:chOff x="0" y="0"/>
          <a:chExt cx="0" cy="0"/>
        </a:xfrm>
      </p:grpSpPr>
      <p:pic>
        <p:nvPicPr>
          <p:cNvPr id="8" name="Picture 2" descr="C:\Dokumente und Einstellungen\mitterhuemer\Desktop\BIF_Karoline-gras-natur.jpg"/>
          <p:cNvPicPr>
            <a:picLocks noChangeAspect="1" noChangeArrowheads="1"/>
          </p:cNvPicPr>
          <p:nvPr userDrawn="1"/>
        </p:nvPicPr>
        <p:blipFill>
          <a:blip cstate="email"/>
          <a:stretch>
            <a:fillRect/>
          </a:stretch>
        </p:blipFill>
        <p:spPr bwMode="auto">
          <a:xfrm>
            <a:off x="7208520" y="2156460"/>
            <a:ext cx="1935480" cy="4701540"/>
          </a:xfrm>
          <a:prstGeom prst="rect">
            <a:avLst/>
          </a:prstGeom>
          <a:noFill/>
        </p:spPr>
      </p:pic>
      <p:sp>
        <p:nvSpPr>
          <p:cNvPr id="7" name="Titel 1"/>
          <p:cNvSpPr>
            <a:spLocks noGrp="1"/>
          </p:cNvSpPr>
          <p:nvPr>
            <p:ph type="title" hasCustomPrompt="1"/>
          </p:nvPr>
        </p:nvSpPr>
        <p:spPr>
          <a:xfrm>
            <a:off x="457200" y="891141"/>
            <a:ext cx="3008313" cy="1162050"/>
          </a:xfrm>
        </p:spPr>
        <p:txBody>
          <a:bodyPr anchor="t" anchorCtr="0"/>
          <a:lstStyle>
            <a:lvl1pPr algn="l">
              <a:lnSpc>
                <a:spcPct val="90000"/>
              </a:lnSpc>
              <a:defRPr sz="2000" b="1"/>
            </a:lvl1pPr>
          </a:lstStyle>
          <a:p>
            <a:r>
              <a:rPr lang="de-DE" dirty="0" smtClean="0"/>
              <a:t>Titelmasterformat durch Klicken bearbeiten</a:t>
            </a:r>
            <a:endParaRPr lang="de-AT" dirty="0"/>
          </a:p>
        </p:txBody>
      </p:sp>
      <p:sp>
        <p:nvSpPr>
          <p:cNvPr id="9" name="Textplatzhalter 3"/>
          <p:cNvSpPr>
            <a:spLocks noGrp="1"/>
          </p:cNvSpPr>
          <p:nvPr>
            <p:ph type="body" sz="half" idx="2"/>
          </p:nvPr>
        </p:nvSpPr>
        <p:spPr>
          <a:xfrm>
            <a:off x="457200" y="2370667"/>
            <a:ext cx="3008313" cy="3755496"/>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smtClean="0"/>
              <a:t>Textmasterformate durch Klicken bearbeiten</a:t>
            </a:r>
          </a:p>
        </p:txBody>
      </p:sp>
      <p:sp>
        <p:nvSpPr>
          <p:cNvPr id="10" name="Inhaltsplatzhalter 2"/>
          <p:cNvSpPr>
            <a:spLocks noGrp="1"/>
          </p:cNvSpPr>
          <p:nvPr>
            <p:ph idx="1" hasCustomPrompt="1"/>
          </p:nvPr>
        </p:nvSpPr>
        <p:spPr>
          <a:xfrm>
            <a:off x="3575050" y="891141"/>
            <a:ext cx="4163483" cy="5235022"/>
          </a:xfrm>
        </p:spPr>
        <p:txBody>
          <a:bodyPr/>
          <a:lstStyle>
            <a:lvl1pPr>
              <a:defRPr sz="2000"/>
            </a:lvl1pPr>
            <a:lvl2pPr>
              <a:defRPr sz="2000"/>
            </a:lvl2pPr>
            <a:lvl3pPr marL="540000">
              <a:defRPr sz="1800"/>
            </a:lvl3pPr>
            <a:lvl4pPr>
              <a:defRPr sz="2000"/>
            </a:lvl4pPr>
            <a:lvl5pPr marL="900000">
              <a:defRPr sz="1600"/>
            </a:lvl5pPr>
            <a:lvl6pPr marL="1620000">
              <a:defRPr sz="1600"/>
            </a:lvl6pPr>
            <a:lvl7pPr>
              <a:defRPr sz="2000"/>
            </a:lvl7pPr>
            <a:lvl8pPr>
              <a:defRPr sz="2000"/>
            </a:lvl8pPr>
            <a:lvl9pPr>
              <a:defRPr sz="20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sz="half" idx="1" hasCustomPrompt="1"/>
          </p:nvPr>
        </p:nvSpPr>
        <p:spPr>
          <a:xfrm>
            <a:off x="395288" y="2133600"/>
            <a:ext cx="4171950" cy="3992563"/>
          </a:xfrm>
        </p:spPr>
        <p:txBody>
          <a:bodyPr/>
          <a:lstStyle>
            <a:lvl1pPr>
              <a:defRPr sz="20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4" name="Inhaltsplatzhalter 3"/>
          <p:cNvSpPr>
            <a:spLocks noGrp="1"/>
          </p:cNvSpPr>
          <p:nvPr>
            <p:ph sz="half" idx="2" hasCustomPrompt="1"/>
          </p:nvPr>
        </p:nvSpPr>
        <p:spPr>
          <a:xfrm>
            <a:off x="4719638" y="2133600"/>
            <a:ext cx="4173537" cy="3992563"/>
          </a:xfrm>
        </p:spPr>
        <p:txBody>
          <a:bodyPr/>
          <a:lstStyle>
            <a:lvl1pPr>
              <a:defRPr sz="18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_Bild mit Überschrift">
    <p:spTree>
      <p:nvGrpSpPr>
        <p:cNvPr id="1" name=""/>
        <p:cNvGrpSpPr/>
        <p:nvPr/>
      </p:nvGrpSpPr>
      <p:grpSpPr>
        <a:xfrm>
          <a:off x="0" y="0"/>
          <a:ext cx="0" cy="0"/>
          <a:chOff x="0" y="0"/>
          <a:chExt cx="0" cy="0"/>
        </a:xfrm>
      </p:grpSpPr>
      <p:pic>
        <p:nvPicPr>
          <p:cNvPr id="10" name="Picture 2" descr="C:\Dokumente und Einstellungen\mitterhuemer\Desktop\BIF_Karoline-gras-natur.jpg"/>
          <p:cNvPicPr>
            <a:picLocks noChangeAspect="1" noChangeArrowheads="1"/>
          </p:cNvPicPr>
          <p:nvPr userDrawn="1"/>
        </p:nvPicPr>
        <p:blipFill>
          <a:blip cstate="email"/>
          <a:stretch>
            <a:fillRect/>
          </a:stretch>
        </p:blipFill>
        <p:spPr bwMode="auto">
          <a:xfrm>
            <a:off x="7208520" y="2156460"/>
            <a:ext cx="1935480" cy="4701540"/>
          </a:xfrm>
          <a:prstGeom prst="rect">
            <a:avLst/>
          </a:prstGeom>
          <a:noFill/>
        </p:spPr>
      </p:pic>
      <p:sp>
        <p:nvSpPr>
          <p:cNvPr id="6" name="Titel 1"/>
          <p:cNvSpPr>
            <a:spLocks noGrp="1"/>
          </p:cNvSpPr>
          <p:nvPr>
            <p:ph type="title"/>
          </p:nvPr>
        </p:nvSpPr>
        <p:spPr>
          <a:xfrm>
            <a:off x="1792288" y="4800600"/>
            <a:ext cx="5486400" cy="566738"/>
          </a:xfrm>
        </p:spPr>
        <p:txBody>
          <a:bodyPr anchor="b"/>
          <a:lstStyle>
            <a:lvl1pPr algn="l">
              <a:defRPr sz="2000" b="1"/>
            </a:lvl1pPr>
          </a:lstStyle>
          <a:p>
            <a:r>
              <a:rPr lang="de-DE" dirty="0" smtClean="0"/>
              <a:t>Titelmasterformat durch Klicken bearbeiten</a:t>
            </a:r>
            <a:endParaRPr lang="de-AT" dirty="0"/>
          </a:p>
        </p:txBody>
      </p:sp>
      <p:sp>
        <p:nvSpPr>
          <p:cNvPr id="8" name="Bildplatzhalter 2"/>
          <p:cNvSpPr>
            <a:spLocks noGrp="1"/>
          </p:cNvSpPr>
          <p:nvPr>
            <p:ph type="pic" idx="1"/>
          </p:nvPr>
        </p:nvSpPr>
        <p:spPr>
          <a:xfrm>
            <a:off x="1792288" y="990599"/>
            <a:ext cx="5486400" cy="37369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9" name="Textplatzhalter 3"/>
          <p:cNvSpPr>
            <a:spLocks noGrp="1"/>
          </p:cNvSpPr>
          <p:nvPr>
            <p:ph type="body" sz="half" idx="2"/>
          </p:nvPr>
        </p:nvSpPr>
        <p:spPr>
          <a:xfrm>
            <a:off x="1792288" y="5367338"/>
            <a:ext cx="5486400" cy="804862"/>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smtClean="0"/>
              <a:t>Textmasterformate durch Klicken bearbeiten</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5_Titelfolie">
    <p:spTree>
      <p:nvGrpSpPr>
        <p:cNvPr id="1" name=""/>
        <p:cNvGrpSpPr/>
        <p:nvPr/>
      </p:nvGrpSpPr>
      <p:grpSpPr>
        <a:xfrm>
          <a:off x="0" y="0"/>
          <a:ext cx="0" cy="0"/>
          <a:chOff x="0" y="0"/>
          <a:chExt cx="0" cy="0"/>
        </a:xfrm>
      </p:grpSpPr>
      <p:pic>
        <p:nvPicPr>
          <p:cNvPr id="8" name="Picture 2" descr="C:\Dokumente und Einstellungen\mitterhuemer\Desktop\BIF_Kasper-gras-natur.jpg"/>
          <p:cNvPicPr>
            <a:picLocks noChangeAspect="1" noChangeArrowheads="1"/>
          </p:cNvPicPr>
          <p:nvPr userDrawn="1"/>
        </p:nvPicPr>
        <p:blipFill>
          <a:blip cstate="email"/>
          <a:stretch>
            <a:fillRect/>
          </a:stretch>
        </p:blipFill>
        <p:spPr bwMode="auto">
          <a:xfrm>
            <a:off x="7185660" y="2103120"/>
            <a:ext cx="1958340" cy="4754880"/>
          </a:xfrm>
          <a:prstGeom prst="rect">
            <a:avLst/>
          </a:prstGeom>
          <a:noFill/>
        </p:spPr>
      </p:pic>
      <p:sp>
        <p:nvSpPr>
          <p:cNvPr id="6" name="Titel 1"/>
          <p:cNvSpPr>
            <a:spLocks noGrp="1"/>
          </p:cNvSpPr>
          <p:nvPr>
            <p:ph type="ctrTitle"/>
          </p:nvPr>
        </p:nvSpPr>
        <p:spPr>
          <a:xfrm>
            <a:off x="685800" y="1537735"/>
            <a:ext cx="7772400" cy="1470025"/>
          </a:xfrm>
        </p:spPr>
        <p:txBody>
          <a:bodyPr/>
          <a:lstStyle>
            <a:lvl1pPr algn="ctr">
              <a:defRPr sz="2800"/>
            </a:lvl1pPr>
          </a:lstStyle>
          <a:p>
            <a:r>
              <a:rPr lang="de-DE" dirty="0" smtClean="0"/>
              <a:t>Titelmasterformat durch Klicken bearbeiten</a:t>
            </a:r>
            <a:endParaRPr lang="de-AT" dirty="0"/>
          </a:p>
        </p:txBody>
      </p:sp>
      <p:sp>
        <p:nvSpPr>
          <p:cNvPr id="7" name="Untertitel 2"/>
          <p:cNvSpPr>
            <a:spLocks noGrp="1"/>
          </p:cNvSpPr>
          <p:nvPr>
            <p:ph type="subTitle" idx="1"/>
          </p:nvPr>
        </p:nvSpPr>
        <p:spPr>
          <a:xfrm>
            <a:off x="1371600" y="320884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0_Titel und Inhalt">
    <p:spTree>
      <p:nvGrpSpPr>
        <p:cNvPr id="1" name=""/>
        <p:cNvGrpSpPr/>
        <p:nvPr/>
      </p:nvGrpSpPr>
      <p:grpSpPr>
        <a:xfrm>
          <a:off x="0" y="0"/>
          <a:ext cx="0" cy="0"/>
          <a:chOff x="0" y="0"/>
          <a:chExt cx="0" cy="0"/>
        </a:xfrm>
      </p:grpSpPr>
      <p:pic>
        <p:nvPicPr>
          <p:cNvPr id="6" name="Picture 2" descr="C:\Dokumente und Einstellungen\mitterhuemer\Desktop\BIF_Kasper-gras-natur.jpg"/>
          <p:cNvPicPr>
            <a:picLocks noChangeAspect="1" noChangeArrowheads="1"/>
          </p:cNvPicPr>
          <p:nvPr userDrawn="1"/>
        </p:nvPicPr>
        <p:blipFill>
          <a:blip cstate="email"/>
          <a:stretch>
            <a:fillRect/>
          </a:stretch>
        </p:blipFill>
        <p:spPr bwMode="auto">
          <a:xfrm>
            <a:off x="7185660" y="2103120"/>
            <a:ext cx="1958340" cy="4754880"/>
          </a:xfrm>
          <a:prstGeom prst="rect">
            <a:avLst/>
          </a:prstGeom>
          <a:noFill/>
        </p:spPr>
      </p:pic>
      <p:sp>
        <p:nvSpPr>
          <p:cNvPr id="7" name="Inhaltsplatzhalter 2"/>
          <p:cNvSpPr>
            <a:spLocks noGrp="1"/>
          </p:cNvSpPr>
          <p:nvPr>
            <p:ph idx="1" hasCustomPrompt="1"/>
          </p:nvPr>
        </p:nvSpPr>
        <p:spPr>
          <a:xfrm>
            <a:off x="395288" y="2133600"/>
            <a:ext cx="6928379" cy="3992563"/>
          </a:xfrm>
        </p:spPr>
        <p:txBody>
          <a:body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8"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1_Titel und Inhalt">
    <p:spTree>
      <p:nvGrpSpPr>
        <p:cNvPr id="1" name=""/>
        <p:cNvGrpSpPr/>
        <p:nvPr/>
      </p:nvGrpSpPr>
      <p:grpSpPr>
        <a:xfrm>
          <a:off x="0" y="0"/>
          <a:ext cx="0" cy="0"/>
          <a:chOff x="0" y="0"/>
          <a:chExt cx="0" cy="0"/>
        </a:xfrm>
      </p:grpSpPr>
      <p:pic>
        <p:nvPicPr>
          <p:cNvPr id="6" name="Picture 2" descr="C:\Dokumente und Einstellungen\mitterhuemer\Desktop\BIF_Kasper-gras-natur.jpg"/>
          <p:cNvPicPr>
            <a:picLocks noChangeAspect="1" noChangeArrowheads="1"/>
          </p:cNvPicPr>
          <p:nvPr userDrawn="1"/>
        </p:nvPicPr>
        <p:blipFill>
          <a:blip cstate="email"/>
          <a:stretch>
            <a:fillRect/>
          </a:stretch>
        </p:blipFill>
        <p:spPr bwMode="auto">
          <a:xfrm>
            <a:off x="7185660" y="2103120"/>
            <a:ext cx="1958340" cy="4754880"/>
          </a:xfrm>
          <a:prstGeom prst="rect">
            <a:avLst/>
          </a:prstGeom>
          <a:noFill/>
        </p:spPr>
      </p:pic>
      <p:sp>
        <p:nvSpPr>
          <p:cNvPr id="7" name="Inhaltsplatzhalter 2"/>
          <p:cNvSpPr>
            <a:spLocks noGrp="1"/>
          </p:cNvSpPr>
          <p:nvPr>
            <p:ph idx="1" hasCustomPrompt="1"/>
          </p:nvPr>
        </p:nvSpPr>
        <p:spPr>
          <a:xfrm>
            <a:off x="395288" y="2133600"/>
            <a:ext cx="6928379" cy="3992563"/>
          </a:xfrm>
        </p:spPr>
        <p:txBody>
          <a:body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8"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5_Abschnittsüberschrift">
    <p:spTree>
      <p:nvGrpSpPr>
        <p:cNvPr id="1" name=""/>
        <p:cNvGrpSpPr/>
        <p:nvPr/>
      </p:nvGrpSpPr>
      <p:grpSpPr>
        <a:xfrm>
          <a:off x="0" y="0"/>
          <a:ext cx="0" cy="0"/>
          <a:chOff x="0" y="0"/>
          <a:chExt cx="0" cy="0"/>
        </a:xfrm>
      </p:grpSpPr>
      <p:pic>
        <p:nvPicPr>
          <p:cNvPr id="6" name="Picture 2" descr="C:\Dokumente und Einstellungen\mitterhuemer\Desktop\BIF_Kasper-gras-natur.jpg"/>
          <p:cNvPicPr>
            <a:picLocks noChangeAspect="1" noChangeArrowheads="1"/>
          </p:cNvPicPr>
          <p:nvPr userDrawn="1"/>
        </p:nvPicPr>
        <p:blipFill>
          <a:blip cstate="email"/>
          <a:stretch>
            <a:fillRect/>
          </a:stretch>
        </p:blipFill>
        <p:spPr bwMode="auto">
          <a:xfrm>
            <a:off x="7185660" y="2103120"/>
            <a:ext cx="1958340" cy="4754880"/>
          </a:xfrm>
          <a:prstGeom prst="rect">
            <a:avLst/>
          </a:prstGeom>
          <a:noFill/>
        </p:spPr>
      </p:pic>
      <p:sp>
        <p:nvSpPr>
          <p:cNvPr id="8" name="Textplatzhalter 2"/>
          <p:cNvSpPr>
            <a:spLocks noGrp="1"/>
          </p:cNvSpPr>
          <p:nvPr>
            <p:ph type="body" idx="1"/>
          </p:nvPr>
        </p:nvSpPr>
        <p:spPr>
          <a:xfrm>
            <a:off x="722313" y="2390226"/>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smtClean="0"/>
              <a:t>Textmasterformate durch Klicken bearbeiten</a:t>
            </a:r>
          </a:p>
        </p:txBody>
      </p:sp>
      <p:sp>
        <p:nvSpPr>
          <p:cNvPr id="5" name="Titel 1"/>
          <p:cNvSpPr>
            <a:spLocks noGrp="1"/>
          </p:cNvSpPr>
          <p:nvPr>
            <p:ph type="title"/>
          </p:nvPr>
        </p:nvSpPr>
        <p:spPr>
          <a:xfrm>
            <a:off x="722313" y="3890413"/>
            <a:ext cx="7772400" cy="1362075"/>
          </a:xfrm>
        </p:spPr>
        <p:txBody>
          <a:bodyPr anchor="t"/>
          <a:lstStyle>
            <a:lvl1pPr algn="l">
              <a:defRPr sz="2800" b="1" cap="all"/>
            </a:lvl1pPr>
          </a:lstStyle>
          <a:p>
            <a:r>
              <a:rPr lang="de-DE" dirty="0" smtClean="0"/>
              <a:t>Titelmasterformat durch Klicken bearbeiten</a:t>
            </a:r>
            <a:endParaRPr lang="de-AT"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5_Zwei Inhalte">
    <p:spTree>
      <p:nvGrpSpPr>
        <p:cNvPr id="1" name=""/>
        <p:cNvGrpSpPr/>
        <p:nvPr/>
      </p:nvGrpSpPr>
      <p:grpSpPr>
        <a:xfrm>
          <a:off x="0" y="0"/>
          <a:ext cx="0" cy="0"/>
          <a:chOff x="0" y="0"/>
          <a:chExt cx="0" cy="0"/>
        </a:xfrm>
      </p:grpSpPr>
      <p:pic>
        <p:nvPicPr>
          <p:cNvPr id="7" name="Picture 2" descr="C:\Dokumente und Einstellungen\mitterhuemer\Desktop\BIF_Kasper-gras-natur.jpg"/>
          <p:cNvPicPr>
            <a:picLocks noChangeAspect="1" noChangeArrowheads="1"/>
          </p:cNvPicPr>
          <p:nvPr userDrawn="1"/>
        </p:nvPicPr>
        <p:blipFill>
          <a:blip cstate="email"/>
          <a:stretch>
            <a:fillRect/>
          </a:stretch>
        </p:blipFill>
        <p:spPr bwMode="auto">
          <a:xfrm>
            <a:off x="7185660" y="2103120"/>
            <a:ext cx="1958340" cy="4754880"/>
          </a:xfrm>
          <a:prstGeom prst="rect">
            <a:avLst/>
          </a:prstGeom>
          <a:noFill/>
        </p:spPr>
      </p:pic>
      <p:sp>
        <p:nvSpPr>
          <p:cNvPr id="8"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
        <p:nvSpPr>
          <p:cNvPr id="11" name="Inhaltsplatzhalter 2"/>
          <p:cNvSpPr>
            <a:spLocks noGrp="1"/>
          </p:cNvSpPr>
          <p:nvPr>
            <p:ph sz="half" idx="1" hasCustomPrompt="1"/>
          </p:nvPr>
        </p:nvSpPr>
        <p:spPr>
          <a:xfrm>
            <a:off x="395288" y="2133600"/>
            <a:ext cx="3584045" cy="3992563"/>
          </a:xfrm>
        </p:spPr>
        <p:txBody>
          <a:bodyPr/>
          <a:lstStyle>
            <a:lvl1pPr>
              <a:defRPr sz="20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12" name="Inhaltsplatzhalter 3"/>
          <p:cNvSpPr>
            <a:spLocks noGrp="1"/>
          </p:cNvSpPr>
          <p:nvPr>
            <p:ph sz="half" idx="2" hasCustomPrompt="1"/>
          </p:nvPr>
        </p:nvSpPr>
        <p:spPr>
          <a:xfrm>
            <a:off x="4140201" y="2133600"/>
            <a:ext cx="3556000" cy="3992563"/>
          </a:xfrm>
        </p:spPr>
        <p:txBody>
          <a:bodyPr/>
          <a:lstStyle>
            <a:lvl1pPr>
              <a:defRPr sz="18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_Vergleich">
    <p:spTree>
      <p:nvGrpSpPr>
        <p:cNvPr id="1" name=""/>
        <p:cNvGrpSpPr/>
        <p:nvPr/>
      </p:nvGrpSpPr>
      <p:grpSpPr>
        <a:xfrm>
          <a:off x="0" y="0"/>
          <a:ext cx="0" cy="0"/>
          <a:chOff x="0" y="0"/>
          <a:chExt cx="0" cy="0"/>
        </a:xfrm>
      </p:grpSpPr>
      <p:pic>
        <p:nvPicPr>
          <p:cNvPr id="9" name="Picture 2" descr="C:\Dokumente und Einstellungen\mitterhuemer\Desktop\BIF_Kasper-gras-natur.jpg"/>
          <p:cNvPicPr>
            <a:picLocks noChangeAspect="1" noChangeArrowheads="1"/>
          </p:cNvPicPr>
          <p:nvPr userDrawn="1"/>
        </p:nvPicPr>
        <p:blipFill>
          <a:blip cstate="email"/>
          <a:stretch>
            <a:fillRect/>
          </a:stretch>
        </p:blipFill>
        <p:spPr bwMode="auto">
          <a:xfrm>
            <a:off x="7185660" y="2103120"/>
            <a:ext cx="1958340" cy="4754880"/>
          </a:xfrm>
          <a:prstGeom prst="rect">
            <a:avLst/>
          </a:prstGeom>
          <a:noFill/>
        </p:spPr>
      </p:pic>
      <p:sp>
        <p:nvSpPr>
          <p:cNvPr id="10" name="Titel 1"/>
          <p:cNvSpPr>
            <a:spLocks noGrp="1"/>
          </p:cNvSpPr>
          <p:nvPr>
            <p:ph type="title"/>
          </p:nvPr>
        </p:nvSpPr>
        <p:spPr>
          <a:xfrm>
            <a:off x="395288" y="562504"/>
            <a:ext cx="8291512" cy="972609"/>
          </a:xfrm>
        </p:spPr>
        <p:txBody>
          <a:bodyPr/>
          <a:lstStyle>
            <a:lvl1pPr>
              <a:defRPr/>
            </a:lvl1pPr>
          </a:lstStyle>
          <a:p>
            <a:r>
              <a:rPr lang="de-DE" dirty="0" smtClean="0"/>
              <a:t>Titelmasterformat durch Klicken bearbeiten</a:t>
            </a:r>
            <a:endParaRPr lang="de-AT" dirty="0"/>
          </a:p>
        </p:txBody>
      </p:sp>
      <p:sp>
        <p:nvSpPr>
          <p:cNvPr id="11" name="Textplatzhalter 2"/>
          <p:cNvSpPr>
            <a:spLocks noGrp="1"/>
          </p:cNvSpPr>
          <p:nvPr>
            <p:ph type="body" idx="1"/>
          </p:nvPr>
        </p:nvSpPr>
        <p:spPr>
          <a:xfrm>
            <a:off x="395288" y="1535113"/>
            <a:ext cx="358404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Textmasterformate durch Klicken bearbeiten</a:t>
            </a:r>
          </a:p>
        </p:txBody>
      </p:sp>
      <p:sp>
        <p:nvSpPr>
          <p:cNvPr id="12" name="Textplatzhalter 4"/>
          <p:cNvSpPr>
            <a:spLocks noGrp="1"/>
          </p:cNvSpPr>
          <p:nvPr>
            <p:ph type="body" sz="quarter" idx="3"/>
          </p:nvPr>
        </p:nvSpPr>
        <p:spPr>
          <a:xfrm>
            <a:off x="4140201" y="1535113"/>
            <a:ext cx="4546599"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Textmasterformate durch Klicken bearbeiten</a:t>
            </a:r>
          </a:p>
        </p:txBody>
      </p:sp>
      <p:sp>
        <p:nvSpPr>
          <p:cNvPr id="15" name="Inhaltsplatzhalter 2"/>
          <p:cNvSpPr>
            <a:spLocks noGrp="1"/>
          </p:cNvSpPr>
          <p:nvPr>
            <p:ph sz="half" idx="10" hasCustomPrompt="1"/>
          </p:nvPr>
        </p:nvSpPr>
        <p:spPr>
          <a:xfrm>
            <a:off x="395288" y="2133600"/>
            <a:ext cx="3584045" cy="3992563"/>
          </a:xfrm>
        </p:spPr>
        <p:txBody>
          <a:bodyPr/>
          <a:lstStyle>
            <a:lvl1pPr>
              <a:defRPr sz="20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16" name="Inhaltsplatzhalter 3"/>
          <p:cNvSpPr>
            <a:spLocks noGrp="1"/>
          </p:cNvSpPr>
          <p:nvPr>
            <p:ph sz="half" idx="2" hasCustomPrompt="1"/>
          </p:nvPr>
        </p:nvSpPr>
        <p:spPr>
          <a:xfrm>
            <a:off x="4140201" y="2133600"/>
            <a:ext cx="3556000" cy="3992563"/>
          </a:xfrm>
        </p:spPr>
        <p:txBody>
          <a:bodyPr/>
          <a:lstStyle>
            <a:lvl1pPr>
              <a:defRPr sz="18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5_Nur Titel">
    <p:spTree>
      <p:nvGrpSpPr>
        <p:cNvPr id="1" name=""/>
        <p:cNvGrpSpPr/>
        <p:nvPr/>
      </p:nvGrpSpPr>
      <p:grpSpPr>
        <a:xfrm>
          <a:off x="0" y="0"/>
          <a:ext cx="0" cy="0"/>
          <a:chOff x="0" y="0"/>
          <a:chExt cx="0" cy="0"/>
        </a:xfrm>
      </p:grpSpPr>
      <p:pic>
        <p:nvPicPr>
          <p:cNvPr id="5" name="Picture 2" descr="C:\Dokumente und Einstellungen\mitterhuemer\Desktop\BIF_Kasper-gras-natur.jpg"/>
          <p:cNvPicPr>
            <a:picLocks noChangeAspect="1" noChangeArrowheads="1"/>
          </p:cNvPicPr>
          <p:nvPr userDrawn="1"/>
        </p:nvPicPr>
        <p:blipFill>
          <a:blip cstate="email"/>
          <a:stretch>
            <a:fillRect/>
          </a:stretch>
        </p:blipFill>
        <p:spPr bwMode="auto">
          <a:xfrm>
            <a:off x="7185660" y="2103120"/>
            <a:ext cx="1958340" cy="4754880"/>
          </a:xfrm>
          <a:prstGeom prst="rect">
            <a:avLst/>
          </a:prstGeom>
          <a:noFill/>
        </p:spPr>
      </p:pic>
      <p:sp>
        <p:nvSpPr>
          <p:cNvPr id="6"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5_Leer">
    <p:spTree>
      <p:nvGrpSpPr>
        <p:cNvPr id="1" name=""/>
        <p:cNvGrpSpPr/>
        <p:nvPr/>
      </p:nvGrpSpPr>
      <p:grpSpPr>
        <a:xfrm>
          <a:off x="0" y="0"/>
          <a:ext cx="0" cy="0"/>
          <a:chOff x="0" y="0"/>
          <a:chExt cx="0" cy="0"/>
        </a:xfrm>
      </p:grpSpPr>
      <p:pic>
        <p:nvPicPr>
          <p:cNvPr id="3" name="Picture 2" descr="C:\Dokumente und Einstellungen\mitterhuemer\Desktop\BIF_Kasper-gras-natur.jpg"/>
          <p:cNvPicPr>
            <a:picLocks noChangeAspect="1" noChangeArrowheads="1"/>
          </p:cNvPicPr>
          <p:nvPr userDrawn="1"/>
        </p:nvPicPr>
        <p:blipFill>
          <a:blip cstate="email"/>
          <a:stretch>
            <a:fillRect/>
          </a:stretch>
        </p:blipFill>
        <p:spPr bwMode="auto">
          <a:xfrm>
            <a:off x="7185660" y="2103120"/>
            <a:ext cx="1958340" cy="4754880"/>
          </a:xfrm>
          <a:prstGeom prst="rect">
            <a:avLst/>
          </a:prstGeom>
          <a:noFill/>
        </p:spPr>
      </p:pic>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_Inhalt mit Überschrift">
    <p:spTree>
      <p:nvGrpSpPr>
        <p:cNvPr id="1" name=""/>
        <p:cNvGrpSpPr/>
        <p:nvPr/>
      </p:nvGrpSpPr>
      <p:grpSpPr>
        <a:xfrm>
          <a:off x="0" y="0"/>
          <a:ext cx="0" cy="0"/>
          <a:chOff x="0" y="0"/>
          <a:chExt cx="0" cy="0"/>
        </a:xfrm>
      </p:grpSpPr>
      <p:pic>
        <p:nvPicPr>
          <p:cNvPr id="7" name="Picture 2" descr="C:\Dokumente und Einstellungen\mitterhuemer\Desktop\BIF_Kasper-gras-natur.jpg"/>
          <p:cNvPicPr>
            <a:picLocks noChangeAspect="1" noChangeArrowheads="1"/>
          </p:cNvPicPr>
          <p:nvPr userDrawn="1"/>
        </p:nvPicPr>
        <p:blipFill>
          <a:blip cstate="email"/>
          <a:stretch>
            <a:fillRect/>
          </a:stretch>
        </p:blipFill>
        <p:spPr bwMode="auto">
          <a:xfrm>
            <a:off x="7185660" y="2103120"/>
            <a:ext cx="1958340" cy="4754880"/>
          </a:xfrm>
          <a:prstGeom prst="rect">
            <a:avLst/>
          </a:prstGeom>
          <a:noFill/>
        </p:spPr>
      </p:pic>
      <p:sp>
        <p:nvSpPr>
          <p:cNvPr id="8" name="Titel 1"/>
          <p:cNvSpPr>
            <a:spLocks noGrp="1"/>
          </p:cNvSpPr>
          <p:nvPr>
            <p:ph type="title" hasCustomPrompt="1"/>
          </p:nvPr>
        </p:nvSpPr>
        <p:spPr>
          <a:xfrm>
            <a:off x="457200" y="891141"/>
            <a:ext cx="3008313" cy="1162050"/>
          </a:xfrm>
        </p:spPr>
        <p:txBody>
          <a:bodyPr anchor="t" anchorCtr="0"/>
          <a:lstStyle>
            <a:lvl1pPr algn="l">
              <a:lnSpc>
                <a:spcPct val="90000"/>
              </a:lnSpc>
              <a:defRPr sz="2000" b="1"/>
            </a:lvl1pPr>
          </a:lstStyle>
          <a:p>
            <a:r>
              <a:rPr lang="de-DE" dirty="0" smtClean="0"/>
              <a:t>Titelmasterformat durch Klicken bearbeiten</a:t>
            </a:r>
            <a:endParaRPr lang="de-AT" dirty="0"/>
          </a:p>
        </p:txBody>
      </p:sp>
      <p:sp>
        <p:nvSpPr>
          <p:cNvPr id="10" name="Textplatzhalter 3"/>
          <p:cNvSpPr>
            <a:spLocks noGrp="1"/>
          </p:cNvSpPr>
          <p:nvPr>
            <p:ph type="body" sz="half" idx="2"/>
          </p:nvPr>
        </p:nvSpPr>
        <p:spPr>
          <a:xfrm>
            <a:off x="457200" y="2370667"/>
            <a:ext cx="3008313" cy="3755496"/>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smtClean="0"/>
              <a:t>Textmasterformate durch Klicken bearbeiten</a:t>
            </a:r>
          </a:p>
        </p:txBody>
      </p:sp>
      <p:sp>
        <p:nvSpPr>
          <p:cNvPr id="11" name="Inhaltsplatzhalter 2"/>
          <p:cNvSpPr>
            <a:spLocks noGrp="1"/>
          </p:cNvSpPr>
          <p:nvPr>
            <p:ph idx="1" hasCustomPrompt="1"/>
          </p:nvPr>
        </p:nvSpPr>
        <p:spPr>
          <a:xfrm>
            <a:off x="3575050" y="891141"/>
            <a:ext cx="4163483" cy="5235022"/>
          </a:xfrm>
        </p:spPr>
        <p:txBody>
          <a:bodyPr/>
          <a:lstStyle>
            <a:lvl1pPr>
              <a:defRPr sz="2000"/>
            </a:lvl1pPr>
            <a:lvl2pPr>
              <a:defRPr sz="2000"/>
            </a:lvl2pPr>
            <a:lvl3pPr marL="540000">
              <a:defRPr sz="1800"/>
            </a:lvl3pPr>
            <a:lvl4pPr>
              <a:defRPr sz="2000"/>
            </a:lvl4pPr>
            <a:lvl5pPr marL="900000">
              <a:defRPr sz="1600"/>
            </a:lvl5pPr>
            <a:lvl6pPr marL="1620000">
              <a:defRPr sz="1600"/>
            </a:lvl6pPr>
            <a:lvl7pPr>
              <a:defRPr sz="2000"/>
            </a:lvl7pPr>
            <a:lvl8pPr>
              <a:defRPr sz="2000"/>
            </a:lvl8pPr>
            <a:lvl9pPr>
              <a:defRPr sz="20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562504"/>
            <a:ext cx="8229600" cy="972609"/>
          </a:xfrm>
        </p:spPr>
        <p:txBody>
          <a:bodyPr/>
          <a:lstStyle>
            <a:lvl1pPr>
              <a:defRPr/>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Textmasterformate durch Klicken bearbeiten</a:t>
            </a:r>
          </a:p>
        </p:txBody>
      </p:sp>
      <p:sp>
        <p:nvSpPr>
          <p:cNvPr id="4" name="Inhaltsplatzhalter 3"/>
          <p:cNvSpPr>
            <a:spLocks noGrp="1"/>
          </p:cNvSpPr>
          <p:nvPr>
            <p:ph sz="half" idx="2" hasCustomPrompt="1"/>
          </p:nvPr>
        </p:nvSpPr>
        <p:spPr>
          <a:xfrm>
            <a:off x="457200" y="2174875"/>
            <a:ext cx="4040188" cy="3951288"/>
          </a:xfrm>
        </p:spPr>
        <p:txBody>
          <a:bodyPr/>
          <a:lstStyle>
            <a:lvl1pPr>
              <a:lnSpc>
                <a:spcPct val="90000"/>
              </a:lnSpc>
              <a:defRPr sz="1800"/>
            </a:lvl1pPr>
            <a:lvl2pPr>
              <a:lnSpc>
                <a:spcPct val="90000"/>
              </a:lnSpc>
              <a:defRPr sz="1800"/>
            </a:lvl2pPr>
            <a:lvl3pPr marL="540000">
              <a:lnSpc>
                <a:spcPct val="90000"/>
              </a:lnSpc>
              <a:defRPr sz="1800"/>
            </a:lvl3pPr>
            <a:lvl4pPr>
              <a:defRPr sz="1600"/>
            </a:lvl4pPr>
            <a:lvl5pPr marL="900000">
              <a:lnSpc>
                <a:spcPct val="90000"/>
              </a:lnSpc>
              <a:defRPr sz="1600"/>
            </a:lvl5pPr>
            <a:lvl6pPr marL="1620000">
              <a:lnSpc>
                <a:spcPct val="90000"/>
              </a:lnSpc>
              <a:defRPr sz="1600"/>
            </a:lvl6pPr>
            <a:lvl7pPr>
              <a:defRPr sz="1600"/>
            </a:lvl7pPr>
            <a:lvl8pPr>
              <a:defRPr sz="1600"/>
            </a:lvl8pPr>
            <a:lvl9pPr>
              <a:defRPr sz="16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Textmasterformate durch Klicken bearbeiten</a:t>
            </a:r>
          </a:p>
        </p:txBody>
      </p:sp>
      <p:sp>
        <p:nvSpPr>
          <p:cNvPr id="6" name="Inhaltsplatzhalter 5"/>
          <p:cNvSpPr>
            <a:spLocks noGrp="1"/>
          </p:cNvSpPr>
          <p:nvPr>
            <p:ph sz="quarter" idx="4" hasCustomPrompt="1"/>
          </p:nvPr>
        </p:nvSpPr>
        <p:spPr>
          <a:xfrm>
            <a:off x="4645025" y="2174875"/>
            <a:ext cx="4041775" cy="3951288"/>
          </a:xfrm>
        </p:spPr>
        <p:txBody>
          <a:bodyPr/>
          <a:lstStyle>
            <a:lvl1pPr>
              <a:defRPr sz="1800"/>
            </a:lvl1pPr>
            <a:lvl2pPr>
              <a:defRPr sz="1800"/>
            </a:lvl2pPr>
            <a:lvl3pPr marL="540000">
              <a:defRPr sz="1800"/>
            </a:lvl3pPr>
            <a:lvl4pPr>
              <a:defRPr sz="1600"/>
            </a:lvl4pPr>
            <a:lvl5pPr marL="900000">
              <a:defRPr sz="1600"/>
            </a:lvl5pPr>
            <a:lvl6pPr marL="1620000">
              <a:defRPr sz="1600"/>
            </a:lvl6pPr>
            <a:lvl7pPr>
              <a:defRPr sz="1600"/>
            </a:lvl7pPr>
            <a:lvl8pPr>
              <a:defRPr sz="1600"/>
            </a:lvl8pPr>
            <a:lvl9pPr>
              <a:defRPr sz="16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_Bild mit Überschrift">
    <p:spTree>
      <p:nvGrpSpPr>
        <p:cNvPr id="1" name=""/>
        <p:cNvGrpSpPr/>
        <p:nvPr/>
      </p:nvGrpSpPr>
      <p:grpSpPr>
        <a:xfrm>
          <a:off x="0" y="0"/>
          <a:ext cx="0" cy="0"/>
          <a:chOff x="0" y="0"/>
          <a:chExt cx="0" cy="0"/>
        </a:xfrm>
      </p:grpSpPr>
      <p:pic>
        <p:nvPicPr>
          <p:cNvPr id="6" name="Picture 2" descr="C:\Dokumente und Einstellungen\mitterhuemer\Desktop\BIF_Kasper-gras-natur.jpg"/>
          <p:cNvPicPr>
            <a:picLocks noChangeAspect="1" noChangeArrowheads="1"/>
          </p:cNvPicPr>
          <p:nvPr userDrawn="1"/>
        </p:nvPicPr>
        <p:blipFill>
          <a:blip cstate="email"/>
          <a:stretch>
            <a:fillRect/>
          </a:stretch>
        </p:blipFill>
        <p:spPr bwMode="auto">
          <a:xfrm>
            <a:off x="7185660" y="2103120"/>
            <a:ext cx="1958340" cy="4754880"/>
          </a:xfrm>
          <a:prstGeom prst="rect">
            <a:avLst/>
          </a:prstGeom>
          <a:noFill/>
        </p:spPr>
      </p:pic>
      <p:sp>
        <p:nvSpPr>
          <p:cNvPr id="8" name="Titel 1"/>
          <p:cNvSpPr>
            <a:spLocks noGrp="1"/>
          </p:cNvSpPr>
          <p:nvPr>
            <p:ph type="title"/>
          </p:nvPr>
        </p:nvSpPr>
        <p:spPr>
          <a:xfrm>
            <a:off x="1792288" y="4800600"/>
            <a:ext cx="5486400" cy="566738"/>
          </a:xfrm>
        </p:spPr>
        <p:txBody>
          <a:bodyPr anchor="b"/>
          <a:lstStyle>
            <a:lvl1pPr algn="l">
              <a:defRPr sz="2000" b="1"/>
            </a:lvl1pPr>
          </a:lstStyle>
          <a:p>
            <a:r>
              <a:rPr lang="de-DE" dirty="0" smtClean="0"/>
              <a:t>Titelmasterformat durch Klicken bearbeiten</a:t>
            </a:r>
            <a:endParaRPr lang="de-AT" dirty="0"/>
          </a:p>
        </p:txBody>
      </p:sp>
      <p:sp>
        <p:nvSpPr>
          <p:cNvPr id="9" name="Bildplatzhalter 2"/>
          <p:cNvSpPr>
            <a:spLocks noGrp="1"/>
          </p:cNvSpPr>
          <p:nvPr>
            <p:ph type="pic" idx="1"/>
          </p:nvPr>
        </p:nvSpPr>
        <p:spPr>
          <a:xfrm>
            <a:off x="1792288" y="990599"/>
            <a:ext cx="5486400" cy="37369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10" name="Textplatzhalter 3"/>
          <p:cNvSpPr>
            <a:spLocks noGrp="1"/>
          </p:cNvSpPr>
          <p:nvPr>
            <p:ph type="body" sz="half" idx="2"/>
          </p:nvPr>
        </p:nvSpPr>
        <p:spPr>
          <a:xfrm>
            <a:off x="1792288" y="5367338"/>
            <a:ext cx="5486400" cy="804862"/>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smtClean="0"/>
              <a:t>Textmasterformate durch Klicken bearbeiten</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6_Titelfolie">
    <p:spTree>
      <p:nvGrpSpPr>
        <p:cNvPr id="1" name=""/>
        <p:cNvGrpSpPr/>
        <p:nvPr/>
      </p:nvGrpSpPr>
      <p:grpSpPr>
        <a:xfrm>
          <a:off x="0" y="0"/>
          <a:ext cx="0" cy="0"/>
          <a:chOff x="0" y="0"/>
          <a:chExt cx="0" cy="0"/>
        </a:xfrm>
      </p:grpSpPr>
      <p:pic>
        <p:nvPicPr>
          <p:cNvPr id="8" name="Picture 2" descr="C:\Dokumente und Einstellungen\mitterhuemer\Desktop\BIF_Paerchen-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
        <p:nvSpPr>
          <p:cNvPr id="6" name="Titel 1"/>
          <p:cNvSpPr>
            <a:spLocks noGrp="1"/>
          </p:cNvSpPr>
          <p:nvPr>
            <p:ph type="ctrTitle"/>
          </p:nvPr>
        </p:nvSpPr>
        <p:spPr>
          <a:xfrm>
            <a:off x="685800" y="1537735"/>
            <a:ext cx="7772400" cy="1470025"/>
          </a:xfrm>
        </p:spPr>
        <p:txBody>
          <a:bodyPr/>
          <a:lstStyle>
            <a:lvl1pPr algn="ctr">
              <a:defRPr sz="2800"/>
            </a:lvl1pPr>
          </a:lstStyle>
          <a:p>
            <a:r>
              <a:rPr lang="de-DE" dirty="0" smtClean="0"/>
              <a:t>Titelmasterformat durch Klicken bearbeiten</a:t>
            </a:r>
            <a:endParaRPr lang="de-AT" dirty="0"/>
          </a:p>
        </p:txBody>
      </p:sp>
      <p:sp>
        <p:nvSpPr>
          <p:cNvPr id="7" name="Untertitel 2"/>
          <p:cNvSpPr>
            <a:spLocks noGrp="1"/>
          </p:cNvSpPr>
          <p:nvPr>
            <p:ph type="subTitle" idx="1"/>
          </p:nvPr>
        </p:nvSpPr>
        <p:spPr>
          <a:xfrm>
            <a:off x="1371600" y="320884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2_Titel und Inhalt">
    <p:spTree>
      <p:nvGrpSpPr>
        <p:cNvPr id="1" name=""/>
        <p:cNvGrpSpPr/>
        <p:nvPr/>
      </p:nvGrpSpPr>
      <p:grpSpPr>
        <a:xfrm>
          <a:off x="0" y="0"/>
          <a:ext cx="0" cy="0"/>
          <a:chOff x="0" y="0"/>
          <a:chExt cx="0" cy="0"/>
        </a:xfrm>
      </p:grpSpPr>
      <p:pic>
        <p:nvPicPr>
          <p:cNvPr id="6" name="Picture 2" descr="C:\Dokumente und Einstellungen\mitterhuemer\Desktop\BIF_Paerchen-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
        <p:nvSpPr>
          <p:cNvPr id="7" name="Inhaltsplatzhalter 2"/>
          <p:cNvSpPr>
            <a:spLocks noGrp="1"/>
          </p:cNvSpPr>
          <p:nvPr>
            <p:ph idx="1" hasCustomPrompt="1"/>
          </p:nvPr>
        </p:nvSpPr>
        <p:spPr>
          <a:xfrm>
            <a:off x="395288" y="2133600"/>
            <a:ext cx="6911445" cy="3992563"/>
          </a:xfrm>
        </p:spPr>
        <p:txBody>
          <a:body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8"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3_Titel und Inhalt">
    <p:spTree>
      <p:nvGrpSpPr>
        <p:cNvPr id="1" name=""/>
        <p:cNvGrpSpPr/>
        <p:nvPr/>
      </p:nvGrpSpPr>
      <p:grpSpPr>
        <a:xfrm>
          <a:off x="0" y="0"/>
          <a:ext cx="0" cy="0"/>
          <a:chOff x="0" y="0"/>
          <a:chExt cx="0" cy="0"/>
        </a:xfrm>
      </p:grpSpPr>
      <p:pic>
        <p:nvPicPr>
          <p:cNvPr id="6" name="Picture 2" descr="C:\Dokumente und Einstellungen\mitterhuemer\Desktop\BIF_Paerchen-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
        <p:nvSpPr>
          <p:cNvPr id="7" name="Inhaltsplatzhalter 2"/>
          <p:cNvSpPr>
            <a:spLocks noGrp="1"/>
          </p:cNvSpPr>
          <p:nvPr>
            <p:ph idx="1" hasCustomPrompt="1"/>
          </p:nvPr>
        </p:nvSpPr>
        <p:spPr>
          <a:xfrm>
            <a:off x="395288" y="2133600"/>
            <a:ext cx="6911445" cy="3992563"/>
          </a:xfrm>
        </p:spPr>
        <p:txBody>
          <a:body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8"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6_Abschnittsüberschrift">
    <p:spTree>
      <p:nvGrpSpPr>
        <p:cNvPr id="1" name=""/>
        <p:cNvGrpSpPr/>
        <p:nvPr/>
      </p:nvGrpSpPr>
      <p:grpSpPr>
        <a:xfrm>
          <a:off x="0" y="0"/>
          <a:ext cx="0" cy="0"/>
          <a:chOff x="0" y="0"/>
          <a:chExt cx="0" cy="0"/>
        </a:xfrm>
      </p:grpSpPr>
      <p:pic>
        <p:nvPicPr>
          <p:cNvPr id="6" name="Picture 2" descr="C:\Dokumente und Einstellungen\mitterhuemer\Desktop\BIF_Paerchen-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
        <p:nvSpPr>
          <p:cNvPr id="8" name="Textplatzhalter 2"/>
          <p:cNvSpPr>
            <a:spLocks noGrp="1"/>
          </p:cNvSpPr>
          <p:nvPr>
            <p:ph type="body" idx="1"/>
          </p:nvPr>
        </p:nvSpPr>
        <p:spPr>
          <a:xfrm>
            <a:off x="722313" y="2390226"/>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smtClean="0"/>
              <a:t>Textmasterformate durch Klicken bearbeiten</a:t>
            </a:r>
          </a:p>
        </p:txBody>
      </p:sp>
      <p:sp>
        <p:nvSpPr>
          <p:cNvPr id="5" name="Titel 1"/>
          <p:cNvSpPr>
            <a:spLocks noGrp="1"/>
          </p:cNvSpPr>
          <p:nvPr>
            <p:ph type="title"/>
          </p:nvPr>
        </p:nvSpPr>
        <p:spPr>
          <a:xfrm>
            <a:off x="722313" y="3890413"/>
            <a:ext cx="7772400" cy="1362075"/>
          </a:xfrm>
        </p:spPr>
        <p:txBody>
          <a:bodyPr anchor="t"/>
          <a:lstStyle>
            <a:lvl1pPr algn="l">
              <a:defRPr sz="2800" b="1" cap="all"/>
            </a:lvl1pPr>
          </a:lstStyle>
          <a:p>
            <a:r>
              <a:rPr lang="de-DE" dirty="0" smtClean="0"/>
              <a:t>Titelmasterformat durch Klicken bearbeiten</a:t>
            </a:r>
            <a:endParaRPr lang="de-AT"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6_Zwei Inhalte">
    <p:spTree>
      <p:nvGrpSpPr>
        <p:cNvPr id="1" name=""/>
        <p:cNvGrpSpPr/>
        <p:nvPr/>
      </p:nvGrpSpPr>
      <p:grpSpPr>
        <a:xfrm>
          <a:off x="0" y="0"/>
          <a:ext cx="0" cy="0"/>
          <a:chOff x="0" y="0"/>
          <a:chExt cx="0" cy="0"/>
        </a:xfrm>
      </p:grpSpPr>
      <p:pic>
        <p:nvPicPr>
          <p:cNvPr id="7" name="Picture 2" descr="C:\Dokumente und Einstellungen\mitterhuemer\Desktop\BIF_Paerchen-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
        <p:nvSpPr>
          <p:cNvPr id="8"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
        <p:nvSpPr>
          <p:cNvPr id="11" name="Inhaltsplatzhalter 2"/>
          <p:cNvSpPr>
            <a:spLocks noGrp="1"/>
          </p:cNvSpPr>
          <p:nvPr>
            <p:ph sz="half" idx="1" hasCustomPrompt="1"/>
          </p:nvPr>
        </p:nvSpPr>
        <p:spPr>
          <a:xfrm>
            <a:off x="395288" y="2133600"/>
            <a:ext cx="3584045" cy="3992563"/>
          </a:xfrm>
        </p:spPr>
        <p:txBody>
          <a:bodyPr/>
          <a:lstStyle>
            <a:lvl1pPr>
              <a:defRPr sz="20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12" name="Inhaltsplatzhalter 3"/>
          <p:cNvSpPr>
            <a:spLocks noGrp="1"/>
          </p:cNvSpPr>
          <p:nvPr>
            <p:ph sz="half" idx="2" hasCustomPrompt="1"/>
          </p:nvPr>
        </p:nvSpPr>
        <p:spPr>
          <a:xfrm>
            <a:off x="4140201" y="2133600"/>
            <a:ext cx="3556000" cy="3992563"/>
          </a:xfrm>
        </p:spPr>
        <p:txBody>
          <a:bodyPr/>
          <a:lstStyle>
            <a:lvl1pPr>
              <a:defRPr sz="18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6_Vergleich">
    <p:spTree>
      <p:nvGrpSpPr>
        <p:cNvPr id="1" name=""/>
        <p:cNvGrpSpPr/>
        <p:nvPr/>
      </p:nvGrpSpPr>
      <p:grpSpPr>
        <a:xfrm>
          <a:off x="0" y="0"/>
          <a:ext cx="0" cy="0"/>
          <a:chOff x="0" y="0"/>
          <a:chExt cx="0" cy="0"/>
        </a:xfrm>
      </p:grpSpPr>
      <p:pic>
        <p:nvPicPr>
          <p:cNvPr id="9" name="Picture 2" descr="C:\Dokumente und Einstellungen\mitterhuemer\Desktop\BIF_Paerchen-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
        <p:nvSpPr>
          <p:cNvPr id="10" name="Titel 1"/>
          <p:cNvSpPr>
            <a:spLocks noGrp="1"/>
          </p:cNvSpPr>
          <p:nvPr>
            <p:ph type="title"/>
          </p:nvPr>
        </p:nvSpPr>
        <p:spPr>
          <a:xfrm>
            <a:off x="395288" y="562504"/>
            <a:ext cx="8291512" cy="972609"/>
          </a:xfrm>
        </p:spPr>
        <p:txBody>
          <a:bodyPr/>
          <a:lstStyle>
            <a:lvl1pPr>
              <a:defRPr/>
            </a:lvl1pPr>
          </a:lstStyle>
          <a:p>
            <a:r>
              <a:rPr lang="de-DE" dirty="0" smtClean="0"/>
              <a:t>Titelmasterformat durch Klicken bearbeiten</a:t>
            </a:r>
            <a:endParaRPr lang="de-AT" dirty="0"/>
          </a:p>
        </p:txBody>
      </p:sp>
      <p:sp>
        <p:nvSpPr>
          <p:cNvPr id="11" name="Textplatzhalter 2"/>
          <p:cNvSpPr>
            <a:spLocks noGrp="1"/>
          </p:cNvSpPr>
          <p:nvPr>
            <p:ph type="body" idx="1"/>
          </p:nvPr>
        </p:nvSpPr>
        <p:spPr>
          <a:xfrm>
            <a:off x="395288" y="1535113"/>
            <a:ext cx="358404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Textmasterformate durch Klicken bearbeiten</a:t>
            </a:r>
          </a:p>
        </p:txBody>
      </p:sp>
      <p:sp>
        <p:nvSpPr>
          <p:cNvPr id="12" name="Textplatzhalter 4"/>
          <p:cNvSpPr>
            <a:spLocks noGrp="1"/>
          </p:cNvSpPr>
          <p:nvPr>
            <p:ph type="body" sz="quarter" idx="3"/>
          </p:nvPr>
        </p:nvSpPr>
        <p:spPr>
          <a:xfrm>
            <a:off x="4140201" y="1535113"/>
            <a:ext cx="4546599"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Textmasterformate durch Klicken bearbeiten</a:t>
            </a:r>
          </a:p>
        </p:txBody>
      </p:sp>
      <p:sp>
        <p:nvSpPr>
          <p:cNvPr id="15" name="Inhaltsplatzhalter 2"/>
          <p:cNvSpPr>
            <a:spLocks noGrp="1"/>
          </p:cNvSpPr>
          <p:nvPr>
            <p:ph sz="half" idx="10" hasCustomPrompt="1"/>
          </p:nvPr>
        </p:nvSpPr>
        <p:spPr>
          <a:xfrm>
            <a:off x="395288" y="2133600"/>
            <a:ext cx="3584045" cy="3992563"/>
          </a:xfrm>
        </p:spPr>
        <p:txBody>
          <a:bodyPr/>
          <a:lstStyle>
            <a:lvl1pPr>
              <a:defRPr sz="20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16" name="Inhaltsplatzhalter 3"/>
          <p:cNvSpPr>
            <a:spLocks noGrp="1"/>
          </p:cNvSpPr>
          <p:nvPr>
            <p:ph sz="half" idx="2" hasCustomPrompt="1"/>
          </p:nvPr>
        </p:nvSpPr>
        <p:spPr>
          <a:xfrm>
            <a:off x="4140201" y="2133600"/>
            <a:ext cx="3556000" cy="3992563"/>
          </a:xfrm>
        </p:spPr>
        <p:txBody>
          <a:bodyPr/>
          <a:lstStyle>
            <a:lvl1pPr>
              <a:defRPr sz="18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6_Nur Titel">
    <p:spTree>
      <p:nvGrpSpPr>
        <p:cNvPr id="1" name=""/>
        <p:cNvGrpSpPr/>
        <p:nvPr/>
      </p:nvGrpSpPr>
      <p:grpSpPr>
        <a:xfrm>
          <a:off x="0" y="0"/>
          <a:ext cx="0" cy="0"/>
          <a:chOff x="0" y="0"/>
          <a:chExt cx="0" cy="0"/>
        </a:xfrm>
      </p:grpSpPr>
      <p:pic>
        <p:nvPicPr>
          <p:cNvPr id="5" name="Picture 2" descr="C:\Dokumente und Einstellungen\mitterhuemer\Desktop\BIF_Paerchen-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
        <p:nvSpPr>
          <p:cNvPr id="6"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6_Leer">
    <p:spTree>
      <p:nvGrpSpPr>
        <p:cNvPr id="1" name=""/>
        <p:cNvGrpSpPr/>
        <p:nvPr/>
      </p:nvGrpSpPr>
      <p:grpSpPr>
        <a:xfrm>
          <a:off x="0" y="0"/>
          <a:ext cx="0" cy="0"/>
          <a:chOff x="0" y="0"/>
          <a:chExt cx="0" cy="0"/>
        </a:xfrm>
      </p:grpSpPr>
      <p:pic>
        <p:nvPicPr>
          <p:cNvPr id="4" name="Picture 2" descr="C:\Dokumente und Einstellungen\mitterhuemer\Desktop\BIF_Paerchen-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6_Inhalt mit Überschrift">
    <p:spTree>
      <p:nvGrpSpPr>
        <p:cNvPr id="1" name=""/>
        <p:cNvGrpSpPr/>
        <p:nvPr/>
      </p:nvGrpSpPr>
      <p:grpSpPr>
        <a:xfrm>
          <a:off x="0" y="0"/>
          <a:ext cx="0" cy="0"/>
          <a:chOff x="0" y="0"/>
          <a:chExt cx="0" cy="0"/>
        </a:xfrm>
      </p:grpSpPr>
      <p:pic>
        <p:nvPicPr>
          <p:cNvPr id="7" name="Picture 2" descr="C:\Dokumente und Einstellungen\mitterhuemer\Desktop\BIF_Paerchen-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
        <p:nvSpPr>
          <p:cNvPr id="8" name="Titel 1"/>
          <p:cNvSpPr>
            <a:spLocks noGrp="1"/>
          </p:cNvSpPr>
          <p:nvPr>
            <p:ph type="title" hasCustomPrompt="1"/>
          </p:nvPr>
        </p:nvSpPr>
        <p:spPr>
          <a:xfrm>
            <a:off x="457200" y="891141"/>
            <a:ext cx="3008313" cy="1162050"/>
          </a:xfrm>
        </p:spPr>
        <p:txBody>
          <a:bodyPr anchor="t" anchorCtr="0"/>
          <a:lstStyle>
            <a:lvl1pPr algn="l">
              <a:lnSpc>
                <a:spcPct val="90000"/>
              </a:lnSpc>
              <a:defRPr sz="2000" b="1"/>
            </a:lvl1pPr>
          </a:lstStyle>
          <a:p>
            <a:r>
              <a:rPr lang="de-DE" dirty="0" smtClean="0"/>
              <a:t>Titelmasterformat durch Klicken bearbeiten</a:t>
            </a:r>
            <a:endParaRPr lang="de-AT" dirty="0"/>
          </a:p>
        </p:txBody>
      </p:sp>
      <p:sp>
        <p:nvSpPr>
          <p:cNvPr id="10" name="Textplatzhalter 3"/>
          <p:cNvSpPr>
            <a:spLocks noGrp="1"/>
          </p:cNvSpPr>
          <p:nvPr>
            <p:ph type="body" sz="half" idx="2"/>
          </p:nvPr>
        </p:nvSpPr>
        <p:spPr>
          <a:xfrm>
            <a:off x="457200" y="2370667"/>
            <a:ext cx="3008313" cy="3755496"/>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smtClean="0"/>
              <a:t>Textmasterformate durch Klicken bearbeiten</a:t>
            </a:r>
          </a:p>
        </p:txBody>
      </p:sp>
      <p:sp>
        <p:nvSpPr>
          <p:cNvPr id="11" name="Inhaltsplatzhalter 2"/>
          <p:cNvSpPr>
            <a:spLocks noGrp="1"/>
          </p:cNvSpPr>
          <p:nvPr>
            <p:ph idx="1" hasCustomPrompt="1"/>
          </p:nvPr>
        </p:nvSpPr>
        <p:spPr>
          <a:xfrm>
            <a:off x="3575050" y="891141"/>
            <a:ext cx="4163483" cy="5235022"/>
          </a:xfrm>
        </p:spPr>
        <p:txBody>
          <a:bodyPr/>
          <a:lstStyle>
            <a:lvl1pPr>
              <a:defRPr sz="2000"/>
            </a:lvl1pPr>
            <a:lvl2pPr>
              <a:defRPr sz="2000"/>
            </a:lvl2pPr>
            <a:lvl3pPr marL="540000">
              <a:defRPr sz="1800"/>
            </a:lvl3pPr>
            <a:lvl4pPr>
              <a:defRPr sz="2000"/>
            </a:lvl4pPr>
            <a:lvl5pPr marL="900000">
              <a:defRPr sz="1600"/>
            </a:lvl5pPr>
            <a:lvl6pPr marL="1620000">
              <a:defRPr sz="1600"/>
            </a:lvl6pPr>
            <a:lvl7pPr>
              <a:defRPr sz="2000"/>
            </a:lvl7pPr>
            <a:lvl8pPr>
              <a:defRPr sz="2000"/>
            </a:lvl8pPr>
            <a:lvl9pPr>
              <a:defRPr sz="20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Titelmasterformat durch Klicken bearbeiten</a:t>
            </a:r>
            <a:endParaRPr lang="de-AT"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6_Bild mit Überschrift">
    <p:spTree>
      <p:nvGrpSpPr>
        <p:cNvPr id="1" name=""/>
        <p:cNvGrpSpPr/>
        <p:nvPr/>
      </p:nvGrpSpPr>
      <p:grpSpPr>
        <a:xfrm>
          <a:off x="0" y="0"/>
          <a:ext cx="0" cy="0"/>
          <a:chOff x="0" y="0"/>
          <a:chExt cx="0" cy="0"/>
        </a:xfrm>
      </p:grpSpPr>
      <p:pic>
        <p:nvPicPr>
          <p:cNvPr id="6" name="Picture 2" descr="C:\Dokumente und Einstellungen\mitterhuemer\Desktop\BIF_Paerchen-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
        <p:nvSpPr>
          <p:cNvPr id="11" name="Titel 1"/>
          <p:cNvSpPr>
            <a:spLocks noGrp="1"/>
          </p:cNvSpPr>
          <p:nvPr>
            <p:ph type="title"/>
          </p:nvPr>
        </p:nvSpPr>
        <p:spPr>
          <a:xfrm>
            <a:off x="1792288" y="4800600"/>
            <a:ext cx="5486400" cy="566738"/>
          </a:xfrm>
        </p:spPr>
        <p:txBody>
          <a:bodyPr anchor="b"/>
          <a:lstStyle>
            <a:lvl1pPr algn="l">
              <a:defRPr sz="2000" b="1"/>
            </a:lvl1pPr>
          </a:lstStyle>
          <a:p>
            <a:r>
              <a:rPr lang="de-DE" dirty="0" smtClean="0"/>
              <a:t>Titelmasterformat durch Klicken bearbeiten</a:t>
            </a:r>
            <a:endParaRPr lang="de-AT" dirty="0"/>
          </a:p>
        </p:txBody>
      </p:sp>
      <p:sp>
        <p:nvSpPr>
          <p:cNvPr id="12" name="Bildplatzhalter 2"/>
          <p:cNvSpPr>
            <a:spLocks noGrp="1"/>
          </p:cNvSpPr>
          <p:nvPr>
            <p:ph type="pic" idx="1"/>
          </p:nvPr>
        </p:nvSpPr>
        <p:spPr>
          <a:xfrm>
            <a:off x="1792288" y="990599"/>
            <a:ext cx="5486400" cy="37369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13" name="Textplatzhalter 3"/>
          <p:cNvSpPr>
            <a:spLocks noGrp="1"/>
          </p:cNvSpPr>
          <p:nvPr>
            <p:ph type="body" sz="half" idx="2"/>
          </p:nvPr>
        </p:nvSpPr>
        <p:spPr>
          <a:xfrm>
            <a:off x="1792288" y="5367338"/>
            <a:ext cx="5486400" cy="804862"/>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smtClean="0"/>
              <a:t>Textmasterformate durch Klicken bearbeiten</a:t>
            </a: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7_Titelfolie">
    <p:spTree>
      <p:nvGrpSpPr>
        <p:cNvPr id="1" name=""/>
        <p:cNvGrpSpPr/>
        <p:nvPr/>
      </p:nvGrpSpPr>
      <p:grpSpPr>
        <a:xfrm>
          <a:off x="0" y="0"/>
          <a:ext cx="0" cy="0"/>
          <a:chOff x="0" y="0"/>
          <a:chExt cx="0" cy="0"/>
        </a:xfrm>
      </p:grpSpPr>
      <p:pic>
        <p:nvPicPr>
          <p:cNvPr id="8" name="Picture 2" descr="C:\Dokumente und Einstellungen\mitterhuemer\Desktop\BIF_Paula-kleiner-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
        <p:nvSpPr>
          <p:cNvPr id="6" name="Titel 1"/>
          <p:cNvSpPr>
            <a:spLocks noGrp="1"/>
          </p:cNvSpPr>
          <p:nvPr>
            <p:ph type="ctrTitle"/>
          </p:nvPr>
        </p:nvSpPr>
        <p:spPr>
          <a:xfrm>
            <a:off x="685800" y="1537735"/>
            <a:ext cx="7772400" cy="1470025"/>
          </a:xfrm>
        </p:spPr>
        <p:txBody>
          <a:bodyPr/>
          <a:lstStyle>
            <a:lvl1pPr algn="ctr">
              <a:defRPr sz="2800"/>
            </a:lvl1pPr>
          </a:lstStyle>
          <a:p>
            <a:r>
              <a:rPr lang="de-DE" dirty="0" smtClean="0"/>
              <a:t>Titelmasterformat durch Klicken bearbeiten</a:t>
            </a:r>
            <a:endParaRPr lang="de-AT" dirty="0"/>
          </a:p>
        </p:txBody>
      </p:sp>
      <p:sp>
        <p:nvSpPr>
          <p:cNvPr id="7" name="Untertitel 2"/>
          <p:cNvSpPr>
            <a:spLocks noGrp="1"/>
          </p:cNvSpPr>
          <p:nvPr>
            <p:ph type="subTitle" idx="1"/>
          </p:nvPr>
        </p:nvSpPr>
        <p:spPr>
          <a:xfrm>
            <a:off x="1371600" y="320884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4_Titel und Inhalt">
    <p:spTree>
      <p:nvGrpSpPr>
        <p:cNvPr id="1" name=""/>
        <p:cNvGrpSpPr/>
        <p:nvPr/>
      </p:nvGrpSpPr>
      <p:grpSpPr>
        <a:xfrm>
          <a:off x="0" y="0"/>
          <a:ext cx="0" cy="0"/>
          <a:chOff x="0" y="0"/>
          <a:chExt cx="0" cy="0"/>
        </a:xfrm>
      </p:grpSpPr>
      <p:pic>
        <p:nvPicPr>
          <p:cNvPr id="5" name="Picture 2" descr="C:\Dokumente und Einstellungen\mitterhuemer\Desktop\BIF_Paula-kleiner-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
        <p:nvSpPr>
          <p:cNvPr id="9" name="Inhaltsplatzhalter 2"/>
          <p:cNvSpPr>
            <a:spLocks noGrp="1"/>
          </p:cNvSpPr>
          <p:nvPr>
            <p:ph idx="1" hasCustomPrompt="1"/>
          </p:nvPr>
        </p:nvSpPr>
        <p:spPr>
          <a:xfrm>
            <a:off x="395288" y="2133600"/>
            <a:ext cx="6911445" cy="3992563"/>
          </a:xfrm>
        </p:spPr>
        <p:txBody>
          <a:body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10"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5_Titel und Inhalt">
    <p:spTree>
      <p:nvGrpSpPr>
        <p:cNvPr id="1" name=""/>
        <p:cNvGrpSpPr/>
        <p:nvPr/>
      </p:nvGrpSpPr>
      <p:grpSpPr>
        <a:xfrm>
          <a:off x="0" y="0"/>
          <a:ext cx="0" cy="0"/>
          <a:chOff x="0" y="0"/>
          <a:chExt cx="0" cy="0"/>
        </a:xfrm>
      </p:grpSpPr>
      <p:pic>
        <p:nvPicPr>
          <p:cNvPr id="5" name="Picture 2" descr="C:\Dokumente und Einstellungen\mitterhuemer\Desktop\BIF_Paula-kleiner-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
        <p:nvSpPr>
          <p:cNvPr id="7" name="Inhaltsplatzhalter 2"/>
          <p:cNvSpPr>
            <a:spLocks noGrp="1"/>
          </p:cNvSpPr>
          <p:nvPr>
            <p:ph idx="1" hasCustomPrompt="1"/>
          </p:nvPr>
        </p:nvSpPr>
        <p:spPr>
          <a:xfrm>
            <a:off x="395288" y="2133600"/>
            <a:ext cx="6911445" cy="3992563"/>
          </a:xfrm>
        </p:spPr>
        <p:txBody>
          <a:body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8"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7_Abschnittsüberschrift">
    <p:spTree>
      <p:nvGrpSpPr>
        <p:cNvPr id="1" name=""/>
        <p:cNvGrpSpPr/>
        <p:nvPr/>
      </p:nvGrpSpPr>
      <p:grpSpPr>
        <a:xfrm>
          <a:off x="0" y="0"/>
          <a:ext cx="0" cy="0"/>
          <a:chOff x="0" y="0"/>
          <a:chExt cx="0" cy="0"/>
        </a:xfrm>
      </p:grpSpPr>
      <p:pic>
        <p:nvPicPr>
          <p:cNvPr id="5" name="Picture 2" descr="C:\Dokumente und Einstellungen\mitterhuemer\Desktop\BIF_Paula-kleiner-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
        <p:nvSpPr>
          <p:cNvPr id="8" name="Textplatzhalter 2"/>
          <p:cNvSpPr>
            <a:spLocks noGrp="1"/>
          </p:cNvSpPr>
          <p:nvPr>
            <p:ph type="body" idx="1"/>
          </p:nvPr>
        </p:nvSpPr>
        <p:spPr>
          <a:xfrm>
            <a:off x="722313" y="2390226"/>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smtClean="0"/>
              <a:t>Textmasterformate durch Klicken bearbeiten</a:t>
            </a:r>
          </a:p>
        </p:txBody>
      </p:sp>
      <p:sp>
        <p:nvSpPr>
          <p:cNvPr id="6" name="Titel 1"/>
          <p:cNvSpPr>
            <a:spLocks noGrp="1"/>
          </p:cNvSpPr>
          <p:nvPr>
            <p:ph type="title"/>
          </p:nvPr>
        </p:nvSpPr>
        <p:spPr>
          <a:xfrm>
            <a:off x="722313" y="3890413"/>
            <a:ext cx="7772400" cy="1362075"/>
          </a:xfrm>
        </p:spPr>
        <p:txBody>
          <a:bodyPr anchor="t"/>
          <a:lstStyle>
            <a:lvl1pPr algn="l">
              <a:defRPr sz="2800" b="1" cap="all"/>
            </a:lvl1pPr>
          </a:lstStyle>
          <a:p>
            <a:r>
              <a:rPr lang="de-DE" dirty="0" smtClean="0"/>
              <a:t>Titelmasterformat durch Klicken bearbeiten</a:t>
            </a:r>
            <a:endParaRPr lang="de-AT" dirty="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7_Zwei Inhalte">
    <p:spTree>
      <p:nvGrpSpPr>
        <p:cNvPr id="1" name=""/>
        <p:cNvGrpSpPr/>
        <p:nvPr/>
      </p:nvGrpSpPr>
      <p:grpSpPr>
        <a:xfrm>
          <a:off x="0" y="0"/>
          <a:ext cx="0" cy="0"/>
          <a:chOff x="0" y="0"/>
          <a:chExt cx="0" cy="0"/>
        </a:xfrm>
      </p:grpSpPr>
      <p:pic>
        <p:nvPicPr>
          <p:cNvPr id="6" name="Picture 2" descr="C:\Dokumente und Einstellungen\mitterhuemer\Desktop\BIF_Paula-kleiner-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
        <p:nvSpPr>
          <p:cNvPr id="8"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
        <p:nvSpPr>
          <p:cNvPr id="11" name="Inhaltsplatzhalter 2"/>
          <p:cNvSpPr>
            <a:spLocks noGrp="1"/>
          </p:cNvSpPr>
          <p:nvPr>
            <p:ph sz="half" idx="1" hasCustomPrompt="1"/>
          </p:nvPr>
        </p:nvSpPr>
        <p:spPr>
          <a:xfrm>
            <a:off x="395288" y="2133600"/>
            <a:ext cx="3584045" cy="3992563"/>
          </a:xfrm>
        </p:spPr>
        <p:txBody>
          <a:bodyPr/>
          <a:lstStyle>
            <a:lvl1pPr>
              <a:defRPr sz="20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12" name="Inhaltsplatzhalter 3"/>
          <p:cNvSpPr>
            <a:spLocks noGrp="1"/>
          </p:cNvSpPr>
          <p:nvPr>
            <p:ph sz="half" idx="2" hasCustomPrompt="1"/>
          </p:nvPr>
        </p:nvSpPr>
        <p:spPr>
          <a:xfrm>
            <a:off x="4140201" y="2133600"/>
            <a:ext cx="3556000" cy="3992563"/>
          </a:xfrm>
        </p:spPr>
        <p:txBody>
          <a:bodyPr/>
          <a:lstStyle>
            <a:lvl1pPr>
              <a:defRPr sz="18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7_Vergleich">
    <p:spTree>
      <p:nvGrpSpPr>
        <p:cNvPr id="1" name=""/>
        <p:cNvGrpSpPr/>
        <p:nvPr/>
      </p:nvGrpSpPr>
      <p:grpSpPr>
        <a:xfrm>
          <a:off x="0" y="0"/>
          <a:ext cx="0" cy="0"/>
          <a:chOff x="0" y="0"/>
          <a:chExt cx="0" cy="0"/>
        </a:xfrm>
      </p:grpSpPr>
      <p:pic>
        <p:nvPicPr>
          <p:cNvPr id="8" name="Picture 2" descr="C:\Dokumente und Einstellungen\mitterhuemer\Desktop\BIF_Paula-kleiner-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
        <p:nvSpPr>
          <p:cNvPr id="10" name="Titel 1"/>
          <p:cNvSpPr>
            <a:spLocks noGrp="1"/>
          </p:cNvSpPr>
          <p:nvPr>
            <p:ph type="title"/>
          </p:nvPr>
        </p:nvSpPr>
        <p:spPr>
          <a:xfrm>
            <a:off x="395288" y="562504"/>
            <a:ext cx="8291512" cy="972609"/>
          </a:xfrm>
        </p:spPr>
        <p:txBody>
          <a:bodyPr/>
          <a:lstStyle>
            <a:lvl1pPr>
              <a:defRPr/>
            </a:lvl1pPr>
          </a:lstStyle>
          <a:p>
            <a:r>
              <a:rPr lang="de-DE" dirty="0" smtClean="0"/>
              <a:t>Titelmasterformat durch Klicken bearbeiten</a:t>
            </a:r>
            <a:endParaRPr lang="de-AT" dirty="0"/>
          </a:p>
        </p:txBody>
      </p:sp>
      <p:sp>
        <p:nvSpPr>
          <p:cNvPr id="11" name="Textplatzhalter 2"/>
          <p:cNvSpPr>
            <a:spLocks noGrp="1"/>
          </p:cNvSpPr>
          <p:nvPr>
            <p:ph type="body" idx="1"/>
          </p:nvPr>
        </p:nvSpPr>
        <p:spPr>
          <a:xfrm>
            <a:off x="395288" y="1535113"/>
            <a:ext cx="358404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Textmasterformate durch Klicken bearbeiten</a:t>
            </a:r>
          </a:p>
        </p:txBody>
      </p:sp>
      <p:sp>
        <p:nvSpPr>
          <p:cNvPr id="12" name="Textplatzhalter 4"/>
          <p:cNvSpPr>
            <a:spLocks noGrp="1"/>
          </p:cNvSpPr>
          <p:nvPr>
            <p:ph type="body" sz="quarter" idx="3"/>
          </p:nvPr>
        </p:nvSpPr>
        <p:spPr>
          <a:xfrm>
            <a:off x="4140201" y="1535113"/>
            <a:ext cx="4546599"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Textmasterformate durch Klicken bearbeiten</a:t>
            </a:r>
          </a:p>
        </p:txBody>
      </p:sp>
      <p:sp>
        <p:nvSpPr>
          <p:cNvPr id="15" name="Inhaltsplatzhalter 2"/>
          <p:cNvSpPr>
            <a:spLocks noGrp="1"/>
          </p:cNvSpPr>
          <p:nvPr>
            <p:ph sz="half" idx="10" hasCustomPrompt="1"/>
          </p:nvPr>
        </p:nvSpPr>
        <p:spPr>
          <a:xfrm>
            <a:off x="395288" y="2133600"/>
            <a:ext cx="3584045" cy="3992563"/>
          </a:xfrm>
        </p:spPr>
        <p:txBody>
          <a:bodyPr/>
          <a:lstStyle>
            <a:lvl1pPr>
              <a:defRPr sz="20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16" name="Inhaltsplatzhalter 3"/>
          <p:cNvSpPr>
            <a:spLocks noGrp="1"/>
          </p:cNvSpPr>
          <p:nvPr>
            <p:ph sz="half" idx="2" hasCustomPrompt="1"/>
          </p:nvPr>
        </p:nvSpPr>
        <p:spPr>
          <a:xfrm>
            <a:off x="4140201" y="2133600"/>
            <a:ext cx="3556000" cy="3992563"/>
          </a:xfrm>
        </p:spPr>
        <p:txBody>
          <a:bodyPr/>
          <a:lstStyle>
            <a:lvl1pPr>
              <a:defRPr sz="18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7_Nur Titel">
    <p:spTree>
      <p:nvGrpSpPr>
        <p:cNvPr id="1" name=""/>
        <p:cNvGrpSpPr/>
        <p:nvPr/>
      </p:nvGrpSpPr>
      <p:grpSpPr>
        <a:xfrm>
          <a:off x="0" y="0"/>
          <a:ext cx="0" cy="0"/>
          <a:chOff x="0" y="0"/>
          <a:chExt cx="0" cy="0"/>
        </a:xfrm>
      </p:grpSpPr>
      <p:pic>
        <p:nvPicPr>
          <p:cNvPr id="4" name="Picture 2" descr="C:\Dokumente und Einstellungen\mitterhuemer\Desktop\BIF_Paula-kleiner-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
        <p:nvSpPr>
          <p:cNvPr id="6"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7_Leer">
    <p:spTree>
      <p:nvGrpSpPr>
        <p:cNvPr id="1" name=""/>
        <p:cNvGrpSpPr/>
        <p:nvPr/>
      </p:nvGrpSpPr>
      <p:grpSpPr>
        <a:xfrm>
          <a:off x="0" y="0"/>
          <a:ext cx="0" cy="0"/>
          <a:chOff x="0" y="0"/>
          <a:chExt cx="0" cy="0"/>
        </a:xfrm>
      </p:grpSpPr>
      <p:pic>
        <p:nvPicPr>
          <p:cNvPr id="3" name="Picture 2" descr="C:\Dokumente und Einstellungen\mitterhuemer\Desktop\BIF_Paula-kleiner-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7_Inhalt mit Überschrift">
    <p:spTree>
      <p:nvGrpSpPr>
        <p:cNvPr id="1" name=""/>
        <p:cNvGrpSpPr/>
        <p:nvPr/>
      </p:nvGrpSpPr>
      <p:grpSpPr>
        <a:xfrm>
          <a:off x="0" y="0"/>
          <a:ext cx="0" cy="0"/>
          <a:chOff x="0" y="0"/>
          <a:chExt cx="0" cy="0"/>
        </a:xfrm>
      </p:grpSpPr>
      <p:pic>
        <p:nvPicPr>
          <p:cNvPr id="7" name="Picture 2" descr="C:\Dokumente und Einstellungen\mitterhuemer\Desktop\BIF_Paula-kleiner-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
        <p:nvSpPr>
          <p:cNvPr id="8" name="Titel 1"/>
          <p:cNvSpPr>
            <a:spLocks noGrp="1"/>
          </p:cNvSpPr>
          <p:nvPr>
            <p:ph type="title" hasCustomPrompt="1"/>
          </p:nvPr>
        </p:nvSpPr>
        <p:spPr>
          <a:xfrm>
            <a:off x="457200" y="891141"/>
            <a:ext cx="3008313" cy="1162050"/>
          </a:xfrm>
        </p:spPr>
        <p:txBody>
          <a:bodyPr anchor="t" anchorCtr="0"/>
          <a:lstStyle>
            <a:lvl1pPr algn="l">
              <a:lnSpc>
                <a:spcPct val="90000"/>
              </a:lnSpc>
              <a:defRPr sz="2000" b="1"/>
            </a:lvl1pPr>
          </a:lstStyle>
          <a:p>
            <a:r>
              <a:rPr lang="de-DE" dirty="0" smtClean="0"/>
              <a:t>Titelmasterformat durch Klicken bearbeiten</a:t>
            </a:r>
            <a:endParaRPr lang="de-AT" dirty="0"/>
          </a:p>
        </p:txBody>
      </p:sp>
      <p:sp>
        <p:nvSpPr>
          <p:cNvPr id="10" name="Textplatzhalter 3"/>
          <p:cNvSpPr>
            <a:spLocks noGrp="1"/>
          </p:cNvSpPr>
          <p:nvPr>
            <p:ph type="body" sz="half" idx="2"/>
          </p:nvPr>
        </p:nvSpPr>
        <p:spPr>
          <a:xfrm>
            <a:off x="457200" y="2370667"/>
            <a:ext cx="3008313" cy="3755496"/>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smtClean="0"/>
              <a:t>Textmasterformate durch Klicken bearbeiten</a:t>
            </a:r>
          </a:p>
        </p:txBody>
      </p:sp>
      <p:sp>
        <p:nvSpPr>
          <p:cNvPr id="11" name="Inhaltsplatzhalter 2"/>
          <p:cNvSpPr>
            <a:spLocks noGrp="1"/>
          </p:cNvSpPr>
          <p:nvPr>
            <p:ph idx="1" hasCustomPrompt="1"/>
          </p:nvPr>
        </p:nvSpPr>
        <p:spPr>
          <a:xfrm>
            <a:off x="3575050" y="891141"/>
            <a:ext cx="4163483" cy="5235022"/>
          </a:xfrm>
        </p:spPr>
        <p:txBody>
          <a:bodyPr/>
          <a:lstStyle>
            <a:lvl1pPr>
              <a:defRPr sz="2000"/>
            </a:lvl1pPr>
            <a:lvl2pPr>
              <a:defRPr sz="2000"/>
            </a:lvl2pPr>
            <a:lvl3pPr marL="540000">
              <a:defRPr sz="1800"/>
            </a:lvl3pPr>
            <a:lvl4pPr>
              <a:defRPr sz="2000"/>
            </a:lvl4pPr>
            <a:lvl5pPr marL="900000">
              <a:defRPr sz="1600"/>
            </a:lvl5pPr>
            <a:lvl6pPr marL="1620000">
              <a:defRPr sz="1600"/>
            </a:lvl6pPr>
            <a:lvl7pPr>
              <a:defRPr sz="2000"/>
            </a:lvl7pPr>
            <a:lvl8pPr>
              <a:defRPr sz="2000"/>
            </a:lvl8pPr>
            <a:lvl9pPr>
              <a:defRPr sz="20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7_Bild mit Überschrift">
    <p:spTree>
      <p:nvGrpSpPr>
        <p:cNvPr id="1" name=""/>
        <p:cNvGrpSpPr/>
        <p:nvPr/>
      </p:nvGrpSpPr>
      <p:grpSpPr>
        <a:xfrm>
          <a:off x="0" y="0"/>
          <a:ext cx="0" cy="0"/>
          <a:chOff x="0" y="0"/>
          <a:chExt cx="0" cy="0"/>
        </a:xfrm>
      </p:grpSpPr>
      <p:pic>
        <p:nvPicPr>
          <p:cNvPr id="7" name="Picture 2" descr="C:\Dokumente und Einstellungen\mitterhuemer\Desktop\BIF_Paula-kleiner-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
        <p:nvSpPr>
          <p:cNvPr id="8" name="Titel 1"/>
          <p:cNvSpPr>
            <a:spLocks noGrp="1"/>
          </p:cNvSpPr>
          <p:nvPr>
            <p:ph type="title"/>
          </p:nvPr>
        </p:nvSpPr>
        <p:spPr>
          <a:xfrm>
            <a:off x="1792288" y="4800600"/>
            <a:ext cx="5486400" cy="566738"/>
          </a:xfrm>
        </p:spPr>
        <p:txBody>
          <a:bodyPr anchor="b"/>
          <a:lstStyle>
            <a:lvl1pPr algn="l">
              <a:defRPr sz="2000" b="1"/>
            </a:lvl1pPr>
          </a:lstStyle>
          <a:p>
            <a:r>
              <a:rPr lang="de-DE" dirty="0" smtClean="0"/>
              <a:t>Titelmasterformat durch Klicken bearbeiten</a:t>
            </a:r>
            <a:endParaRPr lang="de-AT" dirty="0"/>
          </a:p>
        </p:txBody>
      </p:sp>
      <p:sp>
        <p:nvSpPr>
          <p:cNvPr id="9" name="Bildplatzhalter 2"/>
          <p:cNvSpPr>
            <a:spLocks noGrp="1"/>
          </p:cNvSpPr>
          <p:nvPr>
            <p:ph type="pic" idx="1"/>
          </p:nvPr>
        </p:nvSpPr>
        <p:spPr>
          <a:xfrm>
            <a:off x="1792288" y="990599"/>
            <a:ext cx="5486400" cy="37369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10" name="Textplatzhalter 3"/>
          <p:cNvSpPr>
            <a:spLocks noGrp="1"/>
          </p:cNvSpPr>
          <p:nvPr>
            <p:ph type="body" sz="half" idx="2"/>
          </p:nvPr>
        </p:nvSpPr>
        <p:spPr>
          <a:xfrm>
            <a:off x="1792288" y="5367338"/>
            <a:ext cx="5486400" cy="804862"/>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smtClean="0"/>
              <a:t>Textmasterformate durch Klicken bearbeiten</a:t>
            </a: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8_Titelfolie">
    <p:spTree>
      <p:nvGrpSpPr>
        <p:cNvPr id="1" name=""/>
        <p:cNvGrpSpPr/>
        <p:nvPr/>
      </p:nvGrpSpPr>
      <p:grpSpPr>
        <a:xfrm>
          <a:off x="0" y="0"/>
          <a:ext cx="0" cy="0"/>
          <a:chOff x="0" y="0"/>
          <a:chExt cx="0" cy="0"/>
        </a:xfrm>
      </p:grpSpPr>
      <p:pic>
        <p:nvPicPr>
          <p:cNvPr id="5" name="Picture 4" descr="C:\Dokumente und Einstellungen\mitterhuemer\Desktop\BIF_Paula2-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
        <p:nvSpPr>
          <p:cNvPr id="7" name="Titel 1"/>
          <p:cNvSpPr>
            <a:spLocks noGrp="1"/>
          </p:cNvSpPr>
          <p:nvPr>
            <p:ph type="ctrTitle"/>
          </p:nvPr>
        </p:nvSpPr>
        <p:spPr>
          <a:xfrm>
            <a:off x="685800" y="1537735"/>
            <a:ext cx="7772400" cy="1470025"/>
          </a:xfrm>
        </p:spPr>
        <p:txBody>
          <a:bodyPr/>
          <a:lstStyle>
            <a:lvl1pPr algn="ctr">
              <a:defRPr sz="2800"/>
            </a:lvl1pPr>
          </a:lstStyle>
          <a:p>
            <a:r>
              <a:rPr lang="de-DE" dirty="0" smtClean="0"/>
              <a:t>Titelmasterformat durch Klicken bearbeiten</a:t>
            </a:r>
            <a:endParaRPr lang="de-AT" dirty="0"/>
          </a:p>
        </p:txBody>
      </p:sp>
      <p:sp>
        <p:nvSpPr>
          <p:cNvPr id="8" name="Untertitel 2"/>
          <p:cNvSpPr>
            <a:spLocks noGrp="1"/>
          </p:cNvSpPr>
          <p:nvPr>
            <p:ph type="subTitle" idx="1"/>
          </p:nvPr>
        </p:nvSpPr>
        <p:spPr>
          <a:xfrm>
            <a:off x="1371600" y="320884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6_Titel und Inhalt">
    <p:spTree>
      <p:nvGrpSpPr>
        <p:cNvPr id="1" name=""/>
        <p:cNvGrpSpPr/>
        <p:nvPr/>
      </p:nvGrpSpPr>
      <p:grpSpPr>
        <a:xfrm>
          <a:off x="0" y="0"/>
          <a:ext cx="0" cy="0"/>
          <a:chOff x="0" y="0"/>
          <a:chExt cx="0" cy="0"/>
        </a:xfrm>
      </p:grpSpPr>
      <p:pic>
        <p:nvPicPr>
          <p:cNvPr id="6" name="Picture 4" descr="C:\Dokumente und Einstellungen\mitterhuemer\Desktop\BIF_Paula2-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
        <p:nvSpPr>
          <p:cNvPr id="7" name="Inhaltsplatzhalter 2"/>
          <p:cNvSpPr>
            <a:spLocks noGrp="1"/>
          </p:cNvSpPr>
          <p:nvPr>
            <p:ph idx="1" hasCustomPrompt="1"/>
          </p:nvPr>
        </p:nvSpPr>
        <p:spPr>
          <a:xfrm>
            <a:off x="395288" y="2133600"/>
            <a:ext cx="6928379" cy="3992563"/>
          </a:xfrm>
        </p:spPr>
        <p:txBody>
          <a:body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8"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7_Titel und Inhalt">
    <p:spTree>
      <p:nvGrpSpPr>
        <p:cNvPr id="1" name=""/>
        <p:cNvGrpSpPr/>
        <p:nvPr/>
      </p:nvGrpSpPr>
      <p:grpSpPr>
        <a:xfrm>
          <a:off x="0" y="0"/>
          <a:ext cx="0" cy="0"/>
          <a:chOff x="0" y="0"/>
          <a:chExt cx="0" cy="0"/>
        </a:xfrm>
      </p:grpSpPr>
      <p:pic>
        <p:nvPicPr>
          <p:cNvPr id="6" name="Picture 4" descr="C:\Dokumente und Einstellungen\mitterhuemer\Desktop\BIF_Paula2-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
        <p:nvSpPr>
          <p:cNvPr id="7" name="Inhaltsplatzhalter 2"/>
          <p:cNvSpPr>
            <a:spLocks noGrp="1"/>
          </p:cNvSpPr>
          <p:nvPr>
            <p:ph idx="1" hasCustomPrompt="1"/>
          </p:nvPr>
        </p:nvSpPr>
        <p:spPr>
          <a:xfrm>
            <a:off x="395288" y="2133600"/>
            <a:ext cx="6928379" cy="3992563"/>
          </a:xfrm>
        </p:spPr>
        <p:txBody>
          <a:body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8"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8_Abschnittsüberschrift">
    <p:spTree>
      <p:nvGrpSpPr>
        <p:cNvPr id="1" name=""/>
        <p:cNvGrpSpPr/>
        <p:nvPr/>
      </p:nvGrpSpPr>
      <p:grpSpPr>
        <a:xfrm>
          <a:off x="0" y="0"/>
          <a:ext cx="0" cy="0"/>
          <a:chOff x="0" y="0"/>
          <a:chExt cx="0" cy="0"/>
        </a:xfrm>
      </p:grpSpPr>
      <p:pic>
        <p:nvPicPr>
          <p:cNvPr id="6" name="Picture 4" descr="C:\Dokumente und Einstellungen\mitterhuemer\Desktop\BIF_Paula2-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
        <p:nvSpPr>
          <p:cNvPr id="8" name="Textplatzhalter 2"/>
          <p:cNvSpPr>
            <a:spLocks noGrp="1"/>
          </p:cNvSpPr>
          <p:nvPr>
            <p:ph type="body" idx="1"/>
          </p:nvPr>
        </p:nvSpPr>
        <p:spPr>
          <a:xfrm>
            <a:off x="722313" y="2390226"/>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smtClean="0"/>
              <a:t>Textmasterformate durch Klicken bearbeiten</a:t>
            </a:r>
          </a:p>
        </p:txBody>
      </p:sp>
      <p:sp>
        <p:nvSpPr>
          <p:cNvPr id="5" name="Titel 1"/>
          <p:cNvSpPr>
            <a:spLocks noGrp="1"/>
          </p:cNvSpPr>
          <p:nvPr>
            <p:ph type="title"/>
          </p:nvPr>
        </p:nvSpPr>
        <p:spPr>
          <a:xfrm>
            <a:off x="722313" y="3890413"/>
            <a:ext cx="7772400" cy="1362075"/>
          </a:xfrm>
        </p:spPr>
        <p:txBody>
          <a:bodyPr anchor="t"/>
          <a:lstStyle>
            <a:lvl1pPr algn="l">
              <a:defRPr sz="2800" b="1" cap="all"/>
            </a:lvl1pPr>
          </a:lstStyle>
          <a:p>
            <a:r>
              <a:rPr lang="de-DE" dirty="0" smtClean="0"/>
              <a:t>Titelmasterformat durch Klicken bearbeiten</a:t>
            </a:r>
            <a:endParaRPr lang="de-AT"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8_Zwei Inhalte">
    <p:spTree>
      <p:nvGrpSpPr>
        <p:cNvPr id="1" name=""/>
        <p:cNvGrpSpPr/>
        <p:nvPr/>
      </p:nvGrpSpPr>
      <p:grpSpPr>
        <a:xfrm>
          <a:off x="0" y="0"/>
          <a:ext cx="0" cy="0"/>
          <a:chOff x="0" y="0"/>
          <a:chExt cx="0" cy="0"/>
        </a:xfrm>
      </p:grpSpPr>
      <p:pic>
        <p:nvPicPr>
          <p:cNvPr id="7" name="Picture 4" descr="C:\Dokumente und Einstellungen\mitterhuemer\Desktop\BIF_Paula2-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
        <p:nvSpPr>
          <p:cNvPr id="8"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
        <p:nvSpPr>
          <p:cNvPr id="11" name="Inhaltsplatzhalter 2"/>
          <p:cNvSpPr>
            <a:spLocks noGrp="1"/>
          </p:cNvSpPr>
          <p:nvPr>
            <p:ph sz="half" idx="1" hasCustomPrompt="1"/>
          </p:nvPr>
        </p:nvSpPr>
        <p:spPr>
          <a:xfrm>
            <a:off x="395288" y="2133600"/>
            <a:ext cx="3584045" cy="3992563"/>
          </a:xfrm>
        </p:spPr>
        <p:txBody>
          <a:bodyPr/>
          <a:lstStyle>
            <a:lvl1pPr>
              <a:defRPr sz="20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12" name="Inhaltsplatzhalter 3"/>
          <p:cNvSpPr>
            <a:spLocks noGrp="1"/>
          </p:cNvSpPr>
          <p:nvPr>
            <p:ph sz="half" idx="2" hasCustomPrompt="1"/>
          </p:nvPr>
        </p:nvSpPr>
        <p:spPr>
          <a:xfrm>
            <a:off x="4140201" y="2133600"/>
            <a:ext cx="3556000" cy="3992563"/>
          </a:xfrm>
        </p:spPr>
        <p:txBody>
          <a:bodyPr/>
          <a:lstStyle>
            <a:lvl1pPr>
              <a:defRPr sz="18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8_Vergleich">
    <p:spTree>
      <p:nvGrpSpPr>
        <p:cNvPr id="1" name=""/>
        <p:cNvGrpSpPr/>
        <p:nvPr/>
      </p:nvGrpSpPr>
      <p:grpSpPr>
        <a:xfrm>
          <a:off x="0" y="0"/>
          <a:ext cx="0" cy="0"/>
          <a:chOff x="0" y="0"/>
          <a:chExt cx="0" cy="0"/>
        </a:xfrm>
      </p:grpSpPr>
      <p:pic>
        <p:nvPicPr>
          <p:cNvPr id="9" name="Picture 4" descr="C:\Dokumente und Einstellungen\mitterhuemer\Desktop\BIF_Paula2-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
        <p:nvSpPr>
          <p:cNvPr id="15" name="Titel 1"/>
          <p:cNvSpPr>
            <a:spLocks noGrp="1"/>
          </p:cNvSpPr>
          <p:nvPr>
            <p:ph type="title"/>
          </p:nvPr>
        </p:nvSpPr>
        <p:spPr>
          <a:xfrm>
            <a:off x="395288" y="562504"/>
            <a:ext cx="8291512" cy="972609"/>
          </a:xfrm>
        </p:spPr>
        <p:txBody>
          <a:bodyPr/>
          <a:lstStyle>
            <a:lvl1pPr>
              <a:defRPr/>
            </a:lvl1pPr>
          </a:lstStyle>
          <a:p>
            <a:r>
              <a:rPr lang="de-DE" dirty="0" smtClean="0"/>
              <a:t>Titelmasterformat durch Klicken bearbeiten</a:t>
            </a:r>
            <a:endParaRPr lang="de-AT" dirty="0"/>
          </a:p>
        </p:txBody>
      </p:sp>
      <p:sp>
        <p:nvSpPr>
          <p:cNvPr id="16" name="Textplatzhalter 2"/>
          <p:cNvSpPr>
            <a:spLocks noGrp="1"/>
          </p:cNvSpPr>
          <p:nvPr>
            <p:ph type="body" idx="1"/>
          </p:nvPr>
        </p:nvSpPr>
        <p:spPr>
          <a:xfrm>
            <a:off x="395288" y="1535113"/>
            <a:ext cx="358404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Textmasterformate durch Klicken bearbeiten</a:t>
            </a:r>
          </a:p>
        </p:txBody>
      </p:sp>
      <p:sp>
        <p:nvSpPr>
          <p:cNvPr id="17" name="Textplatzhalter 4"/>
          <p:cNvSpPr>
            <a:spLocks noGrp="1"/>
          </p:cNvSpPr>
          <p:nvPr>
            <p:ph type="body" sz="quarter" idx="3"/>
          </p:nvPr>
        </p:nvSpPr>
        <p:spPr>
          <a:xfrm>
            <a:off x="4140201" y="1535113"/>
            <a:ext cx="4546599"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Textmasterformate durch Klicken bearbeiten</a:t>
            </a:r>
          </a:p>
        </p:txBody>
      </p:sp>
      <p:sp>
        <p:nvSpPr>
          <p:cNvPr id="20" name="Inhaltsplatzhalter 2"/>
          <p:cNvSpPr>
            <a:spLocks noGrp="1"/>
          </p:cNvSpPr>
          <p:nvPr>
            <p:ph sz="half" idx="10" hasCustomPrompt="1"/>
          </p:nvPr>
        </p:nvSpPr>
        <p:spPr>
          <a:xfrm>
            <a:off x="395288" y="2133600"/>
            <a:ext cx="3584045" cy="3992563"/>
          </a:xfrm>
        </p:spPr>
        <p:txBody>
          <a:bodyPr/>
          <a:lstStyle>
            <a:lvl1pPr>
              <a:defRPr sz="20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21" name="Inhaltsplatzhalter 3"/>
          <p:cNvSpPr>
            <a:spLocks noGrp="1"/>
          </p:cNvSpPr>
          <p:nvPr>
            <p:ph sz="half" idx="2" hasCustomPrompt="1"/>
          </p:nvPr>
        </p:nvSpPr>
        <p:spPr>
          <a:xfrm>
            <a:off x="4140201" y="2133600"/>
            <a:ext cx="3556000" cy="3992563"/>
          </a:xfrm>
        </p:spPr>
        <p:txBody>
          <a:bodyPr/>
          <a:lstStyle>
            <a:lvl1pPr>
              <a:defRPr sz="18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8_Nur Titel">
    <p:spTree>
      <p:nvGrpSpPr>
        <p:cNvPr id="1" name=""/>
        <p:cNvGrpSpPr/>
        <p:nvPr/>
      </p:nvGrpSpPr>
      <p:grpSpPr>
        <a:xfrm>
          <a:off x="0" y="0"/>
          <a:ext cx="0" cy="0"/>
          <a:chOff x="0" y="0"/>
          <a:chExt cx="0" cy="0"/>
        </a:xfrm>
      </p:grpSpPr>
      <p:pic>
        <p:nvPicPr>
          <p:cNvPr id="5" name="Picture 4" descr="C:\Dokumente und Einstellungen\mitterhuemer\Desktop\BIF_Paula2-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
        <p:nvSpPr>
          <p:cNvPr id="6"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8_Leer">
    <p:spTree>
      <p:nvGrpSpPr>
        <p:cNvPr id="1" name=""/>
        <p:cNvGrpSpPr/>
        <p:nvPr/>
      </p:nvGrpSpPr>
      <p:grpSpPr>
        <a:xfrm>
          <a:off x="0" y="0"/>
          <a:ext cx="0" cy="0"/>
          <a:chOff x="0" y="0"/>
          <a:chExt cx="0" cy="0"/>
        </a:xfrm>
      </p:grpSpPr>
      <p:pic>
        <p:nvPicPr>
          <p:cNvPr id="4" name="Picture 4" descr="C:\Dokumente und Einstellungen\mitterhuemer\Desktop\BIF_Paula2-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8_Inhalt mit Überschrift">
    <p:spTree>
      <p:nvGrpSpPr>
        <p:cNvPr id="1" name=""/>
        <p:cNvGrpSpPr/>
        <p:nvPr/>
      </p:nvGrpSpPr>
      <p:grpSpPr>
        <a:xfrm>
          <a:off x="0" y="0"/>
          <a:ext cx="0" cy="0"/>
          <a:chOff x="0" y="0"/>
          <a:chExt cx="0" cy="0"/>
        </a:xfrm>
      </p:grpSpPr>
      <p:pic>
        <p:nvPicPr>
          <p:cNvPr id="7" name="Picture 4" descr="C:\Dokumente und Einstellungen\mitterhuemer\Desktop\BIF_Paula2-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
        <p:nvSpPr>
          <p:cNvPr id="8" name="Titel 1"/>
          <p:cNvSpPr>
            <a:spLocks noGrp="1"/>
          </p:cNvSpPr>
          <p:nvPr>
            <p:ph type="title" hasCustomPrompt="1"/>
          </p:nvPr>
        </p:nvSpPr>
        <p:spPr>
          <a:xfrm>
            <a:off x="457200" y="891141"/>
            <a:ext cx="3008313" cy="1162050"/>
          </a:xfrm>
        </p:spPr>
        <p:txBody>
          <a:bodyPr anchor="t" anchorCtr="0"/>
          <a:lstStyle>
            <a:lvl1pPr algn="l">
              <a:lnSpc>
                <a:spcPct val="90000"/>
              </a:lnSpc>
              <a:defRPr sz="2000" b="1"/>
            </a:lvl1pPr>
          </a:lstStyle>
          <a:p>
            <a:r>
              <a:rPr lang="de-DE" dirty="0" smtClean="0"/>
              <a:t>Titelmasterformat durch Klicken bearbeiten</a:t>
            </a:r>
            <a:endParaRPr lang="de-AT" dirty="0"/>
          </a:p>
        </p:txBody>
      </p:sp>
      <p:sp>
        <p:nvSpPr>
          <p:cNvPr id="10" name="Textplatzhalter 3"/>
          <p:cNvSpPr>
            <a:spLocks noGrp="1"/>
          </p:cNvSpPr>
          <p:nvPr>
            <p:ph type="body" sz="half" idx="2"/>
          </p:nvPr>
        </p:nvSpPr>
        <p:spPr>
          <a:xfrm>
            <a:off x="457200" y="2370667"/>
            <a:ext cx="3008313" cy="3755496"/>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smtClean="0"/>
              <a:t>Textmasterformate durch Klicken bearbeiten</a:t>
            </a:r>
          </a:p>
        </p:txBody>
      </p:sp>
      <p:sp>
        <p:nvSpPr>
          <p:cNvPr id="11" name="Inhaltsplatzhalter 2"/>
          <p:cNvSpPr>
            <a:spLocks noGrp="1"/>
          </p:cNvSpPr>
          <p:nvPr>
            <p:ph idx="1" hasCustomPrompt="1"/>
          </p:nvPr>
        </p:nvSpPr>
        <p:spPr>
          <a:xfrm>
            <a:off x="3575050" y="891141"/>
            <a:ext cx="4163483" cy="5235022"/>
          </a:xfrm>
        </p:spPr>
        <p:txBody>
          <a:bodyPr/>
          <a:lstStyle>
            <a:lvl1pPr>
              <a:defRPr sz="2000"/>
            </a:lvl1pPr>
            <a:lvl2pPr>
              <a:defRPr sz="2000"/>
            </a:lvl2pPr>
            <a:lvl3pPr marL="540000">
              <a:defRPr sz="1800"/>
            </a:lvl3pPr>
            <a:lvl4pPr>
              <a:defRPr sz="2000"/>
            </a:lvl4pPr>
            <a:lvl5pPr marL="900000">
              <a:defRPr sz="1600"/>
            </a:lvl5pPr>
            <a:lvl6pPr marL="1620000">
              <a:defRPr sz="1600"/>
            </a:lvl6pPr>
            <a:lvl7pPr>
              <a:defRPr sz="2000"/>
            </a:lvl7pPr>
            <a:lvl8pPr>
              <a:defRPr sz="2000"/>
            </a:lvl8pPr>
            <a:lvl9pPr>
              <a:defRPr sz="20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57200" y="891141"/>
            <a:ext cx="3008313" cy="1162050"/>
          </a:xfrm>
        </p:spPr>
        <p:txBody>
          <a:bodyPr anchor="t" anchorCtr="0"/>
          <a:lstStyle>
            <a:lvl1pPr algn="l">
              <a:lnSpc>
                <a:spcPct val="90000"/>
              </a:lnSpc>
              <a:defRPr sz="2000" b="1"/>
            </a:lvl1pPr>
          </a:lstStyle>
          <a:p>
            <a:r>
              <a:rPr lang="de-DE" dirty="0" smtClean="0"/>
              <a:t>Titelmasterformat durch Klicken bearbeiten</a:t>
            </a:r>
            <a:endParaRPr lang="de-AT" dirty="0"/>
          </a:p>
        </p:txBody>
      </p:sp>
      <p:sp>
        <p:nvSpPr>
          <p:cNvPr id="3" name="Inhaltsplatzhalter 2"/>
          <p:cNvSpPr>
            <a:spLocks noGrp="1"/>
          </p:cNvSpPr>
          <p:nvPr>
            <p:ph idx="1" hasCustomPrompt="1"/>
          </p:nvPr>
        </p:nvSpPr>
        <p:spPr>
          <a:xfrm>
            <a:off x="3575050" y="891141"/>
            <a:ext cx="5111750" cy="5235022"/>
          </a:xfrm>
        </p:spPr>
        <p:txBody>
          <a:bodyPr/>
          <a:lstStyle>
            <a:lvl1pPr>
              <a:defRPr sz="2000"/>
            </a:lvl1pPr>
            <a:lvl2pPr>
              <a:defRPr sz="1800"/>
            </a:lvl2pPr>
            <a:lvl3pPr>
              <a:defRPr sz="1800"/>
            </a:lvl3pPr>
            <a:lvl4pPr>
              <a:defRPr sz="2000"/>
            </a:lvl4pPr>
            <a:lvl5pPr>
              <a:defRPr sz="1600"/>
            </a:lvl5pPr>
            <a:lvl6pPr>
              <a:defRPr sz="1600"/>
            </a:lvl6pPr>
            <a:lvl7pPr>
              <a:defRPr sz="2000"/>
            </a:lvl7pPr>
            <a:lvl8pPr>
              <a:defRPr sz="2000"/>
            </a:lvl8pPr>
            <a:lvl9pPr>
              <a:defRPr sz="20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4" name="Textplatzhalter 3"/>
          <p:cNvSpPr>
            <a:spLocks noGrp="1"/>
          </p:cNvSpPr>
          <p:nvPr>
            <p:ph type="body" sz="half" idx="2"/>
          </p:nvPr>
        </p:nvSpPr>
        <p:spPr>
          <a:xfrm>
            <a:off x="457200" y="2370667"/>
            <a:ext cx="3008313" cy="3755496"/>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smtClean="0"/>
              <a:t>Textmasterformate durch Klicken bearbeiten</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8_Bild mit Überschrift">
    <p:spTree>
      <p:nvGrpSpPr>
        <p:cNvPr id="1" name=""/>
        <p:cNvGrpSpPr/>
        <p:nvPr/>
      </p:nvGrpSpPr>
      <p:grpSpPr>
        <a:xfrm>
          <a:off x="0" y="0"/>
          <a:ext cx="0" cy="0"/>
          <a:chOff x="0" y="0"/>
          <a:chExt cx="0" cy="0"/>
        </a:xfrm>
      </p:grpSpPr>
      <p:pic>
        <p:nvPicPr>
          <p:cNvPr id="7" name="Picture 4" descr="C:\Dokumente und Einstellungen\mitterhuemer\Desktop\BIF_Paula2-gras-natur.jpg"/>
          <p:cNvPicPr>
            <a:picLocks noChangeAspect="1" noChangeArrowheads="1"/>
          </p:cNvPicPr>
          <p:nvPr userDrawn="1"/>
        </p:nvPicPr>
        <p:blipFill>
          <a:blip cstate="email"/>
          <a:stretch>
            <a:fillRect/>
          </a:stretch>
        </p:blipFill>
        <p:spPr bwMode="auto">
          <a:xfrm>
            <a:off x="7193280" y="2118360"/>
            <a:ext cx="1950720" cy="4739640"/>
          </a:xfrm>
          <a:prstGeom prst="rect">
            <a:avLst/>
          </a:prstGeom>
          <a:noFill/>
        </p:spPr>
      </p:pic>
      <p:sp>
        <p:nvSpPr>
          <p:cNvPr id="8" name="Titel 1"/>
          <p:cNvSpPr>
            <a:spLocks noGrp="1"/>
          </p:cNvSpPr>
          <p:nvPr>
            <p:ph type="title"/>
          </p:nvPr>
        </p:nvSpPr>
        <p:spPr>
          <a:xfrm>
            <a:off x="1792288" y="4800600"/>
            <a:ext cx="5486400" cy="566738"/>
          </a:xfrm>
        </p:spPr>
        <p:txBody>
          <a:bodyPr anchor="b"/>
          <a:lstStyle>
            <a:lvl1pPr algn="l">
              <a:defRPr sz="2000" b="1"/>
            </a:lvl1pPr>
          </a:lstStyle>
          <a:p>
            <a:r>
              <a:rPr lang="de-DE" dirty="0" smtClean="0"/>
              <a:t>Titelmasterformat durch Klicken bearbeiten</a:t>
            </a:r>
            <a:endParaRPr lang="de-AT" dirty="0"/>
          </a:p>
        </p:txBody>
      </p:sp>
      <p:sp>
        <p:nvSpPr>
          <p:cNvPr id="9" name="Bildplatzhalter 2"/>
          <p:cNvSpPr>
            <a:spLocks noGrp="1"/>
          </p:cNvSpPr>
          <p:nvPr>
            <p:ph type="pic" idx="1"/>
          </p:nvPr>
        </p:nvSpPr>
        <p:spPr>
          <a:xfrm>
            <a:off x="1792288" y="990599"/>
            <a:ext cx="5486400" cy="37369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10" name="Textplatzhalter 3"/>
          <p:cNvSpPr>
            <a:spLocks noGrp="1"/>
          </p:cNvSpPr>
          <p:nvPr>
            <p:ph type="body" sz="half" idx="2"/>
          </p:nvPr>
        </p:nvSpPr>
        <p:spPr>
          <a:xfrm>
            <a:off x="1792288" y="5367338"/>
            <a:ext cx="5486400" cy="804862"/>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smtClean="0"/>
              <a:t>Textmasterformate durch Klicken bearbeiten</a:t>
            </a: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9_Titelfolie">
    <p:spTree>
      <p:nvGrpSpPr>
        <p:cNvPr id="1" name=""/>
        <p:cNvGrpSpPr/>
        <p:nvPr/>
      </p:nvGrpSpPr>
      <p:grpSpPr>
        <a:xfrm>
          <a:off x="0" y="0"/>
          <a:ext cx="0" cy="0"/>
          <a:chOff x="0" y="0"/>
          <a:chExt cx="0" cy="0"/>
        </a:xfrm>
      </p:grpSpPr>
      <p:pic>
        <p:nvPicPr>
          <p:cNvPr id="6" name="Picture 3" descr="C:\Dokumente und Einstellungen\mitterhuemer\Desktop\BIF_Valerie-grösser-gras-natur-jpg.jpg"/>
          <p:cNvPicPr>
            <a:picLocks noChangeAspect="1" noChangeArrowheads="1"/>
          </p:cNvPicPr>
          <p:nvPr userDrawn="1"/>
        </p:nvPicPr>
        <p:blipFill>
          <a:blip cstate="email"/>
          <a:stretch>
            <a:fillRect/>
          </a:stretch>
        </p:blipFill>
        <p:spPr bwMode="auto">
          <a:xfrm>
            <a:off x="7193280" y="2110740"/>
            <a:ext cx="1950720" cy="4747260"/>
          </a:xfrm>
          <a:prstGeom prst="rect">
            <a:avLst/>
          </a:prstGeom>
          <a:noFill/>
        </p:spPr>
      </p:pic>
      <p:sp>
        <p:nvSpPr>
          <p:cNvPr id="8" name="Titel 1"/>
          <p:cNvSpPr>
            <a:spLocks noGrp="1"/>
          </p:cNvSpPr>
          <p:nvPr>
            <p:ph type="ctrTitle"/>
          </p:nvPr>
        </p:nvSpPr>
        <p:spPr>
          <a:xfrm>
            <a:off x="685800" y="1537735"/>
            <a:ext cx="7772400" cy="1470025"/>
          </a:xfrm>
        </p:spPr>
        <p:txBody>
          <a:bodyPr/>
          <a:lstStyle>
            <a:lvl1pPr algn="ctr">
              <a:defRPr sz="2800"/>
            </a:lvl1pPr>
          </a:lstStyle>
          <a:p>
            <a:r>
              <a:rPr lang="de-DE" dirty="0" smtClean="0"/>
              <a:t>Titelmasterformat durch Klicken bearbeiten</a:t>
            </a:r>
            <a:endParaRPr lang="de-AT" dirty="0"/>
          </a:p>
        </p:txBody>
      </p:sp>
      <p:sp>
        <p:nvSpPr>
          <p:cNvPr id="9" name="Untertitel 2"/>
          <p:cNvSpPr>
            <a:spLocks noGrp="1"/>
          </p:cNvSpPr>
          <p:nvPr>
            <p:ph type="subTitle" idx="1"/>
          </p:nvPr>
        </p:nvSpPr>
        <p:spPr>
          <a:xfrm>
            <a:off x="1371600" y="320884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Formatvorlage des Untertitelmasters durch Klicken bearbeiten</a:t>
            </a:r>
            <a:endParaRPr lang="de-AT" dirty="0"/>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8_Titel und Inhalt">
    <p:spTree>
      <p:nvGrpSpPr>
        <p:cNvPr id="1" name=""/>
        <p:cNvGrpSpPr/>
        <p:nvPr/>
      </p:nvGrpSpPr>
      <p:grpSpPr>
        <a:xfrm>
          <a:off x="0" y="0"/>
          <a:ext cx="0" cy="0"/>
          <a:chOff x="0" y="0"/>
          <a:chExt cx="0" cy="0"/>
        </a:xfrm>
      </p:grpSpPr>
      <p:pic>
        <p:nvPicPr>
          <p:cNvPr id="6" name="Picture 3" descr="C:\Dokumente und Einstellungen\mitterhuemer\Desktop\BIF_Valerie-grösser-gras-natur-jpg.jpg"/>
          <p:cNvPicPr>
            <a:picLocks noChangeAspect="1" noChangeArrowheads="1"/>
          </p:cNvPicPr>
          <p:nvPr userDrawn="1"/>
        </p:nvPicPr>
        <p:blipFill>
          <a:blip cstate="email"/>
          <a:stretch>
            <a:fillRect/>
          </a:stretch>
        </p:blipFill>
        <p:spPr bwMode="auto">
          <a:xfrm>
            <a:off x="7193280" y="2110740"/>
            <a:ext cx="1950720" cy="4747260"/>
          </a:xfrm>
          <a:prstGeom prst="rect">
            <a:avLst/>
          </a:prstGeom>
          <a:noFill/>
        </p:spPr>
      </p:pic>
      <p:sp>
        <p:nvSpPr>
          <p:cNvPr id="9" name="Inhaltsplatzhalter 2"/>
          <p:cNvSpPr>
            <a:spLocks noGrp="1"/>
          </p:cNvSpPr>
          <p:nvPr>
            <p:ph idx="1" hasCustomPrompt="1"/>
          </p:nvPr>
        </p:nvSpPr>
        <p:spPr>
          <a:xfrm>
            <a:off x="395288" y="2133600"/>
            <a:ext cx="6911445" cy="3992563"/>
          </a:xfrm>
        </p:spPr>
        <p:txBody>
          <a:body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10"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19_Titel und Inhalt">
    <p:spTree>
      <p:nvGrpSpPr>
        <p:cNvPr id="1" name=""/>
        <p:cNvGrpSpPr/>
        <p:nvPr/>
      </p:nvGrpSpPr>
      <p:grpSpPr>
        <a:xfrm>
          <a:off x="0" y="0"/>
          <a:ext cx="0" cy="0"/>
          <a:chOff x="0" y="0"/>
          <a:chExt cx="0" cy="0"/>
        </a:xfrm>
      </p:grpSpPr>
      <p:pic>
        <p:nvPicPr>
          <p:cNvPr id="6" name="Picture 3" descr="C:\Dokumente und Einstellungen\mitterhuemer\Desktop\BIF_Valerie-grösser-gras-natur-jpg.jpg"/>
          <p:cNvPicPr>
            <a:picLocks noChangeAspect="1" noChangeArrowheads="1"/>
          </p:cNvPicPr>
          <p:nvPr userDrawn="1"/>
        </p:nvPicPr>
        <p:blipFill>
          <a:blip cstate="email"/>
          <a:stretch>
            <a:fillRect/>
          </a:stretch>
        </p:blipFill>
        <p:spPr bwMode="auto">
          <a:xfrm>
            <a:off x="7193280" y="2110740"/>
            <a:ext cx="1950720" cy="4747260"/>
          </a:xfrm>
          <a:prstGeom prst="rect">
            <a:avLst/>
          </a:prstGeom>
          <a:noFill/>
        </p:spPr>
      </p:pic>
      <p:sp>
        <p:nvSpPr>
          <p:cNvPr id="9" name="Inhaltsplatzhalter 2"/>
          <p:cNvSpPr>
            <a:spLocks noGrp="1"/>
          </p:cNvSpPr>
          <p:nvPr>
            <p:ph idx="1" hasCustomPrompt="1"/>
          </p:nvPr>
        </p:nvSpPr>
        <p:spPr>
          <a:xfrm>
            <a:off x="395288" y="2133600"/>
            <a:ext cx="6911445" cy="3992563"/>
          </a:xfrm>
        </p:spPr>
        <p:txBody>
          <a:body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10"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Abschnittsüberschrift">
    <p:spTree>
      <p:nvGrpSpPr>
        <p:cNvPr id="1" name=""/>
        <p:cNvGrpSpPr/>
        <p:nvPr/>
      </p:nvGrpSpPr>
      <p:grpSpPr>
        <a:xfrm>
          <a:off x="0" y="0"/>
          <a:ext cx="0" cy="0"/>
          <a:chOff x="0" y="0"/>
          <a:chExt cx="0" cy="0"/>
        </a:xfrm>
      </p:grpSpPr>
      <p:pic>
        <p:nvPicPr>
          <p:cNvPr id="6" name="Picture 3" descr="C:\Dokumente und Einstellungen\mitterhuemer\Desktop\BIF_Valerie-grösser-gras-natur-jpg.jpg"/>
          <p:cNvPicPr>
            <a:picLocks noChangeAspect="1" noChangeArrowheads="1"/>
          </p:cNvPicPr>
          <p:nvPr userDrawn="1"/>
        </p:nvPicPr>
        <p:blipFill>
          <a:blip cstate="email"/>
          <a:stretch>
            <a:fillRect/>
          </a:stretch>
        </p:blipFill>
        <p:spPr bwMode="auto">
          <a:xfrm>
            <a:off x="7193280" y="2110740"/>
            <a:ext cx="1950720" cy="4747260"/>
          </a:xfrm>
          <a:prstGeom prst="rect">
            <a:avLst/>
          </a:prstGeom>
          <a:noFill/>
        </p:spPr>
      </p:pic>
      <p:sp>
        <p:nvSpPr>
          <p:cNvPr id="8" name="Textplatzhalter 2"/>
          <p:cNvSpPr>
            <a:spLocks noGrp="1"/>
          </p:cNvSpPr>
          <p:nvPr>
            <p:ph type="body" idx="1"/>
          </p:nvPr>
        </p:nvSpPr>
        <p:spPr>
          <a:xfrm>
            <a:off x="722313" y="2390226"/>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smtClean="0"/>
              <a:t>Textmasterformate durch Klicken bearbeiten</a:t>
            </a:r>
          </a:p>
        </p:txBody>
      </p:sp>
      <p:sp>
        <p:nvSpPr>
          <p:cNvPr id="5" name="Titel 1"/>
          <p:cNvSpPr>
            <a:spLocks noGrp="1"/>
          </p:cNvSpPr>
          <p:nvPr>
            <p:ph type="title"/>
          </p:nvPr>
        </p:nvSpPr>
        <p:spPr>
          <a:xfrm>
            <a:off x="722313" y="3890413"/>
            <a:ext cx="7772400" cy="1362075"/>
          </a:xfrm>
        </p:spPr>
        <p:txBody>
          <a:bodyPr anchor="t"/>
          <a:lstStyle>
            <a:lvl1pPr algn="l">
              <a:defRPr sz="2800" b="1" cap="all"/>
            </a:lvl1pPr>
          </a:lstStyle>
          <a:p>
            <a:r>
              <a:rPr lang="de-DE" dirty="0" smtClean="0"/>
              <a:t>Titelmasterformat durch Klicken bearbeiten</a:t>
            </a:r>
            <a:endParaRPr lang="de-AT" dirty="0"/>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9_Zwei Inhalte">
    <p:spTree>
      <p:nvGrpSpPr>
        <p:cNvPr id="1" name=""/>
        <p:cNvGrpSpPr/>
        <p:nvPr/>
      </p:nvGrpSpPr>
      <p:grpSpPr>
        <a:xfrm>
          <a:off x="0" y="0"/>
          <a:ext cx="0" cy="0"/>
          <a:chOff x="0" y="0"/>
          <a:chExt cx="0" cy="0"/>
        </a:xfrm>
      </p:grpSpPr>
      <p:pic>
        <p:nvPicPr>
          <p:cNvPr id="7" name="Picture 3" descr="C:\Dokumente und Einstellungen\mitterhuemer\Desktop\BIF_Valerie-grösser-gras-natur-jpg.jpg"/>
          <p:cNvPicPr>
            <a:picLocks noChangeAspect="1" noChangeArrowheads="1"/>
          </p:cNvPicPr>
          <p:nvPr userDrawn="1"/>
        </p:nvPicPr>
        <p:blipFill>
          <a:blip cstate="email"/>
          <a:stretch>
            <a:fillRect/>
          </a:stretch>
        </p:blipFill>
        <p:spPr bwMode="auto">
          <a:xfrm>
            <a:off x="7193280" y="2110740"/>
            <a:ext cx="1950720" cy="4747260"/>
          </a:xfrm>
          <a:prstGeom prst="rect">
            <a:avLst/>
          </a:prstGeom>
          <a:noFill/>
        </p:spPr>
      </p:pic>
      <p:sp>
        <p:nvSpPr>
          <p:cNvPr id="8"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
        <p:nvSpPr>
          <p:cNvPr id="11" name="Inhaltsplatzhalter 2"/>
          <p:cNvSpPr>
            <a:spLocks noGrp="1"/>
          </p:cNvSpPr>
          <p:nvPr>
            <p:ph sz="half" idx="1" hasCustomPrompt="1"/>
          </p:nvPr>
        </p:nvSpPr>
        <p:spPr>
          <a:xfrm>
            <a:off x="395288" y="2133600"/>
            <a:ext cx="3584045" cy="3992563"/>
          </a:xfrm>
        </p:spPr>
        <p:txBody>
          <a:bodyPr/>
          <a:lstStyle>
            <a:lvl1pPr>
              <a:defRPr sz="20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12" name="Inhaltsplatzhalter 3"/>
          <p:cNvSpPr>
            <a:spLocks noGrp="1"/>
          </p:cNvSpPr>
          <p:nvPr>
            <p:ph sz="half" idx="2" hasCustomPrompt="1"/>
          </p:nvPr>
        </p:nvSpPr>
        <p:spPr>
          <a:xfrm>
            <a:off x="4140201" y="2133600"/>
            <a:ext cx="3556000" cy="3992563"/>
          </a:xfrm>
        </p:spPr>
        <p:txBody>
          <a:bodyPr/>
          <a:lstStyle>
            <a:lvl1pPr>
              <a:defRPr sz="18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9_Vergleich">
    <p:spTree>
      <p:nvGrpSpPr>
        <p:cNvPr id="1" name=""/>
        <p:cNvGrpSpPr/>
        <p:nvPr/>
      </p:nvGrpSpPr>
      <p:grpSpPr>
        <a:xfrm>
          <a:off x="0" y="0"/>
          <a:ext cx="0" cy="0"/>
          <a:chOff x="0" y="0"/>
          <a:chExt cx="0" cy="0"/>
        </a:xfrm>
      </p:grpSpPr>
      <p:pic>
        <p:nvPicPr>
          <p:cNvPr id="9" name="Picture 3" descr="C:\Dokumente und Einstellungen\mitterhuemer\Desktop\BIF_Valerie-grösser-gras-natur-jpg.jpg"/>
          <p:cNvPicPr>
            <a:picLocks noChangeAspect="1" noChangeArrowheads="1"/>
          </p:cNvPicPr>
          <p:nvPr userDrawn="1"/>
        </p:nvPicPr>
        <p:blipFill>
          <a:blip cstate="email"/>
          <a:stretch>
            <a:fillRect/>
          </a:stretch>
        </p:blipFill>
        <p:spPr bwMode="auto">
          <a:xfrm>
            <a:off x="7193280" y="2110740"/>
            <a:ext cx="1950720" cy="4747260"/>
          </a:xfrm>
          <a:prstGeom prst="rect">
            <a:avLst/>
          </a:prstGeom>
          <a:noFill/>
        </p:spPr>
      </p:pic>
      <p:sp>
        <p:nvSpPr>
          <p:cNvPr id="10" name="Titel 1"/>
          <p:cNvSpPr>
            <a:spLocks noGrp="1"/>
          </p:cNvSpPr>
          <p:nvPr>
            <p:ph type="title"/>
          </p:nvPr>
        </p:nvSpPr>
        <p:spPr>
          <a:xfrm>
            <a:off x="395288" y="562504"/>
            <a:ext cx="8291512" cy="972609"/>
          </a:xfrm>
        </p:spPr>
        <p:txBody>
          <a:bodyPr/>
          <a:lstStyle>
            <a:lvl1pPr>
              <a:defRPr/>
            </a:lvl1pPr>
          </a:lstStyle>
          <a:p>
            <a:r>
              <a:rPr lang="de-DE" dirty="0" smtClean="0"/>
              <a:t>Titelmasterformat durch Klicken bearbeiten</a:t>
            </a:r>
            <a:endParaRPr lang="de-AT" dirty="0"/>
          </a:p>
        </p:txBody>
      </p:sp>
      <p:sp>
        <p:nvSpPr>
          <p:cNvPr id="11" name="Textplatzhalter 2"/>
          <p:cNvSpPr>
            <a:spLocks noGrp="1"/>
          </p:cNvSpPr>
          <p:nvPr>
            <p:ph type="body" idx="1"/>
          </p:nvPr>
        </p:nvSpPr>
        <p:spPr>
          <a:xfrm>
            <a:off x="395288" y="1535113"/>
            <a:ext cx="358404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Textmasterformate durch Klicken bearbeiten</a:t>
            </a:r>
          </a:p>
        </p:txBody>
      </p:sp>
      <p:sp>
        <p:nvSpPr>
          <p:cNvPr id="12" name="Textplatzhalter 4"/>
          <p:cNvSpPr>
            <a:spLocks noGrp="1"/>
          </p:cNvSpPr>
          <p:nvPr>
            <p:ph type="body" sz="quarter" idx="3"/>
          </p:nvPr>
        </p:nvSpPr>
        <p:spPr>
          <a:xfrm>
            <a:off x="4140201" y="1535113"/>
            <a:ext cx="4546599"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Textmasterformate durch Klicken bearbeiten</a:t>
            </a:r>
          </a:p>
        </p:txBody>
      </p:sp>
      <p:sp>
        <p:nvSpPr>
          <p:cNvPr id="15" name="Inhaltsplatzhalter 2"/>
          <p:cNvSpPr>
            <a:spLocks noGrp="1"/>
          </p:cNvSpPr>
          <p:nvPr>
            <p:ph sz="half" idx="10" hasCustomPrompt="1"/>
          </p:nvPr>
        </p:nvSpPr>
        <p:spPr>
          <a:xfrm>
            <a:off x="395288" y="2133600"/>
            <a:ext cx="3584045" cy="3992563"/>
          </a:xfrm>
        </p:spPr>
        <p:txBody>
          <a:bodyPr/>
          <a:lstStyle>
            <a:lvl1pPr>
              <a:defRPr sz="20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16" name="Inhaltsplatzhalter 3"/>
          <p:cNvSpPr>
            <a:spLocks noGrp="1"/>
          </p:cNvSpPr>
          <p:nvPr>
            <p:ph sz="half" idx="2" hasCustomPrompt="1"/>
          </p:nvPr>
        </p:nvSpPr>
        <p:spPr>
          <a:xfrm>
            <a:off x="4140201" y="2133600"/>
            <a:ext cx="3556000" cy="3992563"/>
          </a:xfrm>
        </p:spPr>
        <p:txBody>
          <a:bodyPr/>
          <a:lstStyle>
            <a:lvl1pPr>
              <a:defRPr sz="1800"/>
            </a:lvl1pPr>
            <a:lvl2pPr>
              <a:defRPr sz="1800"/>
            </a:lvl2pPr>
            <a:lvl3pPr marL="540000">
              <a:lnSpc>
                <a:spcPct val="90000"/>
              </a:lnSpc>
              <a:defRPr sz="1800"/>
            </a:lvl3pPr>
            <a:lvl4pPr>
              <a:defRPr sz="1800"/>
            </a:lvl4pPr>
            <a:lvl5pPr marL="900000">
              <a:lnSpc>
                <a:spcPct val="90000"/>
              </a:lnSpc>
              <a:defRPr sz="1600"/>
            </a:lvl5pPr>
            <a:lvl6pPr marL="1620000">
              <a:lnSpc>
                <a:spcPct val="90000"/>
              </a:lnSpc>
              <a:defRPr sz="1600"/>
            </a:lvl6pPr>
            <a:lvl7pPr>
              <a:defRPr sz="1800"/>
            </a:lvl7pPr>
            <a:lvl8pPr>
              <a:defRPr sz="1800"/>
            </a:lvl8pPr>
            <a:lvl9pPr>
              <a:defRPr sz="18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9_Nur Titel">
    <p:spTree>
      <p:nvGrpSpPr>
        <p:cNvPr id="1" name=""/>
        <p:cNvGrpSpPr/>
        <p:nvPr/>
      </p:nvGrpSpPr>
      <p:grpSpPr>
        <a:xfrm>
          <a:off x="0" y="0"/>
          <a:ext cx="0" cy="0"/>
          <a:chOff x="0" y="0"/>
          <a:chExt cx="0" cy="0"/>
        </a:xfrm>
      </p:grpSpPr>
      <p:pic>
        <p:nvPicPr>
          <p:cNvPr id="5" name="Picture 3" descr="C:\Dokumente und Einstellungen\mitterhuemer\Desktop\BIF_Valerie-grösser-gras-natur-jpg.jpg"/>
          <p:cNvPicPr>
            <a:picLocks noChangeAspect="1" noChangeArrowheads="1"/>
          </p:cNvPicPr>
          <p:nvPr userDrawn="1"/>
        </p:nvPicPr>
        <p:blipFill>
          <a:blip cstate="email"/>
          <a:stretch>
            <a:fillRect/>
          </a:stretch>
        </p:blipFill>
        <p:spPr bwMode="auto">
          <a:xfrm>
            <a:off x="7193280" y="2110740"/>
            <a:ext cx="1950720" cy="4747260"/>
          </a:xfrm>
          <a:prstGeom prst="rect">
            <a:avLst/>
          </a:prstGeom>
          <a:noFill/>
        </p:spPr>
      </p:pic>
      <p:sp>
        <p:nvSpPr>
          <p:cNvPr id="6" name="Titel 1"/>
          <p:cNvSpPr>
            <a:spLocks noGrp="1"/>
          </p:cNvSpPr>
          <p:nvPr>
            <p:ph type="title"/>
          </p:nvPr>
        </p:nvSpPr>
        <p:spPr>
          <a:xfrm>
            <a:off x="395288" y="1052513"/>
            <a:ext cx="8497887" cy="1008062"/>
          </a:xfrm>
        </p:spPr>
        <p:txBody>
          <a:bodyPr/>
          <a:lstStyle/>
          <a:p>
            <a:r>
              <a:rPr lang="de-DE" dirty="0" smtClean="0"/>
              <a:t>Titelmasterformat durch Klicken bearbeiten</a:t>
            </a:r>
            <a:endParaRPr lang="de-AT" dirty="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9_Leer">
    <p:spTree>
      <p:nvGrpSpPr>
        <p:cNvPr id="1" name=""/>
        <p:cNvGrpSpPr/>
        <p:nvPr/>
      </p:nvGrpSpPr>
      <p:grpSpPr>
        <a:xfrm>
          <a:off x="0" y="0"/>
          <a:ext cx="0" cy="0"/>
          <a:chOff x="0" y="0"/>
          <a:chExt cx="0" cy="0"/>
        </a:xfrm>
      </p:grpSpPr>
      <p:pic>
        <p:nvPicPr>
          <p:cNvPr id="4" name="Picture 3" descr="C:\Dokumente und Einstellungen\mitterhuemer\Desktop\BIF_Valerie-grösser-gras-natur-jpg.jpg"/>
          <p:cNvPicPr>
            <a:picLocks noChangeAspect="1" noChangeArrowheads="1"/>
          </p:cNvPicPr>
          <p:nvPr userDrawn="1"/>
        </p:nvPicPr>
        <p:blipFill>
          <a:blip cstate="email"/>
          <a:stretch>
            <a:fillRect/>
          </a:stretch>
        </p:blipFill>
        <p:spPr bwMode="auto">
          <a:xfrm>
            <a:off x="7193280" y="2110740"/>
            <a:ext cx="1950720" cy="4747260"/>
          </a:xfrm>
          <a:prstGeom prst="rect">
            <a:avLst/>
          </a:prstGeom>
          <a:noFill/>
        </p:spPr>
      </p:pic>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9_Inhalt mit Überschrift">
    <p:spTree>
      <p:nvGrpSpPr>
        <p:cNvPr id="1" name=""/>
        <p:cNvGrpSpPr/>
        <p:nvPr/>
      </p:nvGrpSpPr>
      <p:grpSpPr>
        <a:xfrm>
          <a:off x="0" y="0"/>
          <a:ext cx="0" cy="0"/>
          <a:chOff x="0" y="0"/>
          <a:chExt cx="0" cy="0"/>
        </a:xfrm>
      </p:grpSpPr>
      <p:pic>
        <p:nvPicPr>
          <p:cNvPr id="7" name="Picture 3" descr="C:\Dokumente und Einstellungen\mitterhuemer\Desktop\BIF_Valerie-grösser-gras-natur-jpg.jpg"/>
          <p:cNvPicPr>
            <a:picLocks noChangeAspect="1" noChangeArrowheads="1"/>
          </p:cNvPicPr>
          <p:nvPr userDrawn="1"/>
        </p:nvPicPr>
        <p:blipFill>
          <a:blip cstate="email"/>
          <a:stretch>
            <a:fillRect/>
          </a:stretch>
        </p:blipFill>
        <p:spPr bwMode="auto">
          <a:xfrm>
            <a:off x="7193280" y="2110740"/>
            <a:ext cx="1950720" cy="4747260"/>
          </a:xfrm>
          <a:prstGeom prst="rect">
            <a:avLst/>
          </a:prstGeom>
          <a:noFill/>
        </p:spPr>
      </p:pic>
      <p:sp>
        <p:nvSpPr>
          <p:cNvPr id="8" name="Titel 1"/>
          <p:cNvSpPr>
            <a:spLocks noGrp="1"/>
          </p:cNvSpPr>
          <p:nvPr>
            <p:ph type="title" hasCustomPrompt="1"/>
          </p:nvPr>
        </p:nvSpPr>
        <p:spPr>
          <a:xfrm>
            <a:off x="457200" y="891141"/>
            <a:ext cx="3008313" cy="1162050"/>
          </a:xfrm>
        </p:spPr>
        <p:txBody>
          <a:bodyPr anchor="t" anchorCtr="0"/>
          <a:lstStyle>
            <a:lvl1pPr algn="l">
              <a:lnSpc>
                <a:spcPct val="90000"/>
              </a:lnSpc>
              <a:defRPr sz="2000" b="1"/>
            </a:lvl1pPr>
          </a:lstStyle>
          <a:p>
            <a:r>
              <a:rPr lang="de-DE" dirty="0" smtClean="0"/>
              <a:t>Titelmasterformat durch Klicken bearbeiten</a:t>
            </a:r>
            <a:endParaRPr lang="de-AT" dirty="0"/>
          </a:p>
        </p:txBody>
      </p:sp>
      <p:sp>
        <p:nvSpPr>
          <p:cNvPr id="9" name="Inhaltsplatzhalter 2"/>
          <p:cNvSpPr>
            <a:spLocks noGrp="1"/>
          </p:cNvSpPr>
          <p:nvPr>
            <p:ph idx="1" hasCustomPrompt="1"/>
          </p:nvPr>
        </p:nvSpPr>
        <p:spPr>
          <a:xfrm>
            <a:off x="3575050" y="891141"/>
            <a:ext cx="4163483" cy="5235022"/>
          </a:xfrm>
        </p:spPr>
        <p:txBody>
          <a:bodyPr/>
          <a:lstStyle>
            <a:lvl1pPr>
              <a:defRPr sz="2000"/>
            </a:lvl1pPr>
            <a:lvl2pPr>
              <a:defRPr sz="2000"/>
            </a:lvl2pPr>
            <a:lvl3pPr marL="540000">
              <a:defRPr sz="1800"/>
            </a:lvl3pPr>
            <a:lvl4pPr>
              <a:defRPr sz="2000"/>
            </a:lvl4pPr>
            <a:lvl5pPr marL="900000">
              <a:defRPr sz="1600"/>
            </a:lvl5pPr>
            <a:lvl6pPr marL="1620000">
              <a:defRPr sz="1600"/>
            </a:lvl6pPr>
            <a:lvl7pPr>
              <a:defRPr sz="2000"/>
            </a:lvl7pPr>
            <a:lvl8pPr>
              <a:defRPr sz="2000"/>
            </a:lvl8pPr>
            <a:lvl9pPr>
              <a:defRPr sz="2000"/>
            </a:lvl9p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sp>
        <p:nvSpPr>
          <p:cNvPr id="10" name="Textplatzhalter 3"/>
          <p:cNvSpPr>
            <a:spLocks noGrp="1"/>
          </p:cNvSpPr>
          <p:nvPr>
            <p:ph type="body" sz="half" idx="2"/>
          </p:nvPr>
        </p:nvSpPr>
        <p:spPr>
          <a:xfrm>
            <a:off x="457200" y="2370667"/>
            <a:ext cx="3008313" cy="3755496"/>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smtClean="0"/>
              <a:t>Textmasterformate durch Klicken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63" Type="http://schemas.openxmlformats.org/officeDocument/2006/relationships/slideLayout" Target="../slideLayouts/slideLayout63.xml"/><Relationship Id="rId84" Type="http://schemas.openxmlformats.org/officeDocument/2006/relationships/slideLayout" Target="../slideLayouts/slideLayout84.xml"/><Relationship Id="rId138" Type="http://schemas.openxmlformats.org/officeDocument/2006/relationships/slideLayout" Target="../slideLayouts/slideLayout138.xml"/><Relationship Id="rId159" Type="http://schemas.openxmlformats.org/officeDocument/2006/relationships/slideLayout" Target="../slideLayouts/slideLayout159.xml"/><Relationship Id="rId170" Type="http://schemas.openxmlformats.org/officeDocument/2006/relationships/slideLayout" Target="../slideLayouts/slideLayout170.xml"/><Relationship Id="rId191" Type="http://schemas.openxmlformats.org/officeDocument/2006/relationships/slideLayout" Target="../slideLayouts/slideLayout191.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53" Type="http://schemas.openxmlformats.org/officeDocument/2006/relationships/slideLayout" Target="../slideLayouts/slideLayout53.xml"/><Relationship Id="rId74" Type="http://schemas.openxmlformats.org/officeDocument/2006/relationships/slideLayout" Target="../slideLayouts/slideLayout74.xml"/><Relationship Id="rId128" Type="http://schemas.openxmlformats.org/officeDocument/2006/relationships/slideLayout" Target="../slideLayouts/slideLayout128.xml"/><Relationship Id="rId149" Type="http://schemas.openxmlformats.org/officeDocument/2006/relationships/slideLayout" Target="../slideLayouts/slideLayout149.xml"/><Relationship Id="rId5" Type="http://schemas.openxmlformats.org/officeDocument/2006/relationships/slideLayout" Target="../slideLayouts/slideLayout5.xml"/><Relationship Id="rId95" Type="http://schemas.openxmlformats.org/officeDocument/2006/relationships/slideLayout" Target="../slideLayouts/slideLayout95.xml"/><Relationship Id="rId160" Type="http://schemas.openxmlformats.org/officeDocument/2006/relationships/slideLayout" Target="../slideLayouts/slideLayout160.xml"/><Relationship Id="rId181" Type="http://schemas.openxmlformats.org/officeDocument/2006/relationships/slideLayout" Target="../slideLayouts/slideLayout181.xml"/><Relationship Id="rId22" Type="http://schemas.openxmlformats.org/officeDocument/2006/relationships/slideLayout" Target="../slideLayouts/slideLayout22.xml"/><Relationship Id="rId43" Type="http://schemas.openxmlformats.org/officeDocument/2006/relationships/slideLayout" Target="../slideLayouts/slideLayout43.xml"/><Relationship Id="rId64" Type="http://schemas.openxmlformats.org/officeDocument/2006/relationships/slideLayout" Target="../slideLayouts/slideLayout64.xml"/><Relationship Id="rId118" Type="http://schemas.openxmlformats.org/officeDocument/2006/relationships/slideLayout" Target="../slideLayouts/slideLayout118.xml"/><Relationship Id="rId139" Type="http://schemas.openxmlformats.org/officeDocument/2006/relationships/slideLayout" Target="../slideLayouts/slideLayout139.xml"/><Relationship Id="rId85" Type="http://schemas.openxmlformats.org/officeDocument/2006/relationships/slideLayout" Target="../slideLayouts/slideLayout85.xml"/><Relationship Id="rId150" Type="http://schemas.openxmlformats.org/officeDocument/2006/relationships/slideLayout" Target="../slideLayouts/slideLayout150.xml"/><Relationship Id="rId171" Type="http://schemas.openxmlformats.org/officeDocument/2006/relationships/slideLayout" Target="../slideLayouts/slideLayout171.xml"/><Relationship Id="rId192" Type="http://schemas.openxmlformats.org/officeDocument/2006/relationships/slideLayout" Target="../slideLayouts/slideLayout192.xml"/><Relationship Id="rId12" Type="http://schemas.openxmlformats.org/officeDocument/2006/relationships/slideLayout" Target="../slideLayouts/slideLayout12.xml"/><Relationship Id="rId33" Type="http://schemas.openxmlformats.org/officeDocument/2006/relationships/slideLayout" Target="../slideLayouts/slideLayout33.xml"/><Relationship Id="rId108" Type="http://schemas.openxmlformats.org/officeDocument/2006/relationships/slideLayout" Target="../slideLayouts/slideLayout108.xml"/><Relationship Id="rId129" Type="http://schemas.openxmlformats.org/officeDocument/2006/relationships/slideLayout" Target="../slideLayouts/slideLayout129.xml"/><Relationship Id="rId54" Type="http://schemas.openxmlformats.org/officeDocument/2006/relationships/slideLayout" Target="../slideLayouts/slideLayout54.xml"/><Relationship Id="rId75" Type="http://schemas.openxmlformats.org/officeDocument/2006/relationships/slideLayout" Target="../slideLayouts/slideLayout75.xml"/><Relationship Id="rId96" Type="http://schemas.openxmlformats.org/officeDocument/2006/relationships/slideLayout" Target="../slideLayouts/slideLayout96.xml"/><Relationship Id="rId140" Type="http://schemas.openxmlformats.org/officeDocument/2006/relationships/slideLayout" Target="../slideLayouts/slideLayout140.xml"/><Relationship Id="rId161" Type="http://schemas.openxmlformats.org/officeDocument/2006/relationships/slideLayout" Target="../slideLayouts/slideLayout161.xml"/><Relationship Id="rId182" Type="http://schemas.openxmlformats.org/officeDocument/2006/relationships/slideLayout" Target="../slideLayouts/slideLayout182.xml"/><Relationship Id="rId6" Type="http://schemas.openxmlformats.org/officeDocument/2006/relationships/slideLayout" Target="../slideLayouts/slideLayout6.xml"/><Relationship Id="rId23" Type="http://schemas.openxmlformats.org/officeDocument/2006/relationships/slideLayout" Target="../slideLayouts/slideLayout23.xml"/><Relationship Id="rId119" Type="http://schemas.openxmlformats.org/officeDocument/2006/relationships/slideLayout" Target="../slideLayouts/slideLayout119.xml"/><Relationship Id="rId44" Type="http://schemas.openxmlformats.org/officeDocument/2006/relationships/slideLayout" Target="../slideLayouts/slideLayout44.xml"/><Relationship Id="rId65" Type="http://schemas.openxmlformats.org/officeDocument/2006/relationships/slideLayout" Target="../slideLayouts/slideLayout65.xml"/><Relationship Id="rId86" Type="http://schemas.openxmlformats.org/officeDocument/2006/relationships/slideLayout" Target="../slideLayouts/slideLayout86.xml"/><Relationship Id="rId130" Type="http://schemas.openxmlformats.org/officeDocument/2006/relationships/slideLayout" Target="../slideLayouts/slideLayout130.xml"/><Relationship Id="rId151" Type="http://schemas.openxmlformats.org/officeDocument/2006/relationships/slideLayout" Target="../slideLayouts/slideLayout151.xml"/><Relationship Id="rId172" Type="http://schemas.openxmlformats.org/officeDocument/2006/relationships/slideLayout" Target="../slideLayouts/slideLayout172.xml"/><Relationship Id="rId193" Type="http://schemas.openxmlformats.org/officeDocument/2006/relationships/slideLayout" Target="../slideLayouts/slideLayout193.xml"/><Relationship Id="rId13" Type="http://schemas.openxmlformats.org/officeDocument/2006/relationships/slideLayout" Target="../slideLayouts/slideLayout13.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20" Type="http://schemas.openxmlformats.org/officeDocument/2006/relationships/slideLayout" Target="../slideLayouts/slideLayout120.xml"/><Relationship Id="rId141" Type="http://schemas.openxmlformats.org/officeDocument/2006/relationships/slideLayout" Target="../slideLayouts/slideLayout141.xml"/><Relationship Id="rId7" Type="http://schemas.openxmlformats.org/officeDocument/2006/relationships/slideLayout" Target="../slideLayouts/slideLayout7.xml"/><Relationship Id="rId162" Type="http://schemas.openxmlformats.org/officeDocument/2006/relationships/slideLayout" Target="../slideLayouts/slideLayout162.xml"/><Relationship Id="rId183" Type="http://schemas.openxmlformats.org/officeDocument/2006/relationships/slideLayout" Target="../slideLayouts/slideLayout183.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131" Type="http://schemas.openxmlformats.org/officeDocument/2006/relationships/slideLayout" Target="../slideLayouts/slideLayout131.xml"/><Relationship Id="rId136" Type="http://schemas.openxmlformats.org/officeDocument/2006/relationships/slideLayout" Target="../slideLayouts/slideLayout136.xml"/><Relationship Id="rId157" Type="http://schemas.openxmlformats.org/officeDocument/2006/relationships/slideLayout" Target="../slideLayouts/slideLayout157.xml"/><Relationship Id="rId178" Type="http://schemas.openxmlformats.org/officeDocument/2006/relationships/slideLayout" Target="../slideLayouts/slideLayout178.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52" Type="http://schemas.openxmlformats.org/officeDocument/2006/relationships/slideLayout" Target="../slideLayouts/slideLayout152.xml"/><Relationship Id="rId173" Type="http://schemas.openxmlformats.org/officeDocument/2006/relationships/slideLayout" Target="../slideLayouts/slideLayout173.xml"/><Relationship Id="rId194" Type="http://schemas.openxmlformats.org/officeDocument/2006/relationships/slideLayout" Target="../slideLayouts/slideLayout194.xml"/><Relationship Id="rId199" Type="http://schemas.openxmlformats.org/officeDocument/2006/relationships/slideLayout" Target="../slideLayouts/slideLayout199.xml"/><Relationship Id="rId203" Type="http://schemas.openxmlformats.org/officeDocument/2006/relationships/image" Target="../media/image2.png"/><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26" Type="http://schemas.openxmlformats.org/officeDocument/2006/relationships/slideLayout" Target="../slideLayouts/slideLayout126.xml"/><Relationship Id="rId147" Type="http://schemas.openxmlformats.org/officeDocument/2006/relationships/slideLayout" Target="../slideLayouts/slideLayout147.xml"/><Relationship Id="rId168" Type="http://schemas.openxmlformats.org/officeDocument/2006/relationships/slideLayout" Target="../slideLayouts/slideLayout16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121" Type="http://schemas.openxmlformats.org/officeDocument/2006/relationships/slideLayout" Target="../slideLayouts/slideLayout121.xml"/><Relationship Id="rId142" Type="http://schemas.openxmlformats.org/officeDocument/2006/relationships/slideLayout" Target="../slideLayouts/slideLayout142.xml"/><Relationship Id="rId163" Type="http://schemas.openxmlformats.org/officeDocument/2006/relationships/slideLayout" Target="../slideLayouts/slideLayout163.xml"/><Relationship Id="rId184" Type="http://schemas.openxmlformats.org/officeDocument/2006/relationships/slideLayout" Target="../slideLayouts/slideLayout184.xml"/><Relationship Id="rId189" Type="http://schemas.openxmlformats.org/officeDocument/2006/relationships/slideLayout" Target="../slideLayouts/slideLayout189.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137" Type="http://schemas.openxmlformats.org/officeDocument/2006/relationships/slideLayout" Target="../slideLayouts/slideLayout137.xml"/><Relationship Id="rId158" Type="http://schemas.openxmlformats.org/officeDocument/2006/relationships/slideLayout" Target="../slideLayouts/slideLayout158.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32" Type="http://schemas.openxmlformats.org/officeDocument/2006/relationships/slideLayout" Target="../slideLayouts/slideLayout132.xml"/><Relationship Id="rId153" Type="http://schemas.openxmlformats.org/officeDocument/2006/relationships/slideLayout" Target="../slideLayouts/slideLayout153.xml"/><Relationship Id="rId174" Type="http://schemas.openxmlformats.org/officeDocument/2006/relationships/slideLayout" Target="../slideLayouts/slideLayout174.xml"/><Relationship Id="rId179" Type="http://schemas.openxmlformats.org/officeDocument/2006/relationships/slideLayout" Target="../slideLayouts/slideLayout179.xml"/><Relationship Id="rId195" Type="http://schemas.openxmlformats.org/officeDocument/2006/relationships/slideLayout" Target="../slideLayouts/slideLayout195.xml"/><Relationship Id="rId190" Type="http://schemas.openxmlformats.org/officeDocument/2006/relationships/slideLayout" Target="../slideLayouts/slideLayout190.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27" Type="http://schemas.openxmlformats.org/officeDocument/2006/relationships/slideLayout" Target="../slideLayouts/slideLayout12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52" Type="http://schemas.openxmlformats.org/officeDocument/2006/relationships/slideLayout" Target="../slideLayouts/slideLayout52.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122" Type="http://schemas.openxmlformats.org/officeDocument/2006/relationships/slideLayout" Target="../slideLayouts/slideLayout122.xml"/><Relationship Id="rId143" Type="http://schemas.openxmlformats.org/officeDocument/2006/relationships/slideLayout" Target="../slideLayouts/slideLayout143.xml"/><Relationship Id="rId148" Type="http://schemas.openxmlformats.org/officeDocument/2006/relationships/slideLayout" Target="../slideLayouts/slideLayout148.xml"/><Relationship Id="rId164" Type="http://schemas.openxmlformats.org/officeDocument/2006/relationships/slideLayout" Target="../slideLayouts/slideLayout164.xml"/><Relationship Id="rId169" Type="http://schemas.openxmlformats.org/officeDocument/2006/relationships/slideLayout" Target="../slideLayouts/slideLayout169.xml"/><Relationship Id="rId185" Type="http://schemas.openxmlformats.org/officeDocument/2006/relationships/slideLayout" Target="../slideLayouts/slideLayout185.xml"/><Relationship Id="rId4" Type="http://schemas.openxmlformats.org/officeDocument/2006/relationships/slideLayout" Target="../slideLayouts/slideLayout4.xml"/><Relationship Id="rId9" Type="http://schemas.openxmlformats.org/officeDocument/2006/relationships/slideLayout" Target="../slideLayouts/slideLayout9.xml"/><Relationship Id="rId180" Type="http://schemas.openxmlformats.org/officeDocument/2006/relationships/slideLayout" Target="../slideLayouts/slideLayout180.xml"/><Relationship Id="rId26" Type="http://schemas.openxmlformats.org/officeDocument/2006/relationships/slideLayout" Target="../slideLayouts/slideLayout26.xml"/><Relationship Id="rId47" Type="http://schemas.openxmlformats.org/officeDocument/2006/relationships/slideLayout" Target="../slideLayouts/slideLayout47.xml"/><Relationship Id="rId68" Type="http://schemas.openxmlformats.org/officeDocument/2006/relationships/slideLayout" Target="../slideLayouts/slideLayout68.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33" Type="http://schemas.openxmlformats.org/officeDocument/2006/relationships/slideLayout" Target="../slideLayouts/slideLayout133.xml"/><Relationship Id="rId154" Type="http://schemas.openxmlformats.org/officeDocument/2006/relationships/slideLayout" Target="../slideLayouts/slideLayout154.xml"/><Relationship Id="rId175" Type="http://schemas.openxmlformats.org/officeDocument/2006/relationships/slideLayout" Target="../slideLayouts/slideLayout175.xml"/><Relationship Id="rId196" Type="http://schemas.openxmlformats.org/officeDocument/2006/relationships/slideLayout" Target="../slideLayouts/slideLayout196.xml"/><Relationship Id="rId200" Type="http://schemas.openxmlformats.org/officeDocument/2006/relationships/slideLayout" Target="../slideLayouts/slideLayout200.xml"/><Relationship Id="rId16" Type="http://schemas.openxmlformats.org/officeDocument/2006/relationships/slideLayout" Target="../slideLayouts/slideLayout16.xml"/><Relationship Id="rId37" Type="http://schemas.openxmlformats.org/officeDocument/2006/relationships/slideLayout" Target="../slideLayouts/slideLayout37.xml"/><Relationship Id="rId58" Type="http://schemas.openxmlformats.org/officeDocument/2006/relationships/slideLayout" Target="../slideLayouts/slideLayout58.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123" Type="http://schemas.openxmlformats.org/officeDocument/2006/relationships/slideLayout" Target="../slideLayouts/slideLayout123.xml"/><Relationship Id="rId144" Type="http://schemas.openxmlformats.org/officeDocument/2006/relationships/slideLayout" Target="../slideLayouts/slideLayout144.xml"/><Relationship Id="rId90" Type="http://schemas.openxmlformats.org/officeDocument/2006/relationships/slideLayout" Target="../slideLayouts/slideLayout90.xml"/><Relationship Id="rId165" Type="http://schemas.openxmlformats.org/officeDocument/2006/relationships/slideLayout" Target="../slideLayouts/slideLayout165.xml"/><Relationship Id="rId186" Type="http://schemas.openxmlformats.org/officeDocument/2006/relationships/slideLayout" Target="../slideLayouts/slideLayout186.xml"/><Relationship Id="rId27" Type="http://schemas.openxmlformats.org/officeDocument/2006/relationships/slideLayout" Target="../slideLayouts/slideLayout27.xml"/><Relationship Id="rId48" Type="http://schemas.openxmlformats.org/officeDocument/2006/relationships/slideLayout" Target="../slideLayouts/slideLayout48.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34" Type="http://schemas.openxmlformats.org/officeDocument/2006/relationships/slideLayout" Target="../slideLayouts/slideLayout134.xml"/><Relationship Id="rId80" Type="http://schemas.openxmlformats.org/officeDocument/2006/relationships/slideLayout" Target="../slideLayouts/slideLayout80.xml"/><Relationship Id="rId155" Type="http://schemas.openxmlformats.org/officeDocument/2006/relationships/slideLayout" Target="../slideLayouts/slideLayout155.xml"/><Relationship Id="rId176" Type="http://schemas.openxmlformats.org/officeDocument/2006/relationships/slideLayout" Target="../slideLayouts/slideLayout176.xml"/><Relationship Id="rId197" Type="http://schemas.openxmlformats.org/officeDocument/2006/relationships/slideLayout" Target="../slideLayouts/slideLayout197.xml"/><Relationship Id="rId201" Type="http://schemas.openxmlformats.org/officeDocument/2006/relationships/theme" Target="../theme/theme1.xml"/><Relationship Id="rId17" Type="http://schemas.openxmlformats.org/officeDocument/2006/relationships/slideLayout" Target="../slideLayouts/slideLayout17.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24" Type="http://schemas.openxmlformats.org/officeDocument/2006/relationships/slideLayout" Target="../slideLayouts/slideLayout124.xml"/><Relationship Id="rId70" Type="http://schemas.openxmlformats.org/officeDocument/2006/relationships/slideLayout" Target="../slideLayouts/slideLayout70.xml"/><Relationship Id="rId91" Type="http://schemas.openxmlformats.org/officeDocument/2006/relationships/slideLayout" Target="../slideLayouts/slideLayout91.xml"/><Relationship Id="rId145" Type="http://schemas.openxmlformats.org/officeDocument/2006/relationships/slideLayout" Target="../slideLayouts/slideLayout145.xml"/><Relationship Id="rId166" Type="http://schemas.openxmlformats.org/officeDocument/2006/relationships/slideLayout" Target="../slideLayouts/slideLayout166.xml"/><Relationship Id="rId187" Type="http://schemas.openxmlformats.org/officeDocument/2006/relationships/slideLayout" Target="../slideLayouts/slideLayout187.xml"/><Relationship Id="rId1" Type="http://schemas.openxmlformats.org/officeDocument/2006/relationships/slideLayout" Target="../slideLayouts/slideLayout1.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60" Type="http://schemas.openxmlformats.org/officeDocument/2006/relationships/slideLayout" Target="../slideLayouts/slideLayout60.xml"/><Relationship Id="rId81" Type="http://schemas.openxmlformats.org/officeDocument/2006/relationships/slideLayout" Target="../slideLayouts/slideLayout81.xml"/><Relationship Id="rId135" Type="http://schemas.openxmlformats.org/officeDocument/2006/relationships/slideLayout" Target="../slideLayouts/slideLayout135.xml"/><Relationship Id="rId156" Type="http://schemas.openxmlformats.org/officeDocument/2006/relationships/slideLayout" Target="../slideLayouts/slideLayout156.xml"/><Relationship Id="rId177" Type="http://schemas.openxmlformats.org/officeDocument/2006/relationships/slideLayout" Target="../slideLayouts/slideLayout177.xml"/><Relationship Id="rId198" Type="http://schemas.openxmlformats.org/officeDocument/2006/relationships/slideLayout" Target="../slideLayouts/slideLayout198.xml"/><Relationship Id="rId202" Type="http://schemas.openxmlformats.org/officeDocument/2006/relationships/image" Target="../media/image1.jpeg"/><Relationship Id="rId18" Type="http://schemas.openxmlformats.org/officeDocument/2006/relationships/slideLayout" Target="../slideLayouts/slideLayout18.xml"/><Relationship Id="rId39" Type="http://schemas.openxmlformats.org/officeDocument/2006/relationships/slideLayout" Target="../slideLayouts/slideLayout39.xml"/><Relationship Id="rId50" Type="http://schemas.openxmlformats.org/officeDocument/2006/relationships/slideLayout" Target="../slideLayouts/slideLayout50.xml"/><Relationship Id="rId104" Type="http://schemas.openxmlformats.org/officeDocument/2006/relationships/slideLayout" Target="../slideLayouts/slideLayout104.xml"/><Relationship Id="rId125" Type="http://schemas.openxmlformats.org/officeDocument/2006/relationships/slideLayout" Target="../slideLayouts/slideLayout125.xml"/><Relationship Id="rId146" Type="http://schemas.openxmlformats.org/officeDocument/2006/relationships/slideLayout" Target="../slideLayouts/slideLayout146.xml"/><Relationship Id="rId167" Type="http://schemas.openxmlformats.org/officeDocument/2006/relationships/slideLayout" Target="../slideLayouts/slideLayout167.xml"/><Relationship Id="rId188" Type="http://schemas.openxmlformats.org/officeDocument/2006/relationships/slideLayout" Target="../slideLayouts/slideLayout188.xml"/><Relationship Id="rId71" Type="http://schemas.openxmlformats.org/officeDocument/2006/relationships/slideLayout" Target="../slideLayouts/slideLayout71.xml"/><Relationship Id="rId92" Type="http://schemas.openxmlformats.org/officeDocument/2006/relationships/slideLayout" Target="../slideLayouts/slideLayout9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userDrawn="1">
            <p:ph type="title"/>
          </p:nvPr>
        </p:nvSpPr>
        <p:spPr bwMode="auto">
          <a:xfrm>
            <a:off x="395288" y="1052513"/>
            <a:ext cx="8497887" cy="10080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de-AT" dirty="0" smtClean="0"/>
              <a:t>Titelmasterformat durch Klicken bearbeiten</a:t>
            </a:r>
          </a:p>
        </p:txBody>
      </p:sp>
      <p:sp>
        <p:nvSpPr>
          <p:cNvPr id="1047" name="Line 23"/>
          <p:cNvSpPr>
            <a:spLocks noChangeShapeType="1"/>
          </p:cNvSpPr>
          <p:nvPr userDrawn="1"/>
        </p:nvSpPr>
        <p:spPr bwMode="auto">
          <a:xfrm flipV="1">
            <a:off x="468313" y="0"/>
            <a:ext cx="0" cy="6669088"/>
          </a:xfrm>
          <a:prstGeom prst="line">
            <a:avLst/>
          </a:prstGeom>
          <a:noFill/>
          <a:ln w="9525">
            <a:noFill/>
            <a:round/>
            <a:headEnd/>
            <a:tailEnd/>
          </a:ln>
          <a:effectLst/>
        </p:spPr>
        <p:txBody>
          <a:bodyPr anchor="ctr"/>
          <a:lstStyle/>
          <a:p>
            <a:pPr>
              <a:defRPr/>
            </a:pPr>
            <a:endParaRPr lang="de-AT"/>
          </a:p>
        </p:txBody>
      </p:sp>
      <p:sp>
        <p:nvSpPr>
          <p:cNvPr id="1032" name="Rectangle 22"/>
          <p:cNvSpPr>
            <a:spLocks noGrp="1" noChangeArrowheads="1"/>
          </p:cNvSpPr>
          <p:nvPr userDrawn="1">
            <p:ph type="body" idx="1"/>
          </p:nvPr>
        </p:nvSpPr>
        <p:spPr bwMode="auto">
          <a:xfrm>
            <a:off x="395288" y="2133600"/>
            <a:ext cx="8497887" cy="3992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AT" dirty="0" smtClean="0"/>
              <a:t>Textmasterformate durch Klicken bearbeiten</a:t>
            </a:r>
          </a:p>
          <a:p>
            <a:pPr lvl="0"/>
            <a:endParaRPr lang="de-AT" dirty="0" smtClean="0"/>
          </a:p>
          <a:p>
            <a:pPr lvl="1"/>
            <a:r>
              <a:rPr lang="de-AT" dirty="0" smtClean="0"/>
              <a:t>Zweite Ebene</a:t>
            </a:r>
          </a:p>
          <a:p>
            <a:pPr lvl="1"/>
            <a:endParaRPr lang="de-AT" dirty="0" smtClean="0"/>
          </a:p>
          <a:p>
            <a:pPr lvl="2"/>
            <a:r>
              <a:rPr lang="de-AT" dirty="0" smtClean="0"/>
              <a:t>Dritte Ebene</a:t>
            </a:r>
          </a:p>
          <a:p>
            <a:pPr lvl="4"/>
            <a:r>
              <a:rPr lang="de-AT" dirty="0" smtClean="0"/>
              <a:t>Vierte Ebene</a:t>
            </a:r>
          </a:p>
          <a:p>
            <a:pPr lvl="5"/>
            <a:r>
              <a:rPr lang="de-AT" dirty="0" smtClean="0"/>
              <a:t>Fünfte Ebene</a:t>
            </a:r>
          </a:p>
        </p:txBody>
      </p:sp>
      <p:grpSp>
        <p:nvGrpSpPr>
          <p:cNvPr id="9" name="Gruppieren 8"/>
          <p:cNvGrpSpPr/>
          <p:nvPr userDrawn="1"/>
        </p:nvGrpSpPr>
        <p:grpSpPr>
          <a:xfrm>
            <a:off x="0" y="5076000"/>
            <a:ext cx="9144000" cy="1782000"/>
            <a:chOff x="0" y="5076000"/>
            <a:chExt cx="9144000" cy="1782000"/>
          </a:xfrm>
        </p:grpSpPr>
        <p:pic>
          <p:nvPicPr>
            <p:cNvPr id="10" name="Picture 4" descr="C:\Dokumente und Einstellungen\mitterhuemer\Desktop\wiese.jpg"/>
            <p:cNvPicPr>
              <a:picLocks noChangeAspect="1" noChangeArrowheads="1"/>
            </p:cNvPicPr>
            <p:nvPr userDrawn="1"/>
          </p:nvPicPr>
          <p:blipFill>
            <a:blip r:embed="rId202"/>
            <a:srcRect/>
            <a:stretch>
              <a:fillRect/>
            </a:stretch>
          </p:blipFill>
          <p:spPr bwMode="auto">
            <a:xfrm>
              <a:off x="4363165" y="5076000"/>
              <a:ext cx="4780835" cy="1782000"/>
            </a:xfrm>
            <a:prstGeom prst="rect">
              <a:avLst/>
            </a:prstGeom>
            <a:noFill/>
          </p:spPr>
        </p:pic>
        <p:pic>
          <p:nvPicPr>
            <p:cNvPr id="11" name="Picture 4" descr="C:\Dokumente und Einstellungen\mitterhuemer\Desktop\wiese.jpg"/>
            <p:cNvPicPr>
              <a:picLocks noChangeAspect="1" noChangeArrowheads="1"/>
            </p:cNvPicPr>
            <p:nvPr userDrawn="1"/>
          </p:nvPicPr>
          <p:blipFill>
            <a:blip r:embed="rId202"/>
            <a:srcRect/>
            <a:stretch>
              <a:fillRect/>
            </a:stretch>
          </p:blipFill>
          <p:spPr bwMode="auto">
            <a:xfrm>
              <a:off x="0" y="5076000"/>
              <a:ext cx="4780835" cy="1782000"/>
            </a:xfrm>
            <a:prstGeom prst="rect">
              <a:avLst/>
            </a:prstGeom>
            <a:noFill/>
          </p:spPr>
        </p:pic>
      </p:grpSp>
      <p:sp>
        <p:nvSpPr>
          <p:cNvPr id="14" name="Text Box 16"/>
          <p:cNvSpPr txBox="1">
            <a:spLocks noChangeArrowheads="1"/>
          </p:cNvSpPr>
          <p:nvPr userDrawn="1"/>
        </p:nvSpPr>
        <p:spPr bwMode="auto">
          <a:xfrm>
            <a:off x="395288" y="6308725"/>
            <a:ext cx="4608512" cy="307777"/>
          </a:xfrm>
          <a:prstGeom prst="rect">
            <a:avLst/>
          </a:prstGeom>
          <a:noFill/>
          <a:ln w="9525">
            <a:noFill/>
            <a:miter lim="800000"/>
            <a:headEnd/>
            <a:tailEnd/>
          </a:ln>
          <a:effectLst/>
        </p:spPr>
        <p:txBody>
          <a:bodyPr>
            <a:spAutoFit/>
          </a:bodyPr>
          <a:lstStyle/>
          <a:p>
            <a:pPr algn="l"/>
            <a:r>
              <a:rPr lang="de-DE" sz="1400" baseline="0" dirty="0" smtClean="0">
                <a:solidFill>
                  <a:schemeClr val="bg1"/>
                </a:solidFill>
              </a:rPr>
              <a:t>Dezember 2013</a:t>
            </a:r>
            <a:endParaRPr lang="de-DE" sz="1400" dirty="0">
              <a:solidFill>
                <a:schemeClr val="bg1"/>
              </a:solidFill>
            </a:endParaRPr>
          </a:p>
        </p:txBody>
      </p:sp>
      <p:pic>
        <p:nvPicPr>
          <p:cNvPr id="15" name="Bild 14" descr="bmukk.png"/>
          <p:cNvPicPr>
            <a:picLocks noChangeAspect="1"/>
          </p:cNvPicPr>
          <p:nvPr userDrawn="1"/>
        </p:nvPicPr>
        <p:blipFill>
          <a:blip r:embed="rId203">
            <a:extLst>
              <a:ext uri="{28A0092B-C50C-407E-A947-70E740481C1C}">
                <a14:useLocalDpi xmlns:a14="http://schemas.microsoft.com/office/drawing/2010/main" val="0"/>
              </a:ext>
            </a:extLst>
          </a:blip>
          <a:stretch>
            <a:fillRect/>
          </a:stretch>
        </p:blipFill>
        <p:spPr>
          <a:xfrm>
            <a:off x="5655963" y="373988"/>
            <a:ext cx="1676288" cy="530317"/>
          </a:xfrm>
          <a:prstGeom prst="rect">
            <a:avLst/>
          </a:prstGeom>
        </p:spPr>
      </p:pic>
      <p:pic>
        <p:nvPicPr>
          <p:cNvPr id="18" name="Bild 17" descr="bsvlogo.png"/>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4269946" y="76402"/>
            <a:ext cx="1150401" cy="827903"/>
          </a:xfrm>
          <a:prstGeom prst="rect">
            <a:avLst/>
          </a:prstGeom>
        </p:spPr>
      </p:pic>
      <p:pic>
        <p:nvPicPr>
          <p:cNvPr id="19" name="Bild 18"/>
          <p:cNvPicPr/>
          <p:nvPr userDrawn="1"/>
        </p:nvPicPr>
        <p:blipFill>
          <a:blip cstate="print">
            <a:extLst>
              <a:ext uri="{28A0092B-C50C-407E-A947-70E740481C1C}">
                <a14:useLocalDpi xmlns:a14="http://schemas.microsoft.com/office/drawing/2010/main" val="0"/>
              </a:ext>
            </a:extLst>
          </a:blip>
          <a:stretch>
            <a:fillRect/>
          </a:stretch>
        </p:blipFill>
        <p:spPr>
          <a:xfrm>
            <a:off x="7584130" y="373988"/>
            <a:ext cx="1367653" cy="535605"/>
          </a:xfrm>
          <a:prstGeom prst="rect">
            <a:avLst/>
          </a:prstGeom>
          <a:extLst>
            <a:ext uri="{FAA26D3D-D897-4be2-8F04-BA451C77F1D7}">
              <ma14:placeholderFlag xmlns="" xmlns:ma14="http://schemas.microsoft.com/office/mac/drawingml/2011/main"/>
            </a:ext>
          </a:extLst>
        </p:spPr>
      </p:pic>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769" r:id="rId11"/>
    <p:sldLayoutId id="2147483770" r:id="rId12"/>
    <p:sldLayoutId id="2147483771" r:id="rId13"/>
    <p:sldLayoutId id="2147483772" r:id="rId14"/>
    <p:sldLayoutId id="2147483773" r:id="rId15"/>
    <p:sldLayoutId id="2147483774" r:id="rId16"/>
    <p:sldLayoutId id="2147483775" r:id="rId17"/>
    <p:sldLayoutId id="2147483776" r:id="rId18"/>
    <p:sldLayoutId id="2147483777" r:id="rId19"/>
    <p:sldLayoutId id="2147483778" r:id="rId20"/>
    <p:sldLayoutId id="2147483779" r:id="rId21"/>
    <p:sldLayoutId id="2147483780" r:id="rId22"/>
    <p:sldLayoutId id="2147483781" r:id="rId23"/>
    <p:sldLayoutId id="2147483782" r:id="rId24"/>
    <p:sldLayoutId id="2147483783" r:id="rId25"/>
    <p:sldLayoutId id="2147483784" r:id="rId26"/>
    <p:sldLayoutId id="2147483785" r:id="rId27"/>
    <p:sldLayoutId id="2147483786" r:id="rId28"/>
    <p:sldLayoutId id="2147483787" r:id="rId29"/>
    <p:sldLayoutId id="2147483788" r:id="rId30"/>
    <p:sldLayoutId id="2147483789" r:id="rId31"/>
    <p:sldLayoutId id="2147483790" r:id="rId32"/>
    <p:sldLayoutId id="2147483791" r:id="rId33"/>
    <p:sldLayoutId id="2147483792" r:id="rId34"/>
    <p:sldLayoutId id="2147483793" r:id="rId35"/>
    <p:sldLayoutId id="2147483794" r:id="rId36"/>
    <p:sldLayoutId id="2147483795" r:id="rId37"/>
    <p:sldLayoutId id="2147483796" r:id="rId38"/>
    <p:sldLayoutId id="2147483797" r:id="rId39"/>
    <p:sldLayoutId id="2147483798" r:id="rId40"/>
    <p:sldLayoutId id="2147483799" r:id="rId41"/>
    <p:sldLayoutId id="2147483800" r:id="rId42"/>
    <p:sldLayoutId id="2147483801" r:id="rId43"/>
    <p:sldLayoutId id="2147483802" r:id="rId44"/>
    <p:sldLayoutId id="2147483803" r:id="rId45"/>
    <p:sldLayoutId id="2147483804" r:id="rId46"/>
    <p:sldLayoutId id="2147483805" r:id="rId47"/>
    <p:sldLayoutId id="2147483806" r:id="rId48"/>
    <p:sldLayoutId id="2147483807" r:id="rId49"/>
    <p:sldLayoutId id="2147483808" r:id="rId50"/>
    <p:sldLayoutId id="2147483809" r:id="rId51"/>
    <p:sldLayoutId id="2147483810" r:id="rId52"/>
    <p:sldLayoutId id="2147483811" r:id="rId53"/>
    <p:sldLayoutId id="2147483812" r:id="rId54"/>
    <p:sldLayoutId id="2147483813" r:id="rId55"/>
    <p:sldLayoutId id="2147483814" r:id="rId56"/>
    <p:sldLayoutId id="2147483815" r:id="rId57"/>
    <p:sldLayoutId id="2147483816" r:id="rId58"/>
    <p:sldLayoutId id="2147483817" r:id="rId59"/>
    <p:sldLayoutId id="2147483818" r:id="rId60"/>
    <p:sldLayoutId id="2147483819" r:id="rId61"/>
    <p:sldLayoutId id="2147483820" r:id="rId62"/>
    <p:sldLayoutId id="2147483821" r:id="rId63"/>
    <p:sldLayoutId id="2147483822" r:id="rId64"/>
    <p:sldLayoutId id="2147483823" r:id="rId65"/>
    <p:sldLayoutId id="2147483824" r:id="rId66"/>
    <p:sldLayoutId id="2147483825" r:id="rId67"/>
    <p:sldLayoutId id="2147483826" r:id="rId68"/>
    <p:sldLayoutId id="2147483827" r:id="rId69"/>
    <p:sldLayoutId id="2147483828" r:id="rId70"/>
    <p:sldLayoutId id="2147483829" r:id="rId71"/>
    <p:sldLayoutId id="2147483830" r:id="rId72"/>
    <p:sldLayoutId id="2147483831" r:id="rId73"/>
    <p:sldLayoutId id="2147483832" r:id="rId74"/>
    <p:sldLayoutId id="2147483833" r:id="rId75"/>
    <p:sldLayoutId id="2147483834" r:id="rId76"/>
    <p:sldLayoutId id="2147483835" r:id="rId77"/>
    <p:sldLayoutId id="2147483836" r:id="rId78"/>
    <p:sldLayoutId id="2147483837" r:id="rId79"/>
    <p:sldLayoutId id="2147483838" r:id="rId80"/>
    <p:sldLayoutId id="2147483839" r:id="rId81"/>
    <p:sldLayoutId id="2147483840" r:id="rId82"/>
    <p:sldLayoutId id="2147483841" r:id="rId83"/>
    <p:sldLayoutId id="2147483842" r:id="rId84"/>
    <p:sldLayoutId id="2147483843" r:id="rId85"/>
    <p:sldLayoutId id="2147483844" r:id="rId86"/>
    <p:sldLayoutId id="2147483845" r:id="rId87"/>
    <p:sldLayoutId id="2147483846" r:id="rId88"/>
    <p:sldLayoutId id="2147483847" r:id="rId89"/>
    <p:sldLayoutId id="2147483848" r:id="rId90"/>
    <p:sldLayoutId id="2147483849" r:id="rId91"/>
    <p:sldLayoutId id="2147483850" r:id="rId92"/>
    <p:sldLayoutId id="2147483851" r:id="rId93"/>
    <p:sldLayoutId id="2147483852" r:id="rId94"/>
    <p:sldLayoutId id="2147483853" r:id="rId95"/>
    <p:sldLayoutId id="2147483854" r:id="rId96"/>
    <p:sldLayoutId id="2147483855" r:id="rId97"/>
    <p:sldLayoutId id="2147483856" r:id="rId98"/>
    <p:sldLayoutId id="2147483857" r:id="rId99"/>
    <p:sldLayoutId id="2147483858" r:id="rId100"/>
    <p:sldLayoutId id="2147483859" r:id="rId101"/>
    <p:sldLayoutId id="2147483860" r:id="rId102"/>
    <p:sldLayoutId id="2147483861" r:id="rId103"/>
    <p:sldLayoutId id="2147483862" r:id="rId104"/>
    <p:sldLayoutId id="2147483863" r:id="rId105"/>
    <p:sldLayoutId id="2147483864" r:id="rId106"/>
    <p:sldLayoutId id="2147483865" r:id="rId107"/>
    <p:sldLayoutId id="2147483866" r:id="rId108"/>
    <p:sldLayoutId id="2147483867" r:id="rId109"/>
    <p:sldLayoutId id="2147483868" r:id="rId110"/>
    <p:sldLayoutId id="2147483869" r:id="rId111"/>
    <p:sldLayoutId id="2147483870" r:id="rId112"/>
    <p:sldLayoutId id="2147483871" r:id="rId113"/>
    <p:sldLayoutId id="2147483872" r:id="rId114"/>
    <p:sldLayoutId id="2147483873" r:id="rId115"/>
    <p:sldLayoutId id="2147483874" r:id="rId116"/>
    <p:sldLayoutId id="2147483875" r:id="rId117"/>
    <p:sldLayoutId id="2147483876" r:id="rId118"/>
    <p:sldLayoutId id="2147483877" r:id="rId119"/>
    <p:sldLayoutId id="2147483878" r:id="rId120"/>
    <p:sldLayoutId id="2147483879" r:id="rId121"/>
    <p:sldLayoutId id="2147483880" r:id="rId122"/>
    <p:sldLayoutId id="2147483881" r:id="rId123"/>
    <p:sldLayoutId id="2147483882" r:id="rId124"/>
    <p:sldLayoutId id="2147483883" r:id="rId125"/>
    <p:sldLayoutId id="2147483884" r:id="rId126"/>
    <p:sldLayoutId id="2147483885" r:id="rId127"/>
    <p:sldLayoutId id="2147483886" r:id="rId128"/>
    <p:sldLayoutId id="2147483887" r:id="rId129"/>
    <p:sldLayoutId id="2147483888" r:id="rId130"/>
    <p:sldLayoutId id="2147483889" r:id="rId131"/>
    <p:sldLayoutId id="2147483890" r:id="rId132"/>
    <p:sldLayoutId id="2147483891" r:id="rId133"/>
    <p:sldLayoutId id="2147483892" r:id="rId134"/>
    <p:sldLayoutId id="2147483893" r:id="rId135"/>
    <p:sldLayoutId id="2147483894" r:id="rId136"/>
    <p:sldLayoutId id="2147483895" r:id="rId137"/>
    <p:sldLayoutId id="2147483896" r:id="rId138"/>
    <p:sldLayoutId id="2147483897" r:id="rId139"/>
    <p:sldLayoutId id="2147483898" r:id="rId140"/>
    <p:sldLayoutId id="2147483899" r:id="rId141"/>
    <p:sldLayoutId id="2147483900" r:id="rId142"/>
    <p:sldLayoutId id="2147483901" r:id="rId143"/>
    <p:sldLayoutId id="2147483902" r:id="rId144"/>
    <p:sldLayoutId id="2147483903" r:id="rId145"/>
    <p:sldLayoutId id="2147483904" r:id="rId146"/>
    <p:sldLayoutId id="2147483905" r:id="rId147"/>
    <p:sldLayoutId id="2147483906" r:id="rId148"/>
    <p:sldLayoutId id="2147483907" r:id="rId149"/>
    <p:sldLayoutId id="2147483908" r:id="rId150"/>
    <p:sldLayoutId id="2147483909" r:id="rId151"/>
    <p:sldLayoutId id="2147483910" r:id="rId152"/>
    <p:sldLayoutId id="2147483911" r:id="rId153"/>
    <p:sldLayoutId id="2147483912" r:id="rId154"/>
    <p:sldLayoutId id="2147483913" r:id="rId155"/>
    <p:sldLayoutId id="2147483914" r:id="rId156"/>
    <p:sldLayoutId id="2147483915" r:id="rId157"/>
    <p:sldLayoutId id="2147483916" r:id="rId158"/>
    <p:sldLayoutId id="2147483917" r:id="rId159"/>
    <p:sldLayoutId id="2147483918" r:id="rId160"/>
    <p:sldLayoutId id="2147483919" r:id="rId161"/>
    <p:sldLayoutId id="2147483920" r:id="rId162"/>
    <p:sldLayoutId id="2147483921" r:id="rId163"/>
    <p:sldLayoutId id="2147483922" r:id="rId164"/>
    <p:sldLayoutId id="2147483923" r:id="rId165"/>
    <p:sldLayoutId id="2147483924" r:id="rId166"/>
    <p:sldLayoutId id="2147483925" r:id="rId167"/>
    <p:sldLayoutId id="2147483926" r:id="rId168"/>
    <p:sldLayoutId id="2147483927" r:id="rId169"/>
    <p:sldLayoutId id="2147483928" r:id="rId170"/>
    <p:sldLayoutId id="2147483929" r:id="rId171"/>
    <p:sldLayoutId id="2147483930" r:id="rId172"/>
    <p:sldLayoutId id="2147483931" r:id="rId173"/>
    <p:sldLayoutId id="2147483932" r:id="rId174"/>
    <p:sldLayoutId id="2147483933" r:id="rId175"/>
    <p:sldLayoutId id="2147483934" r:id="rId176"/>
    <p:sldLayoutId id="2147483935" r:id="rId177"/>
    <p:sldLayoutId id="2147483936" r:id="rId178"/>
    <p:sldLayoutId id="2147483937" r:id="rId179"/>
    <p:sldLayoutId id="2147483938" r:id="rId180"/>
    <p:sldLayoutId id="2147483939" r:id="rId181"/>
    <p:sldLayoutId id="2147483940" r:id="rId182"/>
    <p:sldLayoutId id="2147483941" r:id="rId183"/>
    <p:sldLayoutId id="2147483942" r:id="rId184"/>
    <p:sldLayoutId id="2147483943" r:id="rId185"/>
    <p:sldLayoutId id="2147483944" r:id="rId186"/>
    <p:sldLayoutId id="2147483945" r:id="rId187"/>
    <p:sldLayoutId id="2147483946" r:id="rId188"/>
    <p:sldLayoutId id="2147483947" r:id="rId189"/>
    <p:sldLayoutId id="2147483948" r:id="rId190"/>
    <p:sldLayoutId id="2147483949" r:id="rId191"/>
    <p:sldLayoutId id="2147483950" r:id="rId192"/>
    <p:sldLayoutId id="2147483951" r:id="rId193"/>
    <p:sldLayoutId id="2147483952" r:id="rId194"/>
    <p:sldLayoutId id="2147483953" r:id="rId195"/>
    <p:sldLayoutId id="2147483954" r:id="rId196"/>
    <p:sldLayoutId id="2147483955" r:id="rId197"/>
    <p:sldLayoutId id="2147483956" r:id="rId198"/>
    <p:sldLayoutId id="2147483957" r:id="rId199"/>
    <p:sldLayoutId id="2147483958" r:id="rId200"/>
  </p:sldLayoutIdLst>
  <p:txStyles>
    <p:titleStyle>
      <a:lvl1pPr algn="l" rtl="0" eaLnBrk="0" fontAlgn="base" hangingPunct="0">
        <a:spcBef>
          <a:spcPct val="0"/>
        </a:spcBef>
        <a:spcAft>
          <a:spcPct val="0"/>
        </a:spcAft>
        <a:defRPr sz="2400" b="1" i="1">
          <a:solidFill>
            <a:srgbClr val="999999"/>
          </a:solidFill>
          <a:latin typeface="Arial"/>
          <a:ea typeface="+mj-ea"/>
          <a:cs typeface="+mj-cs"/>
        </a:defRPr>
      </a:lvl1pPr>
      <a:lvl2pPr algn="l" rtl="0" eaLnBrk="0" fontAlgn="base" hangingPunct="0">
        <a:spcBef>
          <a:spcPct val="0"/>
        </a:spcBef>
        <a:spcAft>
          <a:spcPct val="0"/>
        </a:spcAft>
        <a:defRPr sz="2800" b="1" i="1">
          <a:solidFill>
            <a:srgbClr val="B4CD2D"/>
          </a:solidFill>
          <a:latin typeface="HelveticaNeueLT Std Med" pitchFamily="34" charset="0"/>
        </a:defRPr>
      </a:lvl2pPr>
      <a:lvl3pPr algn="l" rtl="0" eaLnBrk="0" fontAlgn="base" hangingPunct="0">
        <a:spcBef>
          <a:spcPct val="0"/>
        </a:spcBef>
        <a:spcAft>
          <a:spcPct val="0"/>
        </a:spcAft>
        <a:defRPr sz="2800" b="1" i="1">
          <a:solidFill>
            <a:srgbClr val="B4CD2D"/>
          </a:solidFill>
          <a:latin typeface="HelveticaNeueLT Std Med" pitchFamily="34" charset="0"/>
        </a:defRPr>
      </a:lvl3pPr>
      <a:lvl4pPr algn="l" rtl="0" eaLnBrk="0" fontAlgn="base" hangingPunct="0">
        <a:spcBef>
          <a:spcPct val="0"/>
        </a:spcBef>
        <a:spcAft>
          <a:spcPct val="0"/>
        </a:spcAft>
        <a:defRPr sz="2800" b="1" i="1">
          <a:solidFill>
            <a:srgbClr val="B4CD2D"/>
          </a:solidFill>
          <a:latin typeface="HelveticaNeueLT Std Med" pitchFamily="34" charset="0"/>
        </a:defRPr>
      </a:lvl4pPr>
      <a:lvl5pPr algn="l" rtl="0" eaLnBrk="0" fontAlgn="base" hangingPunct="0">
        <a:spcBef>
          <a:spcPct val="0"/>
        </a:spcBef>
        <a:spcAft>
          <a:spcPct val="0"/>
        </a:spcAft>
        <a:defRPr sz="2800" b="1" i="1">
          <a:solidFill>
            <a:srgbClr val="B4CD2D"/>
          </a:solidFill>
          <a:latin typeface="HelveticaNeueLT Std Med" pitchFamily="34" charset="0"/>
        </a:defRPr>
      </a:lvl5pPr>
      <a:lvl6pPr marL="457200" algn="l" rtl="0" fontAlgn="base">
        <a:spcBef>
          <a:spcPct val="0"/>
        </a:spcBef>
        <a:spcAft>
          <a:spcPct val="0"/>
        </a:spcAft>
        <a:defRPr sz="2800" b="1" i="1">
          <a:solidFill>
            <a:srgbClr val="B4CD2D"/>
          </a:solidFill>
          <a:latin typeface="HelveticaNeueLT Std Med" pitchFamily="34" charset="0"/>
        </a:defRPr>
      </a:lvl6pPr>
      <a:lvl7pPr marL="914400" algn="l" rtl="0" fontAlgn="base">
        <a:spcBef>
          <a:spcPct val="0"/>
        </a:spcBef>
        <a:spcAft>
          <a:spcPct val="0"/>
        </a:spcAft>
        <a:defRPr sz="2800" b="1" i="1">
          <a:solidFill>
            <a:srgbClr val="B4CD2D"/>
          </a:solidFill>
          <a:latin typeface="HelveticaNeueLT Std Med" pitchFamily="34" charset="0"/>
        </a:defRPr>
      </a:lvl7pPr>
      <a:lvl8pPr marL="1371600" algn="l" rtl="0" fontAlgn="base">
        <a:spcBef>
          <a:spcPct val="0"/>
        </a:spcBef>
        <a:spcAft>
          <a:spcPct val="0"/>
        </a:spcAft>
        <a:defRPr sz="2800" b="1" i="1">
          <a:solidFill>
            <a:srgbClr val="B4CD2D"/>
          </a:solidFill>
          <a:latin typeface="HelveticaNeueLT Std Med" pitchFamily="34" charset="0"/>
        </a:defRPr>
      </a:lvl8pPr>
      <a:lvl9pPr marL="1828800" algn="l" rtl="0" fontAlgn="base">
        <a:spcBef>
          <a:spcPct val="0"/>
        </a:spcBef>
        <a:spcAft>
          <a:spcPct val="0"/>
        </a:spcAft>
        <a:defRPr sz="2800" b="1" i="1">
          <a:solidFill>
            <a:srgbClr val="B4CD2D"/>
          </a:solidFill>
          <a:latin typeface="HelveticaNeueLT Std Med" pitchFamily="34" charset="0"/>
        </a:defRPr>
      </a:lvl9pPr>
    </p:titleStyle>
    <p:bodyStyle>
      <a:lvl1pPr marL="0" indent="0" algn="l" rtl="0" eaLnBrk="0" fontAlgn="base" hangingPunct="0">
        <a:lnSpc>
          <a:spcPct val="90000"/>
        </a:lnSpc>
        <a:spcBef>
          <a:spcPct val="0"/>
        </a:spcBef>
        <a:spcAft>
          <a:spcPct val="0"/>
        </a:spcAft>
        <a:defRPr sz="2000">
          <a:solidFill>
            <a:schemeClr val="tx1"/>
          </a:solidFill>
          <a:latin typeface="Arial"/>
          <a:ea typeface="+mn-ea"/>
          <a:cs typeface="+mn-cs"/>
        </a:defRPr>
      </a:lvl1pPr>
      <a:lvl2pPr marL="0" indent="0" algn="l" rtl="0" eaLnBrk="0" fontAlgn="base" hangingPunct="0">
        <a:lnSpc>
          <a:spcPct val="90000"/>
        </a:lnSpc>
        <a:spcBef>
          <a:spcPts val="0"/>
        </a:spcBef>
        <a:spcAft>
          <a:spcPct val="0"/>
        </a:spcAft>
        <a:buNone/>
        <a:defRPr sz="1800" b="1" i="0" baseline="0">
          <a:solidFill>
            <a:schemeClr val="tx1"/>
          </a:solidFill>
          <a:latin typeface="Arial"/>
        </a:defRPr>
      </a:lvl2pPr>
      <a:lvl3pPr marL="1144800" indent="-228600" algn="l" rtl="0" eaLnBrk="0" fontAlgn="base" hangingPunct="0">
        <a:lnSpc>
          <a:spcPct val="90000"/>
        </a:lnSpc>
        <a:spcBef>
          <a:spcPts val="0"/>
        </a:spcBef>
        <a:spcAft>
          <a:spcPct val="0"/>
        </a:spcAft>
        <a:buClr>
          <a:schemeClr val="bg1">
            <a:lumMod val="65000"/>
          </a:schemeClr>
        </a:buClr>
        <a:buFont typeface="Wingdings" charset="2"/>
        <a:buChar char="§"/>
        <a:defRPr sz="1800">
          <a:solidFill>
            <a:schemeClr val="tx1"/>
          </a:solidFill>
          <a:latin typeface="Arial"/>
          <a:cs typeface="Arial"/>
        </a:defRPr>
      </a:lvl3pPr>
      <a:lvl4pPr marL="1371600" marR="0" indent="0" algn="l" defTabSz="914400" rtl="0" eaLnBrk="0" fontAlgn="base" latinLnBrk="0" hangingPunct="0">
        <a:lnSpc>
          <a:spcPct val="90000"/>
        </a:lnSpc>
        <a:spcBef>
          <a:spcPts val="0"/>
        </a:spcBef>
        <a:spcAft>
          <a:spcPct val="0"/>
        </a:spcAft>
        <a:buClrTx/>
        <a:buSzTx/>
        <a:buFontTx/>
        <a:buNone/>
        <a:tabLst/>
        <a:defRPr sz="1600" baseline="0">
          <a:solidFill>
            <a:schemeClr val="tx1"/>
          </a:solidFill>
          <a:latin typeface="Arial"/>
        </a:defRPr>
      </a:lvl4pPr>
      <a:lvl5pPr marL="2114550" indent="-285750" algn="l" rtl="0" eaLnBrk="0" fontAlgn="base" hangingPunct="0">
        <a:spcBef>
          <a:spcPct val="20000"/>
        </a:spcBef>
        <a:spcAft>
          <a:spcPct val="0"/>
        </a:spcAft>
        <a:buClr>
          <a:schemeClr val="bg1">
            <a:lumMod val="65000"/>
          </a:schemeClr>
        </a:buClr>
        <a:buFont typeface="Arial"/>
        <a:buChar char="•"/>
        <a:defRPr sz="1600">
          <a:solidFill>
            <a:schemeClr val="tx1"/>
          </a:solidFill>
          <a:latin typeface="Arial"/>
          <a:cs typeface="Arial"/>
        </a:defRPr>
      </a:lvl5pPr>
      <a:lvl6pPr marL="2514600" indent="-228600" algn="l" rtl="0" fontAlgn="base">
        <a:lnSpc>
          <a:spcPct val="90000"/>
        </a:lnSpc>
        <a:spcBef>
          <a:spcPct val="20000"/>
        </a:spcBef>
        <a:spcAft>
          <a:spcPct val="0"/>
        </a:spcAft>
        <a:buClr>
          <a:schemeClr val="bg1">
            <a:lumMod val="65000"/>
          </a:schemeClr>
        </a:buClr>
        <a:buFont typeface="Symbol" charset="2"/>
        <a:buChar char="-"/>
        <a:defRPr sz="1600">
          <a:solidFill>
            <a:schemeClr val="tx1"/>
          </a:solidFill>
          <a:latin typeface="Arial"/>
          <a:cs typeface="Arial"/>
        </a:defRPr>
      </a:lvl6pPr>
      <a:lvl7pPr marL="2971800" indent="-228600" algn="l" rtl="0" fontAlgn="base">
        <a:spcBef>
          <a:spcPct val="20000"/>
        </a:spcBef>
        <a:spcAft>
          <a:spcPct val="0"/>
        </a:spcAft>
        <a:buChar char="»"/>
        <a:defRPr>
          <a:solidFill>
            <a:schemeClr val="tx1"/>
          </a:solidFill>
          <a:latin typeface="HelveticaNeueLT Std Lt" pitchFamily="34" charset="0"/>
        </a:defRPr>
      </a:lvl7pPr>
      <a:lvl8pPr marL="3429000" indent="-228600" algn="l" rtl="0" fontAlgn="base">
        <a:spcBef>
          <a:spcPct val="20000"/>
        </a:spcBef>
        <a:spcAft>
          <a:spcPct val="0"/>
        </a:spcAft>
        <a:buChar char="»"/>
        <a:defRPr>
          <a:solidFill>
            <a:schemeClr val="tx1"/>
          </a:solidFill>
          <a:latin typeface="HelveticaNeueLT Std Lt" pitchFamily="34" charset="0"/>
        </a:defRPr>
      </a:lvl8pPr>
      <a:lvl9pPr marL="3886200" indent="-228600" algn="l" rtl="0" fontAlgn="base">
        <a:spcBef>
          <a:spcPct val="20000"/>
        </a:spcBef>
        <a:spcAft>
          <a:spcPct val="0"/>
        </a:spcAft>
        <a:buChar char="»"/>
        <a:defRPr>
          <a:solidFill>
            <a:schemeClr val="tx1"/>
          </a:solidFill>
          <a:latin typeface="HelveticaNeueLT Std Lt" pitchFamily="34" charset="0"/>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bifie.at/node/8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bifie.at/system/files/dl/srdp_ma_konzept_2013-03-11.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2220600"/>
          </a:xfrm>
        </p:spPr>
        <p:txBody>
          <a:bodyPr/>
          <a:lstStyle/>
          <a:p>
            <a:r>
              <a:rPr lang="de-DE" dirty="0" smtClean="0"/>
              <a:t>Die standardisierte schriftliche Reifeprüfung Mathematik AHS</a:t>
            </a:r>
            <a:br>
              <a:rPr lang="de-DE" dirty="0" smtClean="0"/>
            </a:br>
            <a:r>
              <a:rPr lang="de-DE" dirty="0"/>
              <a:t/>
            </a:r>
            <a:br>
              <a:rPr lang="de-DE" dirty="0"/>
            </a:br>
            <a:r>
              <a:rPr lang="de-DE" dirty="0" smtClean="0"/>
              <a:t/>
            </a:r>
            <a:br>
              <a:rPr lang="de-DE" dirty="0" smtClean="0"/>
            </a:br>
            <a:r>
              <a:rPr lang="de-DE" sz="2400" dirty="0" smtClean="0">
                <a:solidFill>
                  <a:srgbClr val="000000"/>
                </a:solidFill>
              </a:rPr>
              <a:t>Informationen </a:t>
            </a:r>
            <a:r>
              <a:rPr lang="de-DE" sz="2400" dirty="0">
                <a:solidFill>
                  <a:srgbClr val="000000"/>
                </a:solidFill>
              </a:rPr>
              <a:t>unter </a:t>
            </a:r>
            <a:r>
              <a:rPr lang="de-DE" sz="2400" dirty="0">
                <a:solidFill>
                  <a:srgbClr val="000000"/>
                </a:solidFill>
                <a:hlinkClick r:id="rId3"/>
              </a:rPr>
              <a:t>https://www.bifie.at/node/</a:t>
            </a:r>
            <a:r>
              <a:rPr lang="de-DE" sz="2400" dirty="0" smtClean="0">
                <a:solidFill>
                  <a:srgbClr val="000000"/>
                </a:solidFill>
                <a:hlinkClick r:id="rId3"/>
              </a:rPr>
              <a:t>80</a:t>
            </a:r>
            <a:r>
              <a:rPr lang="de-DE" sz="2400" dirty="0" smtClean="0">
                <a:solidFill>
                  <a:srgbClr val="000000"/>
                </a:solidFill>
              </a:rPr>
              <a:t> </a:t>
            </a:r>
            <a:endParaRPr lang="de-DE" sz="2400" dirty="0">
              <a:solidFill>
                <a:srgbClr val="000000"/>
              </a:solidFill>
            </a:endParaRPr>
          </a:p>
        </p:txBody>
      </p:sp>
    </p:spTree>
    <p:extLst>
      <p:ext uri="{BB962C8B-B14F-4D97-AF65-F5344CB8AC3E}">
        <p14:creationId xmlns:p14="http://schemas.microsoft.com/office/powerpoint/2010/main" val="27812338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08000" y="1163638"/>
            <a:ext cx="7389813" cy="754062"/>
          </a:xfrm>
        </p:spPr>
        <p:txBody>
          <a:bodyPr/>
          <a:lstStyle/>
          <a:p>
            <a:pPr algn="l" eaLnBrk="1" hangingPunct="1"/>
            <a:r>
              <a:rPr lang="de-DE" sz="2400" b="1" dirty="0" smtClean="0">
                <a:solidFill>
                  <a:schemeClr val="bg2"/>
                </a:solidFill>
                <a:cs typeface="Arial"/>
              </a:rPr>
              <a:t>Charakterisierung von Aufgabentypen</a:t>
            </a:r>
            <a:endParaRPr lang="de-DE" sz="2400" b="1" dirty="0">
              <a:solidFill>
                <a:schemeClr val="bg2"/>
              </a:solidFill>
              <a:cs typeface="Arial"/>
            </a:endParaRPr>
          </a:p>
        </p:txBody>
      </p:sp>
      <p:sp>
        <p:nvSpPr>
          <p:cNvPr id="399363" name="Rectangle 3"/>
          <p:cNvSpPr>
            <a:spLocks noGrp="1" noChangeArrowheads="1"/>
          </p:cNvSpPr>
          <p:nvPr>
            <p:ph idx="1"/>
          </p:nvPr>
        </p:nvSpPr>
        <p:spPr>
          <a:xfrm>
            <a:off x="647700" y="1917700"/>
            <a:ext cx="6759575" cy="4191000"/>
          </a:xfrm>
        </p:spPr>
        <p:txBody>
          <a:bodyPr>
            <a:normAutofit/>
          </a:bodyPr>
          <a:lstStyle/>
          <a:p>
            <a:pPr marL="0" indent="0" algn="just" eaLnBrk="1" hangingPunct="1">
              <a:spcBef>
                <a:spcPct val="0"/>
              </a:spcBef>
              <a:buFontTx/>
              <a:buNone/>
            </a:pPr>
            <a:r>
              <a:rPr lang="de-DE" sz="2400" b="1" dirty="0" smtClean="0">
                <a:solidFill>
                  <a:srgbClr val="669900"/>
                </a:solidFill>
                <a:cs typeface="Arial"/>
              </a:rPr>
              <a:t>Konkretisierung Typ-2-Aufgaben</a:t>
            </a:r>
            <a:endParaRPr lang="de-DE" sz="2400" b="1" dirty="0">
              <a:solidFill>
                <a:srgbClr val="669900"/>
              </a:solidFill>
              <a:cs typeface="Arial"/>
            </a:endParaRPr>
          </a:p>
          <a:p>
            <a:pPr marL="0" indent="0" algn="just" eaLnBrk="1" hangingPunct="1">
              <a:lnSpc>
                <a:spcPct val="50000"/>
              </a:lnSpc>
              <a:buNone/>
            </a:pPr>
            <a:endParaRPr lang="de-DE" b="1" dirty="0">
              <a:solidFill>
                <a:schemeClr val="hlink"/>
              </a:solidFill>
              <a:cs typeface="Arial"/>
            </a:endParaRPr>
          </a:p>
          <a:p>
            <a:pPr algn="just"/>
            <a:r>
              <a:rPr lang="de-DE" dirty="0" smtClean="0">
                <a:cs typeface="Arial"/>
              </a:rPr>
              <a:t>Die </a:t>
            </a:r>
            <a:r>
              <a:rPr lang="de-DE" b="1" dirty="0">
                <a:cs typeface="Arial"/>
              </a:rPr>
              <a:t>Teilaufgaben</a:t>
            </a:r>
            <a:r>
              <a:rPr lang="de-DE" dirty="0">
                <a:cs typeface="Arial"/>
              </a:rPr>
              <a:t> einer Aufgabe sind voneinander unabhängig, sodass </a:t>
            </a:r>
            <a:r>
              <a:rPr lang="de-DE" dirty="0" smtClean="0">
                <a:cs typeface="Arial"/>
              </a:rPr>
              <a:t>ein</a:t>
            </a:r>
            <a:r>
              <a:rPr lang="de-DE" dirty="0" smtClean="0">
                <a:solidFill>
                  <a:srgbClr val="FF0000"/>
                </a:solidFill>
                <a:cs typeface="Arial"/>
              </a:rPr>
              <a:t> </a:t>
            </a:r>
            <a:r>
              <a:rPr lang="de-DE" dirty="0" smtClean="0">
                <a:solidFill>
                  <a:srgbClr val="000000"/>
                </a:solidFill>
                <a:cs typeface="Arial"/>
              </a:rPr>
              <a:t>Fehler</a:t>
            </a:r>
            <a:r>
              <a:rPr lang="de-DE" dirty="0" smtClean="0">
                <a:solidFill>
                  <a:srgbClr val="FF0000"/>
                </a:solidFill>
                <a:cs typeface="Arial"/>
              </a:rPr>
              <a:t> </a:t>
            </a:r>
            <a:r>
              <a:rPr lang="de-DE" dirty="0" smtClean="0">
                <a:cs typeface="Arial"/>
              </a:rPr>
              <a:t>nicht </a:t>
            </a:r>
            <a:r>
              <a:rPr lang="de-DE" dirty="0">
                <a:cs typeface="Arial"/>
              </a:rPr>
              <a:t>die weitere Bearbeitung der Aufgabe unmöglich macht</a:t>
            </a:r>
            <a:r>
              <a:rPr lang="de-DE" dirty="0" smtClean="0">
                <a:cs typeface="Arial"/>
              </a:rPr>
              <a:t>. D.h. wenn die </a:t>
            </a:r>
            <a:r>
              <a:rPr lang="de-DE" dirty="0">
                <a:cs typeface="Arial"/>
              </a:rPr>
              <a:t>T</a:t>
            </a:r>
            <a:r>
              <a:rPr lang="de-DE" dirty="0" smtClean="0">
                <a:cs typeface="Arial"/>
              </a:rPr>
              <a:t>eilaufgabe a) nicht richtig bearbeitet werden konnte, dann können b) oder c) trotzdem bearbeitet werden.</a:t>
            </a:r>
            <a:endParaRPr lang="de-DE" dirty="0">
              <a:solidFill>
                <a:srgbClr val="FF0000"/>
              </a:solidFill>
              <a:cs typeface="Arial"/>
            </a:endParaRPr>
          </a:p>
          <a:p>
            <a:pPr algn="just"/>
            <a:endParaRPr lang="de-DE" dirty="0" smtClean="0">
              <a:cs typeface="Arial"/>
            </a:endParaRPr>
          </a:p>
          <a:p>
            <a:pPr algn="just"/>
            <a:endParaRPr lang="de-DE" dirty="0">
              <a:cs typeface="Arial"/>
            </a:endParaRPr>
          </a:p>
          <a:p>
            <a:pPr algn="just"/>
            <a:r>
              <a:rPr lang="de-DE" dirty="0" smtClean="0">
                <a:cs typeface="Arial"/>
              </a:rPr>
              <a:t>Typ-2-Aufgaben können auch </a:t>
            </a:r>
            <a:r>
              <a:rPr lang="de-DE" b="1" dirty="0" smtClean="0">
                <a:cs typeface="Arial"/>
              </a:rPr>
              <a:t>Komponenten</a:t>
            </a:r>
            <a:r>
              <a:rPr lang="de-DE" dirty="0" smtClean="0">
                <a:cs typeface="Arial"/>
              </a:rPr>
              <a:t> enthalten, die einzelnen Grundkompetenzen zuordenbar sind. </a:t>
            </a:r>
            <a:endParaRPr lang="de-DE" dirty="0">
              <a:cs typeface="Arial"/>
            </a:endParaRPr>
          </a:p>
          <a:p>
            <a:pPr marL="0" indent="0" algn="just" eaLnBrk="1" hangingPunct="1">
              <a:buFontTx/>
              <a:buNone/>
            </a:pPr>
            <a:endParaRPr lang="de-DE" sz="2400" b="1" dirty="0">
              <a:solidFill>
                <a:schemeClr val="hlink"/>
              </a:solidFill>
              <a:latin typeface="Garamond" charset="0"/>
            </a:endParaRPr>
          </a:p>
        </p:txBody>
      </p:sp>
    </p:spTree>
    <p:extLst>
      <p:ext uri="{BB962C8B-B14F-4D97-AF65-F5344CB8AC3E}">
        <p14:creationId xmlns:p14="http://schemas.microsoft.com/office/powerpoint/2010/main" val="34330249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Definierte Aufgabenformate</a:t>
            </a:r>
            <a:endParaRPr lang="de-DE" dirty="0"/>
          </a:p>
        </p:txBody>
      </p:sp>
      <p:sp>
        <p:nvSpPr>
          <p:cNvPr id="3" name="Inhaltsplatzhalter 2"/>
          <p:cNvSpPr>
            <a:spLocks noGrp="1"/>
          </p:cNvSpPr>
          <p:nvPr>
            <p:ph idx="1"/>
          </p:nvPr>
        </p:nvSpPr>
        <p:spPr>
          <a:xfrm>
            <a:off x="877888" y="2060575"/>
            <a:ext cx="8497887" cy="3992563"/>
          </a:xfrm>
        </p:spPr>
        <p:txBody>
          <a:bodyPr/>
          <a:lstStyle/>
          <a:p>
            <a:r>
              <a:rPr lang="de-DE" dirty="0" smtClean="0"/>
              <a:t>Offenes Antwortformat</a:t>
            </a:r>
          </a:p>
          <a:p>
            <a:r>
              <a:rPr lang="de-DE" dirty="0" smtClean="0"/>
              <a:t>Halboffenes Antwortformat</a:t>
            </a:r>
          </a:p>
          <a:p>
            <a:r>
              <a:rPr lang="de-DE" dirty="0" smtClean="0"/>
              <a:t>Multiple Choice-Format</a:t>
            </a:r>
            <a:r>
              <a:rPr lang="de-DE" dirty="0"/>
              <a:t>e</a:t>
            </a:r>
            <a:endParaRPr lang="de-DE" dirty="0" smtClean="0"/>
          </a:p>
          <a:p>
            <a:pPr lvl="1"/>
            <a:r>
              <a:rPr lang="de-DE" dirty="0" smtClean="0"/>
              <a:t>	</a:t>
            </a:r>
            <a:r>
              <a:rPr lang="de-DE" b="0" dirty="0" smtClean="0"/>
              <a:t>2 aus 5</a:t>
            </a:r>
          </a:p>
          <a:p>
            <a:pPr lvl="1"/>
            <a:r>
              <a:rPr lang="de-DE" b="0" dirty="0" smtClean="0"/>
              <a:t>	1 aus 6</a:t>
            </a:r>
          </a:p>
          <a:p>
            <a:pPr lvl="1"/>
            <a:r>
              <a:rPr lang="de-DE" b="0" dirty="0" smtClean="0"/>
              <a:t>	x aus 5</a:t>
            </a:r>
          </a:p>
          <a:p>
            <a:r>
              <a:rPr lang="de-DE" dirty="0" smtClean="0"/>
              <a:t>Konstruktionsformat</a:t>
            </a:r>
          </a:p>
          <a:p>
            <a:r>
              <a:rPr lang="de-DE" dirty="0" smtClean="0"/>
              <a:t>Lückentext</a:t>
            </a:r>
          </a:p>
          <a:p>
            <a:r>
              <a:rPr lang="de-DE" dirty="0" smtClean="0"/>
              <a:t>Zuordnungsformat</a:t>
            </a:r>
          </a:p>
          <a:p>
            <a:endParaRPr lang="de-DE" dirty="0" smtClean="0"/>
          </a:p>
        </p:txBody>
      </p:sp>
    </p:spTree>
    <p:extLst>
      <p:ext uri="{BB962C8B-B14F-4D97-AF65-F5344CB8AC3E}">
        <p14:creationId xmlns:p14="http://schemas.microsoft.com/office/powerpoint/2010/main" val="2989422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288" y="773113"/>
            <a:ext cx="8497887" cy="1008062"/>
          </a:xfrm>
        </p:spPr>
        <p:txBody>
          <a:bodyPr/>
          <a:lstStyle/>
          <a:p>
            <a:r>
              <a:rPr lang="de-DE" dirty="0" smtClean="0"/>
              <a:t>Beurteilung</a:t>
            </a:r>
            <a:endParaRPr lang="de-DE" dirty="0"/>
          </a:p>
        </p:txBody>
      </p:sp>
      <p:sp>
        <p:nvSpPr>
          <p:cNvPr id="3" name="Inhaltsplatzhalter 2"/>
          <p:cNvSpPr>
            <a:spLocks noGrp="1"/>
          </p:cNvSpPr>
          <p:nvPr>
            <p:ph idx="1"/>
          </p:nvPr>
        </p:nvSpPr>
        <p:spPr>
          <a:xfrm>
            <a:off x="395288" y="1781175"/>
            <a:ext cx="8497887" cy="3992563"/>
          </a:xfrm>
        </p:spPr>
        <p:txBody>
          <a:bodyPr/>
          <a:lstStyle/>
          <a:p>
            <a:r>
              <a:rPr lang="de-DE" dirty="0" smtClean="0"/>
              <a:t>Typ-1-Aufgaben („Grundkompetenzen“)  stellen den (lt. LBVO) „wesentlichen Bereich“ dar, dazu kommen einzelne gekennzeichnete Fragestellungen von Typ-2-Aufgaben (so genannte Komponenten), die ebenfalls für die Überprüfung der Grundkompetenzen herangezogen werden. </a:t>
            </a:r>
          </a:p>
          <a:p>
            <a:endParaRPr lang="de-DE" dirty="0"/>
          </a:p>
          <a:p>
            <a:r>
              <a:rPr lang="de-DE" dirty="0" smtClean="0"/>
              <a:t>Typ-2-Aufgaben („Anwendung und Vernetzung von GK“) stellen die „(weit) über das Wesentliche hinausgehenden Bereiche“ dar. </a:t>
            </a:r>
          </a:p>
          <a:p>
            <a:endParaRPr lang="de-DE" dirty="0"/>
          </a:p>
          <a:p>
            <a:r>
              <a:rPr lang="de-DE" dirty="0" smtClean="0"/>
              <a:t>Die Beurteilung der </a:t>
            </a:r>
            <a:r>
              <a:rPr lang="de-DE" dirty="0"/>
              <a:t>P</a:t>
            </a:r>
            <a:r>
              <a:rPr lang="de-DE" dirty="0" smtClean="0"/>
              <a:t>rüfung erfolgt durch den Klassenlehrer/die Klassenlehrerin mittels eines verbindlichen Bewertungsschemas.</a:t>
            </a:r>
          </a:p>
        </p:txBody>
      </p:sp>
    </p:spTree>
    <p:extLst>
      <p:ext uri="{BB962C8B-B14F-4D97-AF65-F5344CB8AC3E}">
        <p14:creationId xmlns:p14="http://schemas.microsoft.com/office/powerpoint/2010/main" val="3548628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Prüfungskonzept und Beurteilung</a:t>
            </a:r>
            <a:endParaRPr lang="de-DE" dirty="0"/>
          </a:p>
        </p:txBody>
      </p:sp>
      <p:sp>
        <p:nvSpPr>
          <p:cNvPr id="3" name="Inhaltsplatzhalter 2"/>
          <p:cNvSpPr>
            <a:spLocks noGrp="1"/>
          </p:cNvSpPr>
          <p:nvPr>
            <p:ph idx="1"/>
          </p:nvPr>
        </p:nvSpPr>
        <p:spPr/>
        <p:txBody>
          <a:bodyPr/>
          <a:lstStyle/>
          <a:p>
            <a:r>
              <a:rPr lang="de-DE" dirty="0" smtClean="0"/>
              <a:t>Zwei Prüfungsteile</a:t>
            </a:r>
          </a:p>
          <a:p>
            <a:r>
              <a:rPr lang="de-DE" dirty="0"/>
              <a:t>	</a:t>
            </a:r>
            <a:endParaRPr lang="de-DE" dirty="0" smtClean="0"/>
          </a:p>
          <a:p>
            <a:r>
              <a:rPr lang="de-DE" dirty="0" smtClean="0"/>
              <a:t>1. Teil:     120 Minuten</a:t>
            </a:r>
          </a:p>
          <a:p>
            <a:r>
              <a:rPr lang="de-DE" dirty="0"/>
              <a:t>	 </a:t>
            </a:r>
            <a:r>
              <a:rPr lang="de-DE" dirty="0" smtClean="0"/>
              <a:t>  18-25 Typ-1-Aufgaben</a:t>
            </a:r>
          </a:p>
          <a:p>
            <a:pPr lvl="1"/>
            <a:endParaRPr lang="de-DE" dirty="0"/>
          </a:p>
          <a:p>
            <a:pPr lvl="1"/>
            <a:r>
              <a:rPr lang="de-DE" sz="2000" b="0" dirty="0" smtClean="0"/>
              <a:t>2. Teil: 	   150 Minuten</a:t>
            </a:r>
          </a:p>
          <a:p>
            <a:pPr lvl="1"/>
            <a:r>
              <a:rPr lang="de-DE" sz="2000" b="0" dirty="0"/>
              <a:t>	 </a:t>
            </a:r>
            <a:r>
              <a:rPr lang="de-DE" sz="2000" b="0" dirty="0" smtClean="0"/>
              <a:t>  4-6 Typ-2-Aufgaben</a:t>
            </a:r>
          </a:p>
          <a:p>
            <a:pPr lvl="1"/>
            <a:endParaRPr lang="de-DE" sz="2000" b="0" dirty="0"/>
          </a:p>
        </p:txBody>
      </p:sp>
    </p:spTree>
    <p:extLst>
      <p:ext uri="{BB962C8B-B14F-4D97-AF65-F5344CB8AC3E}">
        <p14:creationId xmlns:p14="http://schemas.microsoft.com/office/powerpoint/2010/main" val="23943238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Bewertungsschema schriftliche Reifeprüfung</a:t>
            </a:r>
            <a:endParaRPr lang="de-DE" dirty="0"/>
          </a:p>
        </p:txBody>
      </p:sp>
      <p:sp>
        <p:nvSpPr>
          <p:cNvPr id="3" name="Inhaltsplatzhalter 2"/>
          <p:cNvSpPr>
            <a:spLocks noGrp="1"/>
          </p:cNvSpPr>
          <p:nvPr>
            <p:ph idx="1"/>
          </p:nvPr>
        </p:nvSpPr>
        <p:spPr/>
        <p:txBody>
          <a:bodyPr/>
          <a:lstStyle/>
          <a:p>
            <a:r>
              <a:rPr lang="de-DE" dirty="0" smtClean="0">
                <a:solidFill>
                  <a:srgbClr val="000000"/>
                </a:solidFill>
              </a:rPr>
              <a:t>Für Typ-1- Aufgaben wird max. 1 Punkt vergeben.</a:t>
            </a:r>
          </a:p>
          <a:p>
            <a:r>
              <a:rPr lang="de-DE" dirty="0" smtClean="0">
                <a:solidFill>
                  <a:srgbClr val="000000"/>
                </a:solidFill>
              </a:rPr>
              <a:t>(Entscheiden ist, dass die jeweilige Grundkompetenz beherrscht wird. Flüchtigkeitsfehler </a:t>
            </a:r>
            <a:r>
              <a:rPr lang="de-DE" dirty="0" err="1" smtClean="0">
                <a:solidFill>
                  <a:srgbClr val="000000"/>
                </a:solidFill>
              </a:rPr>
              <a:t>u.ä.</a:t>
            </a:r>
            <a:r>
              <a:rPr lang="de-DE" dirty="0" smtClean="0">
                <a:solidFill>
                  <a:srgbClr val="000000"/>
                </a:solidFill>
              </a:rPr>
              <a:t> werden nicht geahndet.)</a:t>
            </a:r>
          </a:p>
          <a:p>
            <a:endParaRPr lang="de-DE" dirty="0">
              <a:solidFill>
                <a:srgbClr val="000000"/>
              </a:solidFill>
            </a:endParaRPr>
          </a:p>
          <a:p>
            <a:r>
              <a:rPr lang="de-DE" dirty="0" smtClean="0">
                <a:solidFill>
                  <a:srgbClr val="000000"/>
                </a:solidFill>
              </a:rPr>
              <a:t>Für Typ-2-Teilaufgaben werden max. 2 Punkte vergeben, für eine gesamte Typ-2-Aufgabe (mit 2-6 Teilaufgaben) können also 4-12 Punkte erreicht werden.</a:t>
            </a:r>
          </a:p>
          <a:p>
            <a:endParaRPr lang="de-DE" dirty="0">
              <a:solidFill>
                <a:srgbClr val="000000"/>
              </a:solidFill>
            </a:endParaRPr>
          </a:p>
          <a:p>
            <a:r>
              <a:rPr lang="de-DE" dirty="0" smtClean="0">
                <a:solidFill>
                  <a:srgbClr val="000000"/>
                </a:solidFill>
              </a:rPr>
              <a:t>Bei einzelnen gekennzeichneten Fragestellungen im 2. Teil können noch Punkte für den „wesentlichen Bereich“ erworben werden (Kompensationspunkte). </a:t>
            </a:r>
          </a:p>
          <a:p>
            <a:endParaRPr lang="de-DE" dirty="0">
              <a:solidFill>
                <a:srgbClr val="000000"/>
              </a:solidFill>
            </a:endParaRPr>
          </a:p>
          <a:p>
            <a:r>
              <a:rPr lang="de-DE" sz="1800" dirty="0" smtClean="0">
                <a:solidFill>
                  <a:srgbClr val="000000"/>
                </a:solidFill>
              </a:rPr>
              <a:t>(</a:t>
            </a:r>
            <a:r>
              <a:rPr lang="de-DE" sz="1800" b="1" dirty="0" smtClean="0">
                <a:solidFill>
                  <a:srgbClr val="000000"/>
                </a:solidFill>
              </a:rPr>
              <a:t>ACHTUNG</a:t>
            </a:r>
            <a:r>
              <a:rPr lang="de-DE" sz="1800" dirty="0" smtClean="0">
                <a:solidFill>
                  <a:srgbClr val="000000"/>
                </a:solidFill>
              </a:rPr>
              <a:t>: Bei Schularbeiten sind auch andere Punkteverteilungen möglich, siehe BMUKK-Erlass.)</a:t>
            </a:r>
          </a:p>
          <a:p>
            <a:endParaRPr lang="de-DE" dirty="0">
              <a:solidFill>
                <a:srgbClr val="000000"/>
              </a:solidFill>
            </a:endParaRPr>
          </a:p>
          <a:p>
            <a:endParaRPr lang="de-DE" dirty="0">
              <a:solidFill>
                <a:srgbClr val="000000"/>
              </a:solidFill>
            </a:endParaRPr>
          </a:p>
          <a:p>
            <a:endParaRPr lang="de-DE" dirty="0" smtClean="0">
              <a:solidFill>
                <a:srgbClr val="000000"/>
              </a:solidFill>
            </a:endParaRPr>
          </a:p>
        </p:txBody>
      </p:sp>
    </p:spTree>
    <p:extLst>
      <p:ext uri="{BB962C8B-B14F-4D97-AF65-F5344CB8AC3E}">
        <p14:creationId xmlns:p14="http://schemas.microsoft.com/office/powerpoint/2010/main" val="806524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latin typeface="+mj-lt"/>
              </a:rPr>
              <a:t>Konzept</a:t>
            </a:r>
            <a:endParaRPr lang="de-DE" dirty="0">
              <a:latin typeface="+mj-lt"/>
            </a:endParaRPr>
          </a:p>
        </p:txBody>
      </p:sp>
      <p:sp>
        <p:nvSpPr>
          <p:cNvPr id="3" name="Inhaltsplatzhalter 2"/>
          <p:cNvSpPr>
            <a:spLocks noGrp="1"/>
          </p:cNvSpPr>
          <p:nvPr>
            <p:ph idx="1"/>
          </p:nvPr>
        </p:nvSpPr>
        <p:spPr/>
        <p:txBody>
          <a:bodyPr/>
          <a:lstStyle/>
          <a:p>
            <a:r>
              <a:rPr lang="de-DE" dirty="0" smtClean="0"/>
              <a:t>Das der </a:t>
            </a:r>
            <a:r>
              <a:rPr lang="de-DE" dirty="0"/>
              <a:t>P</a:t>
            </a:r>
            <a:r>
              <a:rPr lang="de-DE" dirty="0" smtClean="0"/>
              <a:t>rüfung zugrunde liegende Konzept findet </a:t>
            </a:r>
            <a:r>
              <a:rPr lang="de-DE" dirty="0"/>
              <a:t>sich unter: </a:t>
            </a:r>
            <a:r>
              <a:rPr lang="de-DE" dirty="0">
                <a:hlinkClick r:id="rId2"/>
              </a:rPr>
              <a:t>https://www.bifie.at/system/</a:t>
            </a:r>
            <a:r>
              <a:rPr lang="de-DE" dirty="0" smtClean="0">
                <a:hlinkClick r:id="rId2"/>
              </a:rPr>
              <a:t>files/</a:t>
            </a:r>
            <a:r>
              <a:rPr lang="de-DE" dirty="0">
                <a:hlinkClick r:id="rId2"/>
              </a:rPr>
              <a:t>dl/srdp_ma_konzept_2013-03-11.</a:t>
            </a:r>
            <a:r>
              <a:rPr lang="de-DE" dirty="0" smtClean="0">
                <a:hlinkClick r:id="rId2"/>
              </a:rPr>
              <a:t>pdf</a:t>
            </a:r>
            <a:endParaRPr lang="de-DE" dirty="0" smtClean="0"/>
          </a:p>
          <a:p>
            <a:endParaRPr lang="de-DE" dirty="0"/>
          </a:p>
          <a:p>
            <a:r>
              <a:rPr lang="de-DE" dirty="0" smtClean="0"/>
              <a:t>Darin können alle relevanten Informationen nachgelesen werden:</a:t>
            </a:r>
          </a:p>
          <a:p>
            <a:r>
              <a:rPr lang="de-DE" dirty="0"/>
              <a:t>	</a:t>
            </a:r>
            <a:r>
              <a:rPr lang="de-DE" dirty="0" smtClean="0"/>
              <a:t>- Grundkompetenzkatalog</a:t>
            </a:r>
          </a:p>
          <a:p>
            <a:r>
              <a:rPr lang="de-DE" dirty="0"/>
              <a:t>	</a:t>
            </a:r>
            <a:r>
              <a:rPr lang="de-DE" dirty="0" smtClean="0"/>
              <a:t>- Kontextkatalog</a:t>
            </a:r>
          </a:p>
          <a:p>
            <a:r>
              <a:rPr lang="de-DE" dirty="0"/>
              <a:t>	</a:t>
            </a:r>
            <a:r>
              <a:rPr lang="de-DE" dirty="0" smtClean="0"/>
              <a:t>- Rahmenbedingungen zur Prüfung</a:t>
            </a:r>
          </a:p>
          <a:p>
            <a:r>
              <a:rPr lang="de-DE" dirty="0"/>
              <a:t>	</a:t>
            </a:r>
            <a:r>
              <a:rPr lang="de-DE" dirty="0" smtClean="0"/>
              <a:t>- Antwortformate</a:t>
            </a:r>
          </a:p>
          <a:p>
            <a:r>
              <a:rPr lang="de-DE" dirty="0"/>
              <a:t>	</a:t>
            </a:r>
            <a:r>
              <a:rPr lang="de-DE" dirty="0" smtClean="0"/>
              <a:t>- </a:t>
            </a:r>
            <a:r>
              <a:rPr lang="de-DE" dirty="0"/>
              <a:t>B</a:t>
            </a:r>
            <a:r>
              <a:rPr lang="de-DE" dirty="0" smtClean="0"/>
              <a:t>eurteilungsschema</a:t>
            </a:r>
          </a:p>
          <a:p>
            <a:r>
              <a:rPr lang="de-DE" dirty="0"/>
              <a:t>	</a:t>
            </a:r>
          </a:p>
          <a:p>
            <a:endParaRPr lang="de-DE" dirty="0"/>
          </a:p>
        </p:txBody>
      </p:sp>
    </p:spTree>
    <p:extLst>
      <p:ext uri="{BB962C8B-B14F-4D97-AF65-F5344CB8AC3E}">
        <p14:creationId xmlns:p14="http://schemas.microsoft.com/office/powerpoint/2010/main" val="34935125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80988" y="825383"/>
            <a:ext cx="8497887" cy="1008062"/>
          </a:xfrm>
        </p:spPr>
        <p:txBody>
          <a:bodyPr/>
          <a:lstStyle/>
          <a:p>
            <a:r>
              <a:rPr lang="de-DE" dirty="0" smtClean="0"/>
              <a:t>Prüfungsformat und Rahmenbedingungen</a:t>
            </a:r>
            <a:endParaRPr lang="de-DE" dirty="0"/>
          </a:p>
        </p:txBody>
      </p:sp>
      <p:sp>
        <p:nvSpPr>
          <p:cNvPr id="3" name="Inhaltsplatzhalter 2"/>
          <p:cNvSpPr>
            <a:spLocks noGrp="1"/>
          </p:cNvSpPr>
          <p:nvPr>
            <p:ph idx="1"/>
          </p:nvPr>
        </p:nvSpPr>
        <p:spPr>
          <a:xfrm>
            <a:off x="395288" y="1545772"/>
            <a:ext cx="8497887" cy="4705577"/>
          </a:xfrm>
        </p:spPr>
        <p:txBody>
          <a:bodyPr/>
          <a:lstStyle/>
          <a:p>
            <a:pPr>
              <a:lnSpc>
                <a:spcPct val="110000"/>
              </a:lnSpc>
            </a:pPr>
            <a:r>
              <a:rPr lang="de-DE" sz="1800" dirty="0" smtClean="0"/>
              <a:t>Zweiteilung der Prüfung in </a:t>
            </a:r>
          </a:p>
          <a:p>
            <a:pPr marL="342900" indent="-342900">
              <a:lnSpc>
                <a:spcPct val="110000"/>
              </a:lnSpc>
              <a:buFontTx/>
              <a:buChar char="-"/>
            </a:pPr>
            <a:r>
              <a:rPr lang="de-DE" sz="1800" b="1" dirty="0" smtClean="0"/>
              <a:t>Teil 1</a:t>
            </a:r>
            <a:r>
              <a:rPr lang="de-DE" sz="1800" dirty="0" smtClean="0"/>
              <a:t> mit 18 bis 25 kurzen Aufgaben (Typ-1-Aufgaben) und </a:t>
            </a:r>
          </a:p>
          <a:p>
            <a:pPr marL="342900" indent="-342900">
              <a:lnSpc>
                <a:spcPct val="110000"/>
              </a:lnSpc>
              <a:buFontTx/>
              <a:buChar char="-"/>
            </a:pPr>
            <a:r>
              <a:rPr lang="de-DE" sz="1800" b="1" dirty="0" smtClean="0"/>
              <a:t>Teil 2</a:t>
            </a:r>
            <a:r>
              <a:rPr lang="de-DE" sz="1800" dirty="0" smtClean="0"/>
              <a:t> mit vier bis sechs umfangreicheren Aufgaben (Typ-2-Aufgaben)</a:t>
            </a:r>
          </a:p>
          <a:p>
            <a:pPr>
              <a:lnSpc>
                <a:spcPct val="110000"/>
              </a:lnSpc>
            </a:pPr>
            <a:endParaRPr lang="de-DE" sz="1800" dirty="0"/>
          </a:p>
          <a:p>
            <a:pPr>
              <a:lnSpc>
                <a:spcPct val="110000"/>
              </a:lnSpc>
            </a:pPr>
            <a:r>
              <a:rPr lang="de-DE" sz="1800" b="1" dirty="0" smtClean="0"/>
              <a:t>Bearbeitungszeit</a:t>
            </a:r>
            <a:r>
              <a:rPr lang="de-DE" sz="1800" dirty="0" smtClean="0"/>
              <a:t> insgesamt 270 Minuten</a:t>
            </a:r>
          </a:p>
          <a:p>
            <a:pPr>
              <a:lnSpc>
                <a:spcPct val="110000"/>
              </a:lnSpc>
            </a:pPr>
            <a:r>
              <a:rPr lang="de-DE" sz="1800" dirty="0"/>
              <a:t>g</a:t>
            </a:r>
            <a:r>
              <a:rPr lang="de-DE" sz="1800" dirty="0" smtClean="0"/>
              <a:t>etrennte </a:t>
            </a:r>
            <a:r>
              <a:rPr lang="de-DE" sz="1800" dirty="0"/>
              <a:t>B</a:t>
            </a:r>
            <a:r>
              <a:rPr lang="de-DE" sz="1800" dirty="0" smtClean="0"/>
              <a:t>earbeitung von </a:t>
            </a:r>
          </a:p>
          <a:p>
            <a:pPr marL="342900" indent="-342900">
              <a:lnSpc>
                <a:spcPct val="110000"/>
              </a:lnSpc>
              <a:buFontTx/>
              <a:buChar char="-"/>
            </a:pPr>
            <a:r>
              <a:rPr lang="de-DE" sz="1800" dirty="0" smtClean="0"/>
              <a:t>Teil 1 (120 Minuten)</a:t>
            </a:r>
          </a:p>
          <a:p>
            <a:pPr marL="342900" indent="-342900">
              <a:lnSpc>
                <a:spcPct val="110000"/>
              </a:lnSpc>
              <a:buFontTx/>
              <a:buChar char="-"/>
            </a:pPr>
            <a:r>
              <a:rPr lang="de-DE" sz="1800" dirty="0" smtClean="0"/>
              <a:t>Teil 2 (150 Minuten)</a:t>
            </a:r>
            <a:endParaRPr lang="de-DE" sz="1800" dirty="0"/>
          </a:p>
          <a:p>
            <a:pPr>
              <a:lnSpc>
                <a:spcPct val="110000"/>
              </a:lnSpc>
            </a:pPr>
            <a:endParaRPr lang="de-DE" sz="1800" dirty="0" smtClean="0"/>
          </a:p>
          <a:p>
            <a:pPr>
              <a:lnSpc>
                <a:spcPct val="110000"/>
              </a:lnSpc>
            </a:pPr>
            <a:r>
              <a:rPr lang="de-DE" sz="1800" dirty="0" smtClean="0"/>
              <a:t>Für beide Prüfungsteile dürfen </a:t>
            </a:r>
          </a:p>
          <a:p>
            <a:pPr marL="342900" indent="-342900">
              <a:lnSpc>
                <a:spcPct val="110000"/>
              </a:lnSpc>
              <a:buFontTx/>
              <a:buChar char="-"/>
            </a:pPr>
            <a:r>
              <a:rPr lang="de-DE" sz="1800" dirty="0" smtClean="0"/>
              <a:t>aus dem Unterricht gewohnte</a:t>
            </a:r>
            <a:r>
              <a:rPr lang="de-DE" sz="1800" b="1" dirty="0" smtClean="0"/>
              <a:t> technologische Hilfsmittel</a:t>
            </a:r>
            <a:r>
              <a:rPr lang="de-DE" sz="1800" dirty="0" smtClean="0"/>
              <a:t> (z. B. Taschenrechner) und </a:t>
            </a:r>
            <a:r>
              <a:rPr lang="de-DE" sz="1800" b="1" dirty="0" smtClean="0"/>
              <a:t>approbierte</a:t>
            </a:r>
            <a:r>
              <a:rPr lang="de-DE" sz="1800" dirty="0" smtClean="0"/>
              <a:t> </a:t>
            </a:r>
            <a:r>
              <a:rPr lang="de-DE" sz="1800" dirty="0" smtClean="0">
                <a:solidFill>
                  <a:srgbClr val="000000"/>
                </a:solidFill>
              </a:rPr>
              <a:t>(vom BMUKK behördlich genehmigte) </a:t>
            </a:r>
            <a:r>
              <a:rPr lang="de-DE" sz="1800" b="1" dirty="0" smtClean="0"/>
              <a:t>Formelsammlungen </a:t>
            </a:r>
            <a:r>
              <a:rPr lang="de-DE" sz="1800" dirty="0" smtClean="0"/>
              <a:t>verwendet werden. </a:t>
            </a:r>
            <a:endParaRPr lang="de-DE" sz="1800" dirty="0"/>
          </a:p>
        </p:txBody>
      </p:sp>
    </p:spTree>
    <p:extLst>
      <p:ext uri="{BB962C8B-B14F-4D97-AF65-F5344CB8AC3E}">
        <p14:creationId xmlns:p14="http://schemas.microsoft.com/office/powerpoint/2010/main" val="8632817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21133" y="1127447"/>
            <a:ext cx="7389813" cy="754062"/>
          </a:xfrm>
        </p:spPr>
        <p:txBody>
          <a:bodyPr/>
          <a:lstStyle/>
          <a:p>
            <a:pPr algn="l" eaLnBrk="1" hangingPunct="1"/>
            <a:r>
              <a:rPr lang="de-DE" sz="2400" b="1" dirty="0" smtClean="0">
                <a:solidFill>
                  <a:schemeClr val="bg2"/>
                </a:solidFill>
                <a:cs typeface="Arial"/>
              </a:rPr>
              <a:t>Charakterisierung von Aufgabentypen</a:t>
            </a:r>
            <a:endParaRPr lang="de-DE" sz="2400" b="1" dirty="0">
              <a:solidFill>
                <a:schemeClr val="bg2"/>
              </a:solidFill>
              <a:cs typeface="Arial"/>
            </a:endParaRPr>
          </a:p>
        </p:txBody>
      </p:sp>
      <p:sp>
        <p:nvSpPr>
          <p:cNvPr id="399363" name="Rectangle 3"/>
          <p:cNvSpPr>
            <a:spLocks noGrp="1" noChangeArrowheads="1"/>
          </p:cNvSpPr>
          <p:nvPr>
            <p:ph idx="1"/>
          </p:nvPr>
        </p:nvSpPr>
        <p:spPr>
          <a:xfrm>
            <a:off x="448133" y="1881509"/>
            <a:ext cx="7076458" cy="3690257"/>
          </a:xfrm>
        </p:spPr>
        <p:txBody>
          <a:bodyPr/>
          <a:lstStyle/>
          <a:p>
            <a:pPr marL="0" indent="0" eaLnBrk="1" hangingPunct="1">
              <a:lnSpc>
                <a:spcPct val="110000"/>
              </a:lnSpc>
              <a:spcBef>
                <a:spcPct val="0"/>
              </a:spcBef>
              <a:buFontTx/>
              <a:buNone/>
            </a:pPr>
            <a:r>
              <a:rPr lang="de-DE" sz="2400" b="1" dirty="0" smtClean="0">
                <a:solidFill>
                  <a:srgbClr val="669900"/>
                </a:solidFill>
                <a:cs typeface="Arial"/>
              </a:rPr>
              <a:t>Typ-1-Aufgaben</a:t>
            </a:r>
            <a:endParaRPr lang="de-DE" sz="2400" b="1" dirty="0">
              <a:solidFill>
                <a:srgbClr val="669900"/>
              </a:solidFill>
              <a:cs typeface="Arial"/>
            </a:endParaRPr>
          </a:p>
          <a:p>
            <a:pPr marL="0" indent="0" eaLnBrk="1" hangingPunct="1">
              <a:lnSpc>
                <a:spcPct val="110000"/>
              </a:lnSpc>
              <a:spcBef>
                <a:spcPct val="0"/>
              </a:spcBef>
              <a:buFontTx/>
              <a:buNone/>
            </a:pPr>
            <a:endParaRPr lang="de-DE" sz="2400" b="1" dirty="0">
              <a:solidFill>
                <a:schemeClr val="hlink"/>
              </a:solidFill>
              <a:cs typeface="Arial"/>
            </a:endParaRPr>
          </a:p>
          <a:p>
            <a:pPr marL="0" indent="0" algn="just" eaLnBrk="1" hangingPunct="1">
              <a:lnSpc>
                <a:spcPct val="110000"/>
              </a:lnSpc>
              <a:buNone/>
            </a:pPr>
            <a:r>
              <a:rPr lang="de-AT" dirty="0" smtClean="0">
                <a:solidFill>
                  <a:srgbClr val="000000"/>
                </a:solidFill>
                <a:cs typeface="Arial"/>
              </a:rPr>
              <a:t>Im ersten Teil werden kurze Aufgaben (so genannte Typ-1-Aufgaben) gestellt, in denen </a:t>
            </a:r>
            <a:r>
              <a:rPr lang="de-AT" b="1" dirty="0" smtClean="0">
                <a:solidFill>
                  <a:srgbClr val="000000"/>
                </a:solidFill>
                <a:cs typeface="Arial"/>
              </a:rPr>
              <a:t>einzelne Grundkompetenzen </a:t>
            </a:r>
            <a:r>
              <a:rPr lang="de-AT" dirty="0" smtClean="0">
                <a:solidFill>
                  <a:srgbClr val="000000"/>
                </a:solidFill>
                <a:cs typeface="Arial"/>
              </a:rPr>
              <a:t>nachgewiesen werden müssen.</a:t>
            </a:r>
          </a:p>
          <a:p>
            <a:pPr marL="0" indent="0" algn="just" eaLnBrk="1" hangingPunct="1">
              <a:lnSpc>
                <a:spcPct val="110000"/>
              </a:lnSpc>
              <a:buNone/>
            </a:pPr>
            <a:endParaRPr lang="de-AT" dirty="0" smtClean="0">
              <a:solidFill>
                <a:srgbClr val="FF0000"/>
              </a:solidFill>
              <a:cs typeface="Arial"/>
            </a:endParaRPr>
          </a:p>
          <a:p>
            <a:pPr marL="0" indent="0" algn="just" eaLnBrk="1" hangingPunct="1">
              <a:lnSpc>
                <a:spcPct val="110000"/>
              </a:lnSpc>
              <a:buNone/>
            </a:pPr>
            <a:r>
              <a:rPr lang="de-AT" dirty="0" smtClean="0">
                <a:solidFill>
                  <a:srgbClr val="000000"/>
                </a:solidFill>
                <a:cs typeface="Arial"/>
              </a:rPr>
              <a:t>Dabei sind weder </a:t>
            </a:r>
            <a:r>
              <a:rPr lang="de-AT" dirty="0">
                <a:solidFill>
                  <a:srgbClr val="000000"/>
                </a:solidFill>
                <a:cs typeface="Arial"/>
              </a:rPr>
              <a:t>besondere Eigenständigkeit </a:t>
            </a:r>
            <a:r>
              <a:rPr lang="de-AT" dirty="0" smtClean="0">
                <a:solidFill>
                  <a:srgbClr val="000000"/>
                </a:solidFill>
                <a:cs typeface="Arial"/>
              </a:rPr>
              <a:t>noch Fähigkeiten </a:t>
            </a:r>
            <a:r>
              <a:rPr lang="de-AT" dirty="0">
                <a:solidFill>
                  <a:srgbClr val="000000"/>
                </a:solidFill>
                <a:cs typeface="Arial"/>
              </a:rPr>
              <a:t>zur selbständigen Anwendung des Wissens und Könnens </a:t>
            </a:r>
            <a:r>
              <a:rPr lang="de-AT" dirty="0" smtClean="0">
                <a:solidFill>
                  <a:srgbClr val="000000"/>
                </a:solidFill>
                <a:cs typeface="Arial"/>
              </a:rPr>
              <a:t>erforderlich.</a:t>
            </a:r>
            <a:endParaRPr lang="de-DE" sz="2400" dirty="0" smtClean="0">
              <a:cs typeface="Arial"/>
            </a:endParaRPr>
          </a:p>
          <a:p>
            <a:pPr marL="0" indent="0" eaLnBrk="1" hangingPunct="1">
              <a:lnSpc>
                <a:spcPct val="110000"/>
              </a:lnSpc>
              <a:spcBef>
                <a:spcPct val="0"/>
              </a:spcBef>
              <a:buFontTx/>
              <a:buNone/>
            </a:pPr>
            <a:endParaRPr lang="de-DE" dirty="0">
              <a:latin typeface="Garamond" charset="0"/>
            </a:endParaRPr>
          </a:p>
          <a:p>
            <a:pPr marL="0" indent="0" eaLnBrk="1" hangingPunct="1">
              <a:lnSpc>
                <a:spcPct val="110000"/>
              </a:lnSpc>
              <a:buFontTx/>
              <a:buNone/>
            </a:pPr>
            <a:endParaRPr lang="de-DE" sz="2400" b="1" dirty="0">
              <a:solidFill>
                <a:schemeClr val="hlink"/>
              </a:solidFill>
              <a:latin typeface="Garamond" charset="0"/>
            </a:endParaRPr>
          </a:p>
        </p:txBody>
      </p:sp>
    </p:spTree>
    <p:extLst>
      <p:ext uri="{BB962C8B-B14F-4D97-AF65-F5344CB8AC3E}">
        <p14:creationId xmlns:p14="http://schemas.microsoft.com/office/powerpoint/2010/main" val="41021984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53988" y="688807"/>
            <a:ext cx="8497887" cy="1008062"/>
          </a:xfrm>
        </p:spPr>
        <p:txBody>
          <a:bodyPr/>
          <a:lstStyle/>
          <a:p>
            <a:r>
              <a:rPr lang="de-DE" dirty="0" smtClean="0"/>
              <a:t>Säulendiagramm (</a:t>
            </a:r>
            <a:r>
              <a:rPr lang="de-DE" dirty="0"/>
              <a:t>B</a:t>
            </a:r>
            <a:r>
              <a:rPr lang="de-DE" dirty="0" smtClean="0"/>
              <a:t>eispiel </a:t>
            </a:r>
            <a:br>
              <a:rPr lang="de-DE" dirty="0" smtClean="0"/>
            </a:br>
            <a:r>
              <a:rPr lang="de-DE" dirty="0" smtClean="0"/>
              <a:t>für eine Typ-1-Aufgabe)</a:t>
            </a:r>
            <a:endParaRPr lang="de-DE" dirty="0"/>
          </a:p>
        </p:txBody>
      </p:sp>
      <p:pic>
        <p:nvPicPr>
          <p:cNvPr id="4" name="Inhaltsplatzhalter 3"/>
          <p:cNvPicPr>
            <a:picLocks noGrp="1" noChangeAspect="1"/>
          </p:cNvPicPr>
          <p:nvPr>
            <p:ph idx="1"/>
          </p:nvPr>
        </p:nvPicPr>
        <p:blipFill rotWithShape="1">
          <a:blip/>
          <a:srcRect l="-22689" t="-26385" r="-27585" b="-13455"/>
          <a:stretch/>
        </p:blipFill>
        <p:spPr>
          <a:xfrm>
            <a:off x="2832100" y="144186"/>
            <a:ext cx="6725370" cy="6341348"/>
          </a:xfrm>
        </p:spPr>
      </p:pic>
    </p:spTree>
    <p:extLst>
      <p:ext uri="{BB962C8B-B14F-4D97-AF65-F5344CB8AC3E}">
        <p14:creationId xmlns:p14="http://schemas.microsoft.com/office/powerpoint/2010/main" val="3916941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25009" y="1041175"/>
            <a:ext cx="7389813" cy="754062"/>
          </a:xfrm>
        </p:spPr>
        <p:txBody>
          <a:bodyPr/>
          <a:lstStyle/>
          <a:p>
            <a:pPr algn="l" eaLnBrk="1" hangingPunct="1"/>
            <a:r>
              <a:rPr lang="de-DE" sz="2400" b="1" dirty="0" smtClean="0">
                <a:solidFill>
                  <a:schemeClr val="bg2"/>
                </a:solidFill>
                <a:cs typeface="Arial"/>
              </a:rPr>
              <a:t>Charakterisierung von Aufgabentypen</a:t>
            </a:r>
            <a:endParaRPr lang="de-DE" sz="2400" b="1" dirty="0">
              <a:solidFill>
                <a:schemeClr val="bg2"/>
              </a:solidFill>
              <a:cs typeface="Arial"/>
            </a:endParaRPr>
          </a:p>
        </p:txBody>
      </p:sp>
      <p:sp>
        <p:nvSpPr>
          <p:cNvPr id="399363" name="Rectangle 3"/>
          <p:cNvSpPr>
            <a:spLocks noGrp="1" noChangeArrowheads="1"/>
          </p:cNvSpPr>
          <p:nvPr>
            <p:ph idx="1"/>
          </p:nvPr>
        </p:nvSpPr>
        <p:spPr>
          <a:xfrm>
            <a:off x="1299709" y="1798185"/>
            <a:ext cx="7142162" cy="3633787"/>
          </a:xfrm>
        </p:spPr>
        <p:txBody>
          <a:bodyPr/>
          <a:lstStyle/>
          <a:p>
            <a:pPr marL="0" indent="0" eaLnBrk="1" hangingPunct="1">
              <a:spcBef>
                <a:spcPct val="0"/>
              </a:spcBef>
              <a:buFontTx/>
              <a:buNone/>
            </a:pPr>
            <a:r>
              <a:rPr lang="de-DE" sz="2400" b="1" dirty="0" smtClean="0">
                <a:solidFill>
                  <a:srgbClr val="669900"/>
                </a:solidFill>
                <a:cs typeface="Arial"/>
              </a:rPr>
              <a:t>Typ-2-Aufgaben</a:t>
            </a:r>
            <a:endParaRPr lang="de-DE" sz="2400" b="1" dirty="0">
              <a:solidFill>
                <a:srgbClr val="669900"/>
              </a:solidFill>
              <a:cs typeface="Arial"/>
            </a:endParaRPr>
          </a:p>
          <a:p>
            <a:pPr marL="0" indent="0" eaLnBrk="1" hangingPunct="1">
              <a:lnSpc>
                <a:spcPct val="50000"/>
              </a:lnSpc>
              <a:spcBef>
                <a:spcPct val="0"/>
              </a:spcBef>
              <a:buFontTx/>
              <a:buNone/>
            </a:pPr>
            <a:endParaRPr lang="de-DE" sz="2400" b="1" dirty="0" smtClean="0">
              <a:solidFill>
                <a:schemeClr val="hlink"/>
              </a:solidFill>
              <a:cs typeface="Arial"/>
            </a:endParaRPr>
          </a:p>
          <a:p>
            <a:pPr marL="0" indent="0" eaLnBrk="1" hangingPunct="1">
              <a:lnSpc>
                <a:spcPct val="50000"/>
              </a:lnSpc>
              <a:spcBef>
                <a:spcPct val="0"/>
              </a:spcBef>
              <a:buFontTx/>
              <a:buNone/>
            </a:pPr>
            <a:endParaRPr lang="de-DE" sz="2400" b="1" dirty="0">
              <a:solidFill>
                <a:srgbClr val="000000"/>
              </a:solidFill>
              <a:cs typeface="Arial"/>
            </a:endParaRPr>
          </a:p>
          <a:p>
            <a:pPr marL="0" indent="0" eaLnBrk="1" hangingPunct="1">
              <a:lnSpc>
                <a:spcPct val="110000"/>
              </a:lnSpc>
              <a:buNone/>
            </a:pPr>
            <a:r>
              <a:rPr lang="de-AT" dirty="0" smtClean="0">
                <a:solidFill>
                  <a:srgbClr val="000000"/>
                </a:solidFill>
                <a:cs typeface="Arial"/>
              </a:rPr>
              <a:t>Im zweiten Teil müssen die Grundkompetenzen (in so genannten Typ-2-Aufgaben) </a:t>
            </a:r>
            <a:r>
              <a:rPr lang="de-AT" b="1" dirty="0" smtClean="0">
                <a:solidFill>
                  <a:srgbClr val="000000"/>
                </a:solidFill>
                <a:cs typeface="Arial"/>
              </a:rPr>
              <a:t>angewendet und vernetzt werden.  </a:t>
            </a:r>
          </a:p>
          <a:p>
            <a:pPr marL="0" indent="0" algn="just" eaLnBrk="1" hangingPunct="1">
              <a:lnSpc>
                <a:spcPct val="110000"/>
              </a:lnSpc>
              <a:buNone/>
            </a:pPr>
            <a:endParaRPr lang="de-AT" dirty="0">
              <a:solidFill>
                <a:srgbClr val="000000"/>
              </a:solidFill>
              <a:cs typeface="Arial"/>
            </a:endParaRPr>
          </a:p>
          <a:p>
            <a:pPr marL="0" indent="0" algn="just" eaLnBrk="1" hangingPunct="1">
              <a:lnSpc>
                <a:spcPct val="110000"/>
              </a:lnSpc>
              <a:buNone/>
            </a:pPr>
            <a:r>
              <a:rPr lang="de-AT" dirty="0" smtClean="0">
                <a:solidFill>
                  <a:srgbClr val="000000"/>
                </a:solidFill>
                <a:cs typeface="Arial"/>
              </a:rPr>
              <a:t>Typ-2-Aufgaben </a:t>
            </a:r>
            <a:r>
              <a:rPr lang="de-AT" dirty="0">
                <a:solidFill>
                  <a:srgbClr val="000000"/>
                </a:solidFill>
                <a:cs typeface="Arial"/>
              </a:rPr>
              <a:t>sind umfangreichere kontextbezogene oder auch innermathematische Aufgabenstellungen, in denen unterschiedliche Fragestellungen erledigt werden </a:t>
            </a:r>
            <a:r>
              <a:rPr lang="de-AT" dirty="0" smtClean="0">
                <a:solidFill>
                  <a:srgbClr val="000000"/>
                </a:solidFill>
                <a:cs typeface="Arial"/>
              </a:rPr>
              <a:t>müssen.</a:t>
            </a:r>
          </a:p>
        </p:txBody>
      </p:sp>
    </p:spTree>
    <p:extLst>
      <p:ext uri="{BB962C8B-B14F-4D97-AF65-F5344CB8AC3E}">
        <p14:creationId xmlns:p14="http://schemas.microsoft.com/office/powerpoint/2010/main" val="30865931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a:extLst>
              <a:ext uri="{28A0092B-C50C-407E-A947-70E740481C1C}">
                <a14:useLocalDpi xmlns:a14="http://schemas.microsoft.com/office/drawing/2010/main" val="0"/>
              </a:ext>
            </a:extLst>
          </a:blip>
          <a:srcRect t="-3369" b="6676"/>
          <a:stretch/>
        </p:blipFill>
        <p:spPr bwMode="auto">
          <a:xfrm>
            <a:off x="2361692" y="1205417"/>
            <a:ext cx="4785710" cy="4877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3528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11454" y="1204304"/>
            <a:ext cx="8143609" cy="3558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4671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69900" y="1063853"/>
            <a:ext cx="7389813" cy="754062"/>
          </a:xfrm>
        </p:spPr>
        <p:txBody>
          <a:bodyPr/>
          <a:lstStyle/>
          <a:p>
            <a:pPr algn="l" eaLnBrk="1" hangingPunct="1"/>
            <a:r>
              <a:rPr lang="de-DE" sz="2400" b="1" dirty="0" smtClean="0">
                <a:solidFill>
                  <a:schemeClr val="bg2"/>
                </a:solidFill>
                <a:cs typeface="Arial"/>
              </a:rPr>
              <a:t>Charakterisierung von Aufgabentypen</a:t>
            </a:r>
            <a:endParaRPr lang="de-DE" sz="2400" b="1" dirty="0">
              <a:solidFill>
                <a:schemeClr val="bg2"/>
              </a:solidFill>
              <a:cs typeface="Arial"/>
            </a:endParaRPr>
          </a:p>
        </p:txBody>
      </p:sp>
      <p:sp>
        <p:nvSpPr>
          <p:cNvPr id="399363" name="Rectangle 3"/>
          <p:cNvSpPr>
            <a:spLocks noGrp="1" noChangeArrowheads="1"/>
          </p:cNvSpPr>
          <p:nvPr>
            <p:ph idx="1"/>
          </p:nvPr>
        </p:nvSpPr>
        <p:spPr>
          <a:xfrm>
            <a:off x="592138" y="1932215"/>
            <a:ext cx="6759575" cy="4011386"/>
          </a:xfrm>
        </p:spPr>
        <p:txBody>
          <a:bodyPr>
            <a:normAutofit/>
          </a:bodyPr>
          <a:lstStyle/>
          <a:p>
            <a:pPr marL="0" indent="0" eaLnBrk="1" hangingPunct="1">
              <a:spcBef>
                <a:spcPct val="0"/>
              </a:spcBef>
              <a:buFontTx/>
              <a:buNone/>
            </a:pPr>
            <a:r>
              <a:rPr lang="de-DE" sz="2400" b="1" dirty="0" smtClean="0">
                <a:solidFill>
                  <a:srgbClr val="669900"/>
                </a:solidFill>
                <a:cs typeface="Arial"/>
              </a:rPr>
              <a:t>Konkretisierung Typ-2-Aufgaben</a:t>
            </a:r>
            <a:endParaRPr lang="de-DE" sz="2400" b="1" dirty="0">
              <a:solidFill>
                <a:srgbClr val="669900"/>
              </a:solidFill>
              <a:cs typeface="Arial"/>
            </a:endParaRPr>
          </a:p>
          <a:p>
            <a:pPr marL="0" indent="0" eaLnBrk="1" hangingPunct="1">
              <a:lnSpc>
                <a:spcPct val="50000"/>
              </a:lnSpc>
              <a:spcBef>
                <a:spcPct val="0"/>
              </a:spcBef>
              <a:buFontTx/>
              <a:buNone/>
            </a:pPr>
            <a:endParaRPr lang="de-DE" sz="2400" b="1" dirty="0">
              <a:solidFill>
                <a:schemeClr val="hlink"/>
              </a:solidFill>
              <a:cs typeface="Arial"/>
            </a:endParaRPr>
          </a:p>
          <a:p>
            <a:r>
              <a:rPr lang="de-DE" dirty="0" smtClean="0">
                <a:cs typeface="Arial"/>
              </a:rPr>
              <a:t>Die </a:t>
            </a:r>
            <a:r>
              <a:rPr lang="de-DE" b="1" dirty="0">
                <a:cs typeface="Arial"/>
              </a:rPr>
              <a:t>Präsentation der Aufgabe</a:t>
            </a:r>
            <a:r>
              <a:rPr lang="de-DE" dirty="0">
                <a:cs typeface="Arial"/>
              </a:rPr>
              <a:t> erfolgt durch einen einleitenden Text, der das Thema der Aufgabe darlegt. Der Text soll informativen (erklärenden) Charakter haben, d. h. er kann auch Informationen und Aussagen enthalten, die für die Lösung der Fragen nicht unmittelbar von Bedeutung sind. </a:t>
            </a:r>
          </a:p>
          <a:p>
            <a:pPr lvl="0"/>
            <a:endParaRPr lang="de-DE" dirty="0" smtClean="0">
              <a:cs typeface="Arial"/>
            </a:endParaRPr>
          </a:p>
          <a:p>
            <a:pPr lvl="0"/>
            <a:r>
              <a:rPr lang="de-DE" dirty="0" smtClean="0">
                <a:cs typeface="Arial"/>
              </a:rPr>
              <a:t>Der </a:t>
            </a:r>
            <a:r>
              <a:rPr lang="de-DE" dirty="0">
                <a:cs typeface="Arial"/>
              </a:rPr>
              <a:t>Umfang der </a:t>
            </a:r>
            <a:r>
              <a:rPr lang="de-DE" dirty="0" smtClean="0">
                <a:cs typeface="Arial"/>
              </a:rPr>
              <a:t>Typ-2</a:t>
            </a:r>
            <a:r>
              <a:rPr lang="de-DE" dirty="0">
                <a:cs typeface="Arial"/>
              </a:rPr>
              <a:t>-Aufgabe </a:t>
            </a:r>
            <a:r>
              <a:rPr lang="de-DE" dirty="0" smtClean="0">
                <a:cs typeface="Arial"/>
              </a:rPr>
              <a:t>umfasst </a:t>
            </a:r>
            <a:r>
              <a:rPr lang="de-DE" dirty="0">
                <a:cs typeface="Arial"/>
              </a:rPr>
              <a:t>2 – 6 </a:t>
            </a:r>
            <a:r>
              <a:rPr lang="de-DE" dirty="0" smtClean="0">
                <a:cs typeface="Arial"/>
              </a:rPr>
              <a:t>Teilaufgaben. </a:t>
            </a:r>
            <a:endParaRPr lang="de-DE" dirty="0">
              <a:cs typeface="Arial"/>
            </a:endParaRPr>
          </a:p>
          <a:p>
            <a:pPr marL="0" indent="0" eaLnBrk="1" hangingPunct="1">
              <a:buFontTx/>
              <a:buNone/>
            </a:pPr>
            <a:endParaRPr lang="de-DE" sz="2400" b="1" dirty="0">
              <a:solidFill>
                <a:schemeClr val="hlink"/>
              </a:solidFill>
              <a:cs typeface="Arial"/>
            </a:endParaRPr>
          </a:p>
        </p:txBody>
      </p:sp>
    </p:spTree>
    <p:extLst>
      <p:ext uri="{BB962C8B-B14F-4D97-AF65-F5344CB8AC3E}">
        <p14:creationId xmlns:p14="http://schemas.microsoft.com/office/powerpoint/2010/main" val="152761623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Präsentation_vorlage_Julia2">
  <a:themeElements>
    <a:clrScheme name="Präsentation_vorl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räsentation_vorlage">
      <a:majorFont>
        <a:latin typeface="HelveticaNeueLT Std Med"/>
        <a:ea typeface=""/>
        <a:cs typeface=""/>
      </a:majorFont>
      <a:minorFont>
        <a:latin typeface="HelveticaNeueLT Std Med"/>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de-AT" sz="1000" b="0" i="0" u="none" strike="noStrike" cap="none" normalizeH="0" baseline="0" smtClean="0">
            <a:ln>
              <a:noFill/>
            </a:ln>
            <a:solidFill>
              <a:schemeClr val="tx1"/>
            </a:solidFill>
            <a:effectLst/>
            <a:latin typeface="HelveticaNeueLT Std Lt"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de-AT" sz="1000" b="0" i="0" u="none" strike="noStrike" cap="none" normalizeH="0" baseline="0" smtClean="0">
            <a:ln>
              <a:noFill/>
            </a:ln>
            <a:solidFill>
              <a:schemeClr val="tx1"/>
            </a:solidFill>
            <a:effectLst/>
            <a:latin typeface="HelveticaNeueLT Std Lt" pitchFamily="34" charset="0"/>
          </a:defRPr>
        </a:defPPr>
      </a:lstStyle>
    </a:lnDef>
  </a:objectDefaults>
  <a:extraClrSchemeLst>
    <a:extraClrScheme>
      <a:clrScheme name="Präsentation_vorl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äsentation_vorlag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äsentation_vorlag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äsentation_vorlag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äsentation_vorlag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äsentation_vorlag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äsentation_vorlag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äsentation_vorlag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äsentation_vorlag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äsentation_vorlag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äsentation_vorlag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äsentation_vorlag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503</Words>
  <Application>Microsoft Office PowerPoint</Application>
  <PresentationFormat>On-screen Show (4:3)</PresentationFormat>
  <Paragraphs>92</Paragraphs>
  <Slides>14</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Garamond</vt:lpstr>
      <vt:lpstr>HelveticaNeueLT Std Lt</vt:lpstr>
      <vt:lpstr>HelveticaNeueLT Std Med</vt:lpstr>
      <vt:lpstr>Symbol</vt:lpstr>
      <vt:lpstr>Wingdings</vt:lpstr>
      <vt:lpstr>1_Präsentation_vorlage_Julia2</vt:lpstr>
      <vt:lpstr>Die standardisierte schriftliche Reifeprüfung Mathematik AHS   Informationen unter https://www.bifie.at/node/80 </vt:lpstr>
      <vt:lpstr>Konzept</vt:lpstr>
      <vt:lpstr>Prüfungsformat und Rahmenbedingungen</vt:lpstr>
      <vt:lpstr>Charakterisierung von Aufgabentypen</vt:lpstr>
      <vt:lpstr>Säulendiagramm (Beispiel  für eine Typ-1-Aufgabe)</vt:lpstr>
      <vt:lpstr>Charakterisierung von Aufgabentypen</vt:lpstr>
      <vt:lpstr>PowerPoint Presentation</vt:lpstr>
      <vt:lpstr>PowerPoint Presentation</vt:lpstr>
      <vt:lpstr>Charakterisierung von Aufgabentypen</vt:lpstr>
      <vt:lpstr>Charakterisierung von Aufgabentypen</vt:lpstr>
      <vt:lpstr>Definierte Aufgabenformate</vt:lpstr>
      <vt:lpstr>Beurteilung</vt:lpstr>
      <vt:lpstr>Prüfungskonzept und Beurteilung</vt:lpstr>
      <vt:lpstr>Bewertungsschema schriftliche Reifeprüfung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Die standardisierte schriftliche Reifeprüfung Mathematik AHS   Informationen unter https://www.bifie.at/node/80 </dc:title>
  <dc:creator>Ania</dc:creator>
  <cp:lastModifiedBy>Ania Labijak</cp:lastModifiedBy>
  <cp:revision>1</cp:revision>
  <dcterms:modified xsi:type="dcterms:W3CDTF">2018-01-23T08:07:51Z</dcterms:modified>
</cp:coreProperties>
</file>