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3" autoAdjust="0"/>
    <p:restoredTop sz="94728"/>
  </p:normalViewPr>
  <p:slideViewPr>
    <p:cSldViewPr snapToGrid="0" snapToObjects="1">
      <p:cViewPr varScale="1">
        <p:scale>
          <a:sx n="60" d="100"/>
          <a:sy n="60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8D40F1-9C13-6242-912B-C2CFE7BCE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2B4FB-2157-FE4B-A08B-77BE299D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9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5F6-C128-7D42-B852-EE0BD41289E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18AE-AE19-3A4F-BD4E-C5890BC5A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5F21-DB82-514B-9807-E3D484257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9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6ECD-4215-9E44-AA09-769191CC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79E3-F3AF-45D0-80C9-F1EB5ACFF5C6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0D91-220E-4CA3-A5A8-D04CB5698DFE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4BEE-9B9B-44F9-804F-F2415DB37DB3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0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1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29" y="1"/>
            <a:ext cx="9969971" cy="80645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1" y="990247"/>
            <a:ext cx="11535364" cy="5478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5" y="6555151"/>
            <a:ext cx="2743200" cy="230366"/>
          </a:xfrm>
        </p:spPr>
        <p:txBody>
          <a:bodyPr/>
          <a:lstStyle/>
          <a:p>
            <a:fld id="{18F8BBFA-4311-4F0D-9EFA-A17F07365DE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5384"/>
            <a:ext cx="4114800" cy="230366"/>
          </a:xfrm>
        </p:spPr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7555" y="6555151"/>
            <a:ext cx="2743200" cy="230366"/>
          </a:xfrm>
        </p:spPr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236200" y="0"/>
            <a:ext cx="1955800" cy="85217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06452"/>
            <a:ext cx="12192000" cy="45719"/>
          </a:xfrm>
          <a:prstGeom prst="rect">
            <a:avLst/>
          </a:prstGeom>
          <a:gradFill>
            <a:gsLst>
              <a:gs pos="0">
                <a:srgbClr val="FFB4B4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EF05F7-3309-C342-8EC6-37F45E01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B72-5D09-4F82-BD9B-A3EC267EC6B2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2A52A9-C7A9-3B4E-B8A5-9B3B4F56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388881-FD62-AA4C-AA40-6AF04071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4AE-F053-446E-9718-F3B6BF5290BC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B467-F74C-4B6E-A1B0-296B85EC07C0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8656-70E0-4BB2-86A7-DAADC775AECB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557-B6FA-4EE9-9A24-EC76EA5D11A5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59E5-C72B-483A-973E-297CB30D810B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2AD-88D3-4D4A-AF19-2669679066E6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9B72-5D09-4F82-BD9B-A3EC267EC6B2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75" r:id="rId12"/>
    <p:sldLayoutId id="2147483776" r:id="rId13"/>
    <p:sldLayoutId id="214748377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niea/FB" TargetMode="External"/><Relationship Id="rId2" Type="http://schemas.openxmlformats.org/officeDocument/2006/relationships/hyperlink" Target="https://github.com/zhangxiaoya/F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10929960" y="0"/>
            <a:ext cx="1256400" cy="53712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1523880" y="1122480"/>
            <a:ext cx="913824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Super Resolution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23880" y="3602160"/>
            <a:ext cx="913824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Lennie Araki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23-Apr-2020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8B8B8B"/>
                </a:solidFill>
                <a:latin typeface="Calibri"/>
                <a:ea typeface="DejaVu Sans"/>
              </a:rPr>
              <a:t>02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/26/2019</a:t>
            </a:r>
            <a:endParaRPr lang="en-US" sz="1200" b="0" strike="noStrike" spc="-1" dirty="0">
              <a:solidFill>
                <a:srgbClr val="8B8B8B"/>
              </a:solidFill>
              <a:latin typeface="Calibri"/>
              <a:ea typeface="DejaVu Sans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Seek Confidential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AD5E1E-19E7-40CD-BC6F-D46330BB69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CAEF6-42CD-42A6-8DC7-C6CDB57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OpenCV 2.4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97CE9-E5DF-46F5-BE6B-0F44CBDF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code</a:t>
            </a:r>
          </a:p>
          <a:p>
            <a:pPr lvl="1"/>
            <a:r>
              <a:rPr lang="en-US" dirty="0">
                <a:hlinkClick r:id="rId2"/>
              </a:rPr>
              <a:t>https://github.com/zhangxiaoya/FB</a:t>
            </a:r>
            <a:endParaRPr lang="en-US" dirty="0"/>
          </a:p>
          <a:p>
            <a:r>
              <a:rPr lang="en-US" dirty="0"/>
              <a:t>Forked + tweaked</a:t>
            </a:r>
          </a:p>
          <a:p>
            <a:pPr lvl="1"/>
            <a:r>
              <a:rPr lang="en-US" dirty="0">
                <a:hlinkClick r:id="rId3"/>
              </a:rPr>
              <a:t>https://github.com/lenniea/FB</a:t>
            </a:r>
            <a:endParaRPr lang="en-US" dirty="0"/>
          </a:p>
          <a:p>
            <a:pPr lvl="1"/>
            <a:r>
              <a:rPr lang="en-US" dirty="0"/>
              <a:t>Added command line options</a:t>
            </a:r>
          </a:p>
          <a:p>
            <a:pPr lvl="2"/>
            <a:r>
              <a:rPr lang="en-US" dirty="0"/>
              <a:t>To test 2x (instead of 4x) super resolution</a:t>
            </a:r>
          </a:p>
          <a:p>
            <a:r>
              <a:rPr lang="en-US" dirty="0"/>
              <a:t>Originally running on Mac with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Difficulty getting </a:t>
            </a:r>
            <a:r>
              <a:rPr lang="en-US" dirty="0" err="1"/>
              <a:t>cmake</a:t>
            </a:r>
            <a:r>
              <a:rPr lang="en-US" dirty="0"/>
              <a:t> to recognize brew installed OpenCV 2.4</a:t>
            </a:r>
          </a:p>
          <a:p>
            <a:r>
              <a:rPr lang="en-US" dirty="0"/>
              <a:t>Further Tweaks to run on Windows 10 with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  <a:p>
            <a:pPr lvl="1"/>
            <a:r>
              <a:rPr lang="en-US" dirty="0"/>
              <a:t>Change filenames to not include ‘*’</a:t>
            </a:r>
          </a:p>
          <a:p>
            <a:pPr lvl="1"/>
            <a:r>
              <a:rPr lang="en-US" dirty="0"/>
              <a:t>Change to static linking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generate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30283-8C4D-4C8A-B136-B82BE54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770A1-C337-48BE-818C-150686E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6180D-F719-4EEA-B09C-0E519E9B8A6A}"/>
              </a:ext>
            </a:extLst>
          </p:cNvPr>
          <p:cNvGrpSpPr/>
          <p:nvPr/>
        </p:nvGrpSpPr>
        <p:grpSpPr>
          <a:xfrm>
            <a:off x="906010" y="1658251"/>
            <a:ext cx="10630669" cy="857250"/>
            <a:chOff x="906010" y="1206194"/>
            <a:chExt cx="10630669" cy="857250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4E184F3-BB5A-42E5-B4F4-98CB26EC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1206194"/>
              <a:ext cx="857250" cy="857250"/>
            </a:xfrm>
            <a:prstGeom prst="rect">
              <a:avLst/>
            </a:prstGeom>
          </p:spPr>
        </p:pic>
        <p:pic>
          <p:nvPicPr>
            <p:cNvPr id="11" name="Picture 10" descr="A picture containing outdoor, building, clock&#10;&#10;Description automatically generated">
              <a:extLst>
                <a:ext uri="{FF2B5EF4-FFF2-40B4-BE49-F238E27FC236}">
                  <a16:creationId xmlns:a16="http://schemas.microsoft.com/office/drawing/2014/main" id="{2A34CB82-8B8A-499B-8DB0-4F3400E9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1206194"/>
              <a:ext cx="857250" cy="857250"/>
            </a:xfrm>
            <a:prstGeom prst="rect">
              <a:avLst/>
            </a:prstGeom>
          </p:spPr>
        </p:pic>
        <p:pic>
          <p:nvPicPr>
            <p:cNvPr id="13" name="Picture 12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7969E09D-4177-4C01-987A-533C7D5C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1206194"/>
              <a:ext cx="857250" cy="857250"/>
            </a:xfrm>
            <a:prstGeom prst="rect">
              <a:avLst/>
            </a:prstGeom>
          </p:spPr>
        </p:pic>
        <p:pic>
          <p:nvPicPr>
            <p:cNvPr id="15" name="Picture 14" descr="A picture containing game, clock&#10;&#10;Description automatically generated">
              <a:extLst>
                <a:ext uri="{FF2B5EF4-FFF2-40B4-BE49-F238E27FC236}">
                  <a16:creationId xmlns:a16="http://schemas.microsoft.com/office/drawing/2014/main" id="{03CEB48A-B5FF-4FEE-AC97-47D89493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1206194"/>
              <a:ext cx="857250" cy="857250"/>
            </a:xfrm>
            <a:prstGeom prst="rect">
              <a:avLst/>
            </a:prstGeom>
          </p:spPr>
        </p:pic>
        <p:pic>
          <p:nvPicPr>
            <p:cNvPr id="17" name="Picture 16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0E7AEEBD-F58C-4DA0-8016-D2B690EF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1206194"/>
              <a:ext cx="857250" cy="857250"/>
            </a:xfrm>
            <a:prstGeom prst="rect">
              <a:avLst/>
            </a:prstGeom>
          </p:spPr>
        </p:pic>
        <p:pic>
          <p:nvPicPr>
            <p:cNvPr id="19" name="Picture 18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4D94B049-74F8-4F07-B92B-4FD7989E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1206194"/>
              <a:ext cx="857250" cy="857250"/>
            </a:xfrm>
            <a:prstGeom prst="rect">
              <a:avLst/>
            </a:prstGeom>
          </p:spPr>
        </p:pic>
        <p:pic>
          <p:nvPicPr>
            <p:cNvPr id="21" name="Picture 20" descr="A picture containing building, clock&#10;&#10;Description automatically generated">
              <a:extLst>
                <a:ext uri="{FF2B5EF4-FFF2-40B4-BE49-F238E27FC236}">
                  <a16:creationId xmlns:a16="http://schemas.microsoft.com/office/drawing/2014/main" id="{063CF7EA-E37D-4606-83CE-B92ED089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1206194"/>
              <a:ext cx="857250" cy="857250"/>
            </a:xfrm>
            <a:prstGeom prst="rect">
              <a:avLst/>
            </a:prstGeom>
          </p:spPr>
        </p:pic>
        <p:pic>
          <p:nvPicPr>
            <p:cNvPr id="23" name="Picture 22" descr="A picture containing outdoor, clock, game, table&#10;&#10;Description automatically generated">
              <a:extLst>
                <a:ext uri="{FF2B5EF4-FFF2-40B4-BE49-F238E27FC236}">
                  <a16:creationId xmlns:a16="http://schemas.microsoft.com/office/drawing/2014/main" id="{511C6A83-9AC3-4D9A-9FCD-790C2EBA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1206194"/>
              <a:ext cx="857250" cy="857250"/>
            </a:xfrm>
            <a:prstGeom prst="rect">
              <a:avLst/>
            </a:prstGeom>
          </p:spPr>
        </p:pic>
      </p:grp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PNG Images: 90 x 90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057662-460F-4B14-9147-2DFF2CB9EEAD}"/>
              </a:ext>
            </a:extLst>
          </p:cNvPr>
          <p:cNvGrpSpPr/>
          <p:nvPr/>
        </p:nvGrpSpPr>
        <p:grpSpPr>
          <a:xfrm>
            <a:off x="906010" y="3431105"/>
            <a:ext cx="10630669" cy="859561"/>
            <a:chOff x="906010" y="3431105"/>
            <a:chExt cx="10630669" cy="859561"/>
          </a:xfrm>
        </p:grpSpPr>
        <p:pic>
          <p:nvPicPr>
            <p:cNvPr id="25" name="Picture 24" descr="A picture containing outdoor, building, bicycle, street&#10;&#10;Description automatically generated">
              <a:extLst>
                <a:ext uri="{FF2B5EF4-FFF2-40B4-BE49-F238E27FC236}">
                  <a16:creationId xmlns:a16="http://schemas.microsoft.com/office/drawing/2014/main" id="{6347A9F3-BC4A-4BB5-995E-AE0F821A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3431105"/>
              <a:ext cx="857250" cy="857250"/>
            </a:xfrm>
            <a:prstGeom prst="rect">
              <a:avLst/>
            </a:prstGeom>
          </p:spPr>
        </p:pic>
        <p:pic>
          <p:nvPicPr>
            <p:cNvPr id="27" name="Picture 26" descr="A picture containing building, outdoor, bicycle, street&#10;&#10;Description automatically generated">
              <a:extLst>
                <a:ext uri="{FF2B5EF4-FFF2-40B4-BE49-F238E27FC236}">
                  <a16:creationId xmlns:a16="http://schemas.microsoft.com/office/drawing/2014/main" id="{5335F199-A9E4-48C8-A0CA-E6F0E39A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3431105"/>
              <a:ext cx="857250" cy="857250"/>
            </a:xfrm>
            <a:prstGeom prst="rect">
              <a:avLst/>
            </a:prstGeom>
          </p:spPr>
        </p:pic>
        <p:pic>
          <p:nvPicPr>
            <p:cNvPr id="29" name="Picture 28" descr="A close up of a speaker&#10;&#10;Description automatically generated">
              <a:extLst>
                <a:ext uri="{FF2B5EF4-FFF2-40B4-BE49-F238E27FC236}">
                  <a16:creationId xmlns:a16="http://schemas.microsoft.com/office/drawing/2014/main" id="{17E00840-F063-46DC-8DA9-5B0CD075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3431105"/>
              <a:ext cx="857250" cy="857250"/>
            </a:xfrm>
            <a:prstGeom prst="rect">
              <a:avLst/>
            </a:prstGeom>
          </p:spPr>
        </p:pic>
        <p:pic>
          <p:nvPicPr>
            <p:cNvPr id="31" name="Picture 30" descr="A picture containing outdoor, building, clock, standing&#10;&#10;Description automatically generated">
              <a:extLst>
                <a:ext uri="{FF2B5EF4-FFF2-40B4-BE49-F238E27FC236}">
                  <a16:creationId xmlns:a16="http://schemas.microsoft.com/office/drawing/2014/main" id="{CB330556-7ED6-4657-A5D3-7F81DAB0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3431105"/>
              <a:ext cx="857250" cy="857250"/>
            </a:xfrm>
            <a:prstGeom prst="rect">
              <a:avLst/>
            </a:prstGeom>
          </p:spPr>
        </p:pic>
        <p:pic>
          <p:nvPicPr>
            <p:cNvPr id="33" name="Picture 32" descr="A picture containing outdoor, game, clock&#10;&#10;Description automatically generated">
              <a:extLst>
                <a:ext uri="{FF2B5EF4-FFF2-40B4-BE49-F238E27FC236}">
                  <a16:creationId xmlns:a16="http://schemas.microsoft.com/office/drawing/2014/main" id="{0A275F31-9203-47C2-B445-09BF18F7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3431105"/>
              <a:ext cx="857250" cy="857250"/>
            </a:xfrm>
            <a:prstGeom prst="rect">
              <a:avLst/>
            </a:prstGeom>
          </p:spPr>
        </p:pic>
        <p:pic>
          <p:nvPicPr>
            <p:cNvPr id="35" name="Picture 34" descr="A close up of a speaker&#10;&#10;Description automatically generated">
              <a:extLst>
                <a:ext uri="{FF2B5EF4-FFF2-40B4-BE49-F238E27FC236}">
                  <a16:creationId xmlns:a16="http://schemas.microsoft.com/office/drawing/2014/main" id="{E72F75E9-1A60-4C46-91FA-08958921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3431105"/>
              <a:ext cx="857250" cy="857250"/>
            </a:xfrm>
            <a:prstGeom prst="rect">
              <a:avLst/>
            </a:prstGeom>
          </p:spPr>
        </p:pic>
        <p:pic>
          <p:nvPicPr>
            <p:cNvPr id="37" name="Picture 36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CA4A668F-7B82-4EAC-AAD3-92673633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3431105"/>
              <a:ext cx="857250" cy="857250"/>
            </a:xfrm>
            <a:prstGeom prst="rect">
              <a:avLst/>
            </a:prstGeom>
          </p:spPr>
        </p:pic>
        <p:pic>
          <p:nvPicPr>
            <p:cNvPr id="48" name="Picture 47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D54EC31E-822C-4579-AAF6-3B4F06CD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3433416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A142D-2C1D-4D75-975D-69E491C04A32}"/>
              </a:ext>
            </a:extLst>
          </p:cNvPr>
          <p:cNvSpPr txBox="1"/>
          <p:nvPr/>
        </p:nvSpPr>
        <p:spPr>
          <a:xfrm flipH="1">
            <a:off x="4410484" y="5381974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2001-BBE4-493C-AEE6-6B93CA4DA7D9}"/>
              </a:ext>
            </a:extLst>
          </p:cNvPr>
          <p:cNvSpPr txBox="1"/>
          <p:nvPr/>
        </p:nvSpPr>
        <p:spPr>
          <a:xfrm flipH="1">
            <a:off x="8388692" y="5381975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8-15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CBE7E4-10B5-49B7-8868-8C6CD4053283}"/>
              </a:ext>
            </a:extLst>
          </p:cNvPr>
          <p:cNvSpPr txBox="1"/>
          <p:nvPr/>
        </p:nvSpPr>
        <p:spPr>
          <a:xfrm flipH="1">
            <a:off x="700350" y="5378479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0-15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40B266E-0A10-4A6F-BB30-D4BB5F72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9" y="2049558"/>
            <a:ext cx="3295650" cy="329565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29030E5-4503-4A11-ABFF-A63B4822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96" y="2009671"/>
            <a:ext cx="3295650" cy="329565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1FE26D49-B57E-4990-8DFB-A1AD239E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19" y="2009663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PNG Images: 49x57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140038-70D9-44D6-A1D9-25C66F778FA9}"/>
              </a:ext>
            </a:extLst>
          </p:cNvPr>
          <p:cNvGrpSpPr/>
          <p:nvPr/>
        </p:nvGrpSpPr>
        <p:grpSpPr>
          <a:xfrm>
            <a:off x="993913" y="1760252"/>
            <a:ext cx="10148669" cy="542925"/>
            <a:chOff x="993913" y="1760252"/>
            <a:chExt cx="10148669" cy="542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333BD3-872D-420D-B07A-8AC5ECE9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1760252"/>
              <a:ext cx="466725" cy="542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27DF89-70C2-4878-A072-26693C09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1760252"/>
              <a:ext cx="466725" cy="542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21E57A-D8A1-4103-932A-82BCFF1D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1760252"/>
              <a:ext cx="466725" cy="5429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EE43B-90A0-412C-9BF1-5B969F1F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1760252"/>
              <a:ext cx="466725" cy="5429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73964D-877B-4A2D-B64E-4C51642C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1760252"/>
              <a:ext cx="466725" cy="5429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430D2D-D7B7-4BE7-AD34-E47AA8AE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1760252"/>
              <a:ext cx="466725" cy="5429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BC47D-8886-42FE-A34F-3A8F28AC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1760252"/>
              <a:ext cx="466725" cy="5429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B5934E-6034-481F-A731-975E30514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1760252"/>
              <a:ext cx="466725" cy="5429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35DA378-C585-4CF4-8E5D-874949B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1760252"/>
              <a:ext cx="466725" cy="5429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FEF2FB-A613-4AC5-B832-2B7DACB6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1760252"/>
              <a:ext cx="466725" cy="54292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94A312-6B6B-4881-8E9C-197F6A240101}"/>
              </a:ext>
            </a:extLst>
          </p:cNvPr>
          <p:cNvGrpSpPr/>
          <p:nvPr/>
        </p:nvGrpSpPr>
        <p:grpSpPr>
          <a:xfrm>
            <a:off x="993913" y="2857537"/>
            <a:ext cx="10148669" cy="542925"/>
            <a:chOff x="1016056" y="2857537"/>
            <a:chExt cx="10148669" cy="5429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CB2DEA-6BB4-4E36-8AE5-20716384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2857537"/>
              <a:ext cx="466725" cy="5429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BC29938-8928-4B1E-9E2A-011E6FE5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28" y="2857537"/>
              <a:ext cx="466725" cy="5429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1EEFF71-9A5C-4875-923B-78508DB1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0" y="2857537"/>
              <a:ext cx="466725" cy="5429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A45402-B8C5-4451-A785-CDDEC2DB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72" y="2857537"/>
              <a:ext cx="466725" cy="5429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9BD9B3E-D1FD-40D6-9028-AD6E18D17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144" y="2857537"/>
              <a:ext cx="466725" cy="5429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9827C-E27B-411B-8481-AEC726AF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916" y="2857537"/>
              <a:ext cx="466725" cy="5429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6FE742-DCE9-40C3-A83E-2FEF74C3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688" y="2857537"/>
              <a:ext cx="466725" cy="5429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773DF75-78E4-4A08-AA39-7702E854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60" y="2857537"/>
              <a:ext cx="466725" cy="542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48E01FB-6AE9-4CD1-95B4-7F9129B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232" y="2857537"/>
              <a:ext cx="466725" cy="5429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D9D269-8B1F-41D1-81C4-E52465080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000" y="2857537"/>
              <a:ext cx="466725" cy="54292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68354E9-C478-4F87-AF39-4F23028DCE25}"/>
              </a:ext>
            </a:extLst>
          </p:cNvPr>
          <p:cNvGrpSpPr/>
          <p:nvPr/>
        </p:nvGrpSpPr>
        <p:grpSpPr>
          <a:xfrm>
            <a:off x="993913" y="4177789"/>
            <a:ext cx="10148669" cy="542925"/>
            <a:chOff x="993913" y="4177789"/>
            <a:chExt cx="10148669" cy="54292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D989559-3BB6-4A29-9DD1-A95DFAC4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4177789"/>
              <a:ext cx="466725" cy="5429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E28D4B9-48E4-4CF4-BC53-085AC495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4177789"/>
              <a:ext cx="466725" cy="5429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29976E0-1CAB-4FBA-9431-0824B134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4177789"/>
              <a:ext cx="466725" cy="54292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B46E07-A932-4641-92D7-FA7FFA52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4177789"/>
              <a:ext cx="466725" cy="5429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4552239-CD70-40DD-BDE6-89E0AF5C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4177789"/>
              <a:ext cx="466725" cy="5429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D2AABC-6FE6-475B-BE1F-DC4262FA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4177789"/>
              <a:ext cx="466725" cy="5429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6F75731-3B8D-4838-822E-C5BB318D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4177789"/>
              <a:ext cx="466725" cy="5429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1D5B60-700B-4D8F-8C96-9F468203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4177789"/>
              <a:ext cx="466725" cy="5429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FA1481A-D527-4367-9BAD-AB981E0BF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4177789"/>
              <a:ext cx="466725" cy="5429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5F622B7-262A-402E-9DF3-FCC3041C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4177789"/>
              <a:ext cx="466725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1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92B6AA-4755-4285-9CC7-9A41216AD3D6}"/>
              </a:ext>
            </a:extLst>
          </p:cNvPr>
          <p:cNvSpPr txBox="1"/>
          <p:nvPr/>
        </p:nvSpPr>
        <p:spPr>
          <a:xfrm flipH="1">
            <a:off x="1698483" y="4452933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675411-A53F-4ECC-AD51-AFCEAB73300D}"/>
              </a:ext>
            </a:extLst>
          </p:cNvPr>
          <p:cNvSpPr txBox="1"/>
          <p:nvPr/>
        </p:nvSpPr>
        <p:spPr>
          <a:xfrm flipH="1">
            <a:off x="5353948" y="4452932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165BB-DD52-49AC-BF4A-F4A09D02F71B}"/>
              </a:ext>
            </a:extLst>
          </p:cNvPr>
          <p:cNvSpPr txBox="1"/>
          <p:nvPr/>
        </p:nvSpPr>
        <p:spPr>
          <a:xfrm flipH="1">
            <a:off x="8568839" y="4370744"/>
            <a:ext cx="20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15-30</a:t>
            </a:r>
          </a:p>
        </p:txBody>
      </p:sp>
      <p:pic>
        <p:nvPicPr>
          <p:cNvPr id="6" name="Picture 5" descr="A picture containing white, sitting, holding, ball&#10;&#10;Description automatically generated">
            <a:extLst>
              <a:ext uri="{FF2B5EF4-FFF2-40B4-BE49-F238E27FC236}">
                <a16:creationId xmlns:a16="http://schemas.microsoft.com/office/drawing/2014/main" id="{9A863B2E-BB08-46C2-B778-A0DC86CE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7" y="2334611"/>
            <a:ext cx="1733550" cy="2038350"/>
          </a:xfrm>
          <a:prstGeom prst="rect">
            <a:avLst/>
          </a:prstGeom>
        </p:spPr>
      </p:pic>
      <p:pic>
        <p:nvPicPr>
          <p:cNvPr id="9" name="Picture 8" descr="A picture containing sitting, white, black, holding&#10;&#10;Description automatically generated">
            <a:extLst>
              <a:ext uri="{FF2B5EF4-FFF2-40B4-BE49-F238E27FC236}">
                <a16:creationId xmlns:a16="http://schemas.microsoft.com/office/drawing/2014/main" id="{5BDA952C-F694-4094-AEC3-0F573036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42" y="2352110"/>
            <a:ext cx="1733550" cy="2038350"/>
          </a:xfrm>
          <a:prstGeom prst="rect">
            <a:avLst/>
          </a:prstGeom>
        </p:spPr>
      </p:pic>
      <p:pic>
        <p:nvPicPr>
          <p:cNvPr id="12" name="Picture 11" descr="A picture containing sitting, white, holding, meter&#10;&#10;Description automatically generated">
            <a:extLst>
              <a:ext uri="{FF2B5EF4-FFF2-40B4-BE49-F238E27FC236}">
                <a16:creationId xmlns:a16="http://schemas.microsoft.com/office/drawing/2014/main" id="{80347C5E-0DCD-4CCB-B8C7-06EE8E3B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3" y="2334610"/>
            <a:ext cx="1733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3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9991" y="6567029"/>
            <a:ext cx="4114800" cy="230366"/>
          </a:xfrm>
        </p:spPr>
        <p:txBody>
          <a:bodyPr/>
          <a:lstStyle/>
          <a:p>
            <a:r>
              <a:rPr lang="en-US" dirty="0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BMP Images: 103x78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4FF388B-DAB7-41EE-A56F-B868D4CE560A}"/>
              </a:ext>
            </a:extLst>
          </p:cNvPr>
          <p:cNvGrpSpPr/>
          <p:nvPr/>
        </p:nvGrpSpPr>
        <p:grpSpPr>
          <a:xfrm>
            <a:off x="341788" y="1673980"/>
            <a:ext cx="11229538" cy="742950"/>
            <a:chOff x="299257" y="1567650"/>
            <a:chExt cx="11229538" cy="742950"/>
          </a:xfrm>
        </p:grpSpPr>
        <p:pic>
          <p:nvPicPr>
            <p:cNvPr id="7" name="Picture 6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8E47079-F62A-41FE-84C6-51B0A6A3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57" y="1567650"/>
              <a:ext cx="981075" cy="742950"/>
            </a:xfrm>
            <a:prstGeom prst="rect">
              <a:avLst/>
            </a:prstGeom>
          </p:spPr>
        </p:pic>
        <p:pic>
          <p:nvPicPr>
            <p:cNvPr id="10" name="Picture 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199C4C7B-3EFA-407A-B078-45C8877E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23" y="1567650"/>
              <a:ext cx="981075" cy="742950"/>
            </a:xfrm>
            <a:prstGeom prst="rect">
              <a:avLst/>
            </a:prstGeom>
          </p:spPr>
        </p:pic>
        <p:pic>
          <p:nvPicPr>
            <p:cNvPr id="13" name="Picture 1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31A9BC93-77AF-4F20-9583-46BEDF7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389" y="1567650"/>
              <a:ext cx="981075" cy="742950"/>
            </a:xfrm>
            <a:prstGeom prst="rect">
              <a:avLst/>
            </a:prstGeom>
          </p:spPr>
        </p:pic>
        <p:pic>
          <p:nvPicPr>
            <p:cNvPr id="15" name="Picture 14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2804189-C87F-454A-8B66-9C1352E9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455" y="1567650"/>
              <a:ext cx="981075" cy="742950"/>
            </a:xfrm>
            <a:prstGeom prst="rect">
              <a:avLst/>
            </a:prstGeom>
          </p:spPr>
        </p:pic>
        <p:pic>
          <p:nvPicPr>
            <p:cNvPr id="18" name="Picture 1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105DC55-8A5C-4560-9F8F-D7430207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521" y="1567650"/>
              <a:ext cx="981075" cy="742950"/>
            </a:xfrm>
            <a:prstGeom prst="rect">
              <a:avLst/>
            </a:prstGeom>
          </p:spPr>
        </p:pic>
        <p:pic>
          <p:nvPicPr>
            <p:cNvPr id="21" name="Picture 2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B7E7AB6-A305-4B0F-8F03-C0BC32DC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87" y="1567650"/>
              <a:ext cx="981075" cy="742950"/>
            </a:xfrm>
            <a:prstGeom prst="rect">
              <a:avLst/>
            </a:prstGeom>
          </p:spPr>
        </p:pic>
        <p:pic>
          <p:nvPicPr>
            <p:cNvPr id="23" name="Picture 2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42926EA-62D5-49B9-8057-1885C71C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653" y="1567650"/>
              <a:ext cx="981075" cy="742950"/>
            </a:xfrm>
            <a:prstGeom prst="rect">
              <a:avLst/>
            </a:prstGeom>
          </p:spPr>
        </p:pic>
        <p:pic>
          <p:nvPicPr>
            <p:cNvPr id="26" name="Picture 2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EFED1B-CBFE-48F3-B37A-C59224A9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0" y="1567650"/>
              <a:ext cx="981075" cy="74295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2CCB3B-5D78-4865-BDAC-E5A3206F9043}"/>
              </a:ext>
            </a:extLst>
          </p:cNvPr>
          <p:cNvGrpSpPr/>
          <p:nvPr/>
        </p:nvGrpSpPr>
        <p:grpSpPr>
          <a:xfrm>
            <a:off x="348556" y="2818648"/>
            <a:ext cx="11233405" cy="757234"/>
            <a:chOff x="295391" y="2648520"/>
            <a:chExt cx="11233405" cy="757234"/>
          </a:xfrm>
        </p:grpSpPr>
        <p:pic>
          <p:nvPicPr>
            <p:cNvPr id="29" name="Picture 2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EED750D-00C4-4992-BE4C-E208EA4E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2662804"/>
              <a:ext cx="981075" cy="742950"/>
            </a:xfrm>
            <a:prstGeom prst="rect">
              <a:avLst/>
            </a:prstGeom>
          </p:spPr>
        </p:pic>
        <p:pic>
          <p:nvPicPr>
            <p:cNvPr id="31" name="Picture 3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6CBB589-2B2C-4F92-8592-F03DAAEB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2662804"/>
              <a:ext cx="981075" cy="742950"/>
            </a:xfrm>
            <a:prstGeom prst="rect">
              <a:avLst/>
            </a:prstGeom>
          </p:spPr>
        </p:pic>
        <p:pic>
          <p:nvPicPr>
            <p:cNvPr id="34" name="Picture 3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7AD6C2F-687D-4E82-8D42-435276D5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2662804"/>
              <a:ext cx="981075" cy="742950"/>
            </a:xfrm>
            <a:prstGeom prst="rect">
              <a:avLst/>
            </a:prstGeom>
          </p:spPr>
        </p:pic>
        <p:pic>
          <p:nvPicPr>
            <p:cNvPr id="37" name="Picture 36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DAE404-8E17-434F-B76F-A347B5E96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2662804"/>
              <a:ext cx="981075" cy="742950"/>
            </a:xfrm>
            <a:prstGeom prst="rect">
              <a:avLst/>
            </a:prstGeom>
          </p:spPr>
        </p:pic>
        <p:pic>
          <p:nvPicPr>
            <p:cNvPr id="39" name="Picture 3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44964E-DF64-4A02-B8F3-A479D635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2662804"/>
              <a:ext cx="981075" cy="742950"/>
            </a:xfrm>
            <a:prstGeom prst="rect">
              <a:avLst/>
            </a:prstGeom>
          </p:spPr>
        </p:pic>
        <p:pic>
          <p:nvPicPr>
            <p:cNvPr id="43" name="Picture 4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5675F3C8-7170-4167-A4E7-AFAAF848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2662804"/>
              <a:ext cx="981075" cy="742950"/>
            </a:xfrm>
            <a:prstGeom prst="rect">
              <a:avLst/>
            </a:prstGeom>
          </p:spPr>
        </p:pic>
        <p:pic>
          <p:nvPicPr>
            <p:cNvPr id="48" name="Picture 4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38682E1-F883-480F-A269-93FEA348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2662804"/>
              <a:ext cx="981075" cy="742950"/>
            </a:xfrm>
            <a:prstGeom prst="rect">
              <a:avLst/>
            </a:prstGeom>
          </p:spPr>
        </p:pic>
        <p:pic>
          <p:nvPicPr>
            <p:cNvPr id="50" name="Picture 4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39FA4592-585E-420D-B49E-AEB9D6150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2648520"/>
              <a:ext cx="981075" cy="74295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5D57CC-7A78-403C-B839-36015EA28FD0}"/>
              </a:ext>
            </a:extLst>
          </p:cNvPr>
          <p:cNvGrpSpPr/>
          <p:nvPr/>
        </p:nvGrpSpPr>
        <p:grpSpPr>
          <a:xfrm>
            <a:off x="337923" y="4021690"/>
            <a:ext cx="11233405" cy="742950"/>
            <a:chOff x="295391" y="3660184"/>
            <a:chExt cx="11233405" cy="742950"/>
          </a:xfrm>
        </p:grpSpPr>
        <p:pic>
          <p:nvPicPr>
            <p:cNvPr id="54" name="Picture 5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792EF1BD-6A2C-40F1-9457-CE7D9CCE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3660184"/>
              <a:ext cx="981075" cy="742950"/>
            </a:xfrm>
            <a:prstGeom prst="rect">
              <a:avLst/>
            </a:prstGeom>
          </p:spPr>
        </p:pic>
        <p:pic>
          <p:nvPicPr>
            <p:cNvPr id="58" name="Picture 5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92798DF-A746-4B3E-81B3-1B8B5015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3660184"/>
              <a:ext cx="981075" cy="742950"/>
            </a:xfrm>
            <a:prstGeom prst="rect">
              <a:avLst/>
            </a:prstGeom>
          </p:spPr>
        </p:pic>
        <p:pic>
          <p:nvPicPr>
            <p:cNvPr id="62" name="Picture 6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94B07CC3-B701-4CA5-AF17-630F910C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3660184"/>
              <a:ext cx="981075" cy="742950"/>
            </a:xfrm>
            <a:prstGeom prst="rect">
              <a:avLst/>
            </a:prstGeom>
          </p:spPr>
        </p:pic>
        <p:pic>
          <p:nvPicPr>
            <p:cNvPr id="66" name="Picture 6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8911F36-4890-45F1-9CEE-602795EB9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3660184"/>
              <a:ext cx="981075" cy="742950"/>
            </a:xfrm>
            <a:prstGeom prst="rect">
              <a:avLst/>
            </a:prstGeom>
          </p:spPr>
        </p:pic>
        <p:pic>
          <p:nvPicPr>
            <p:cNvPr id="70" name="Picture 6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B294125-E4AB-4E92-BCC3-0A15D63E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3660184"/>
              <a:ext cx="981075" cy="742950"/>
            </a:xfrm>
            <a:prstGeom prst="rect">
              <a:avLst/>
            </a:prstGeom>
          </p:spPr>
        </p:pic>
        <p:pic>
          <p:nvPicPr>
            <p:cNvPr id="74" name="Picture 7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199A866-E957-4F80-A440-C98FA01D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3660184"/>
              <a:ext cx="981075" cy="742950"/>
            </a:xfrm>
            <a:prstGeom prst="rect">
              <a:avLst/>
            </a:prstGeom>
          </p:spPr>
        </p:pic>
        <p:pic>
          <p:nvPicPr>
            <p:cNvPr id="78" name="Picture 7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3CF86D1-2EA0-49ED-AB18-FFAFFF9B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3660184"/>
              <a:ext cx="981075" cy="742950"/>
            </a:xfrm>
            <a:prstGeom prst="rect">
              <a:avLst/>
            </a:prstGeom>
          </p:spPr>
        </p:pic>
        <p:pic>
          <p:nvPicPr>
            <p:cNvPr id="82" name="Picture 8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DB8A2D6-48CE-44F8-AAF2-0401C95B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3660184"/>
              <a:ext cx="981075" cy="74295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47214C2-FDC9-4A8B-BD98-7DD4373D5D66}"/>
              </a:ext>
            </a:extLst>
          </p:cNvPr>
          <p:cNvGrpSpPr/>
          <p:nvPr/>
        </p:nvGrpSpPr>
        <p:grpSpPr>
          <a:xfrm>
            <a:off x="361245" y="5064359"/>
            <a:ext cx="11167551" cy="742950"/>
            <a:chOff x="361245" y="5064359"/>
            <a:chExt cx="11167551" cy="742950"/>
          </a:xfrm>
        </p:grpSpPr>
        <p:pic>
          <p:nvPicPr>
            <p:cNvPr id="86" name="Picture 8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67F10DE-E42D-468B-966D-DC3AFE1E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45" y="5064359"/>
              <a:ext cx="981075" cy="742950"/>
            </a:xfrm>
            <a:prstGeom prst="rect">
              <a:avLst/>
            </a:prstGeom>
          </p:spPr>
        </p:pic>
        <p:pic>
          <p:nvPicPr>
            <p:cNvPr id="90" name="Picture 8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E7BCC871-BEDF-41C0-94F9-47AEEC5E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54" y="5064359"/>
              <a:ext cx="981075" cy="742950"/>
            </a:xfrm>
            <a:prstGeom prst="rect">
              <a:avLst/>
            </a:prstGeom>
          </p:spPr>
        </p:pic>
        <p:pic>
          <p:nvPicPr>
            <p:cNvPr id="92" name="Picture 9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AE45D7F-C0EE-4ED3-8785-F23E1028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863" y="5064359"/>
              <a:ext cx="981075" cy="742950"/>
            </a:xfrm>
            <a:prstGeom prst="rect">
              <a:avLst/>
            </a:prstGeom>
          </p:spPr>
        </p:pic>
        <p:pic>
          <p:nvPicPr>
            <p:cNvPr id="94" name="Picture 9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33D2E92-56DE-4D29-BFCF-D1DD9D6C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72" y="5064359"/>
              <a:ext cx="981075" cy="742950"/>
            </a:xfrm>
            <a:prstGeom prst="rect">
              <a:avLst/>
            </a:prstGeom>
          </p:spPr>
        </p:pic>
        <p:pic>
          <p:nvPicPr>
            <p:cNvPr id="96" name="Picture 95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70C885-0450-4D7E-B6FC-35BFF7D8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481" y="5064359"/>
              <a:ext cx="981075" cy="742950"/>
            </a:xfrm>
            <a:prstGeom prst="rect">
              <a:avLst/>
            </a:prstGeom>
          </p:spPr>
        </p:pic>
        <p:pic>
          <p:nvPicPr>
            <p:cNvPr id="98" name="Picture 9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7D88DDF-EE0E-4FC2-B813-A5F6FC77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90" y="5064359"/>
              <a:ext cx="981075" cy="742950"/>
            </a:xfrm>
            <a:prstGeom prst="rect">
              <a:avLst/>
            </a:prstGeom>
          </p:spPr>
        </p:pic>
        <p:pic>
          <p:nvPicPr>
            <p:cNvPr id="100" name="Picture 9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3D1FC6-ED20-4E30-9F11-5567ABD1D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99" y="5064359"/>
              <a:ext cx="981075" cy="742950"/>
            </a:xfrm>
            <a:prstGeom prst="rect">
              <a:avLst/>
            </a:prstGeom>
          </p:spPr>
        </p:pic>
        <p:pic>
          <p:nvPicPr>
            <p:cNvPr id="102" name="Picture 101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B8B8DC-D2DB-4388-83E6-E495AC306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408" y="5064359"/>
              <a:ext cx="981075" cy="742950"/>
            </a:xfrm>
            <a:prstGeom prst="rect">
              <a:avLst/>
            </a:prstGeom>
          </p:spPr>
        </p:pic>
        <p:pic>
          <p:nvPicPr>
            <p:cNvPr id="104" name="Picture 10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B7088FE-3FCC-451F-8054-359E42F3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5064359"/>
              <a:ext cx="9810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5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F48FCD-8743-4B0D-A920-7BBEF50B5A26}"/>
              </a:ext>
            </a:extLst>
          </p:cNvPr>
          <p:cNvGrpSpPr/>
          <p:nvPr/>
        </p:nvGrpSpPr>
        <p:grpSpPr>
          <a:xfrm>
            <a:off x="229048" y="2189548"/>
            <a:ext cx="3790950" cy="3389494"/>
            <a:chOff x="229048" y="1604761"/>
            <a:chExt cx="3790950" cy="338949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92B6AA-4755-4285-9CC7-9A41216AD3D6}"/>
                </a:ext>
              </a:extLst>
            </p:cNvPr>
            <p:cNvSpPr txBox="1"/>
            <p:nvPr/>
          </p:nvSpPr>
          <p:spPr>
            <a:xfrm flipH="1">
              <a:off x="266229" y="4532590"/>
              <a:ext cx="3670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0-31</a:t>
              </a:r>
            </a:p>
          </p:txBody>
        </p:sp>
        <p:pic>
          <p:nvPicPr>
            <p:cNvPr id="7" name="Picture 6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A3F34447-1E8F-40FD-BFB2-E1ACA520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48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E8E2A-3CE1-4F0B-853F-21877D321D91}"/>
              </a:ext>
            </a:extLst>
          </p:cNvPr>
          <p:cNvGrpSpPr/>
          <p:nvPr/>
        </p:nvGrpSpPr>
        <p:grpSpPr>
          <a:xfrm>
            <a:off x="4200525" y="2189548"/>
            <a:ext cx="3832526" cy="3389494"/>
            <a:chOff x="4200525" y="1604761"/>
            <a:chExt cx="3832526" cy="33894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675411-A53F-4ECC-AD51-AFCEAB73300D}"/>
                </a:ext>
              </a:extLst>
            </p:cNvPr>
            <p:cNvSpPr txBox="1"/>
            <p:nvPr/>
          </p:nvSpPr>
          <p:spPr>
            <a:xfrm flipH="1">
              <a:off x="4200525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0-15</a:t>
              </a:r>
            </a:p>
          </p:txBody>
        </p:sp>
        <p:pic>
          <p:nvPicPr>
            <p:cNvPr id="10" name="Picture 9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56F49EC4-7A22-4250-96CF-A2E2532F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101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31E-811F-42EB-80C5-F5F63A171F36}"/>
              </a:ext>
            </a:extLst>
          </p:cNvPr>
          <p:cNvGrpSpPr/>
          <p:nvPr/>
        </p:nvGrpSpPr>
        <p:grpSpPr>
          <a:xfrm>
            <a:off x="8255154" y="2189548"/>
            <a:ext cx="3790950" cy="3389494"/>
            <a:chOff x="8255154" y="1604761"/>
            <a:chExt cx="3790950" cy="33894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5165BB-DD52-49AC-BF4A-F4A09D02F71B}"/>
                </a:ext>
              </a:extLst>
            </p:cNvPr>
            <p:cNvSpPr txBox="1"/>
            <p:nvPr/>
          </p:nvSpPr>
          <p:spPr>
            <a:xfrm flipH="1">
              <a:off x="8255154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16-31</a:t>
              </a:r>
            </a:p>
          </p:txBody>
        </p:sp>
        <p:pic>
          <p:nvPicPr>
            <p:cNvPr id="13" name="Picture 12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C348A1DA-89F7-4AE0-8559-0FB1DD65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54" y="1604761"/>
              <a:ext cx="3790950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1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68FC-1E5D-4456-B460-B5B8E52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8k vs 32k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031A-698C-4B91-AB63-3576BC6E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92" y="990247"/>
            <a:ext cx="11442952" cy="5478287"/>
          </a:xfrm>
        </p:spPr>
        <p:txBody>
          <a:bodyPr/>
          <a:lstStyle/>
          <a:p>
            <a:r>
              <a:rPr lang="en-US" dirty="0"/>
              <a:t>8k (300% size)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32k (150% 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6DF6-98E1-4B66-BD36-934B4F27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8CD0-63DA-4AF9-98AB-D24729E5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person in a white shirt&#10;&#10;Description automatically generated">
            <a:extLst>
              <a:ext uri="{FF2B5EF4-FFF2-40B4-BE49-F238E27FC236}">
                <a16:creationId xmlns:a16="http://schemas.microsoft.com/office/drawing/2014/main" id="{1FFDE2B7-9482-4ED3-B09B-872385D4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4" y="1033853"/>
            <a:ext cx="2943225" cy="2228850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B8DA0EA-2F6F-492D-9BFA-0D68D064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3" y="1033852"/>
            <a:ext cx="2943225" cy="2228850"/>
          </a:xfrm>
          <a:prstGeom prst="rect">
            <a:avLst/>
          </a:prstGeom>
        </p:spPr>
      </p:pic>
      <p:pic>
        <p:nvPicPr>
          <p:cNvPr id="12" name="Picture 11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88F9F01A-5EB4-4F3C-8EA8-23585660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00542"/>
            <a:ext cx="2943225" cy="2228850"/>
          </a:xfrm>
          <a:prstGeom prst="rect">
            <a:avLst/>
          </a:prstGeom>
        </p:spPr>
      </p:pic>
      <p:pic>
        <p:nvPicPr>
          <p:cNvPr id="14" name="Picture 13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1D6913EC-DA83-436A-B968-86C01E91D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2" y="3600542"/>
            <a:ext cx="2943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93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bond Flash Write-Protect Issue" id="{D7CF9719-3115-0047-9F5E-8A717AA05D2D}" vid="{D8859B6B-5170-E342-8619-F5842F6E1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45826</TotalTime>
  <Words>224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2_Office Theme</vt:lpstr>
      <vt:lpstr>PowerPoint Presentation</vt:lpstr>
      <vt:lpstr>Based on OpenCV 2.4</vt:lpstr>
      <vt:lpstr>“eia” Sample</vt:lpstr>
      <vt:lpstr>“eia” Sample</vt:lpstr>
      <vt:lpstr>“text” Sample</vt:lpstr>
      <vt:lpstr>“text” Sample</vt:lpstr>
      <vt:lpstr>“seek decimated” Sample</vt:lpstr>
      <vt:lpstr>“seek decimated” Sample</vt:lpstr>
      <vt:lpstr>8k vs 32k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Lennie Araki</cp:lastModifiedBy>
  <cp:revision>1577</cp:revision>
  <cp:lastPrinted>2018-01-31T01:24:35Z</cp:lastPrinted>
  <dcterms:created xsi:type="dcterms:W3CDTF">2016-11-28T23:09:05Z</dcterms:created>
  <dcterms:modified xsi:type="dcterms:W3CDTF">2020-04-28T16:15:12Z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