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1" r:id="rId1"/>
  </p:sldMasterIdLst>
  <p:handoutMasterIdLst>
    <p:handoutMasterId r:id="rId8"/>
  </p:handout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0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93" autoAdjust="0"/>
    <p:restoredTop sz="94728"/>
  </p:normalViewPr>
  <p:slideViewPr>
    <p:cSldViewPr snapToGrid="0" snapToObjects="1">
      <p:cViewPr varScale="1">
        <p:scale>
          <a:sx n="62" d="100"/>
          <a:sy n="62" d="100"/>
        </p:scale>
        <p:origin x="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9" d="100"/>
          <a:sy n="59" d="100"/>
        </p:scale>
        <p:origin x="269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8D40F1-9C13-6242-912B-C2CFE7BCEF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82B4FB-2157-FE4B-A08B-77BE299D3D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02139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EA5F6-C128-7D42-B852-EE0BD41289E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CA18AE-AE19-3A4F-BD4E-C5890BC5AB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75F21-DB82-514B-9807-E3D4842575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402139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66ECD-4215-9E44-AA09-769191CC3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62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79E3-F3AF-45D0-80C9-F1EB5ACFF5C6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3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0D91-220E-4CA3-A5A8-D04CB5698DFE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1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4BEE-9B9B-44F9-804F-F2415DB37DB3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77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09840" cy="13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8504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09840" cy="13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2016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09840" cy="13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836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229" y="1"/>
            <a:ext cx="9969971" cy="80645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1" y="990247"/>
            <a:ext cx="11535364" cy="54782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1245" y="6555151"/>
            <a:ext cx="2743200" cy="230366"/>
          </a:xfrm>
        </p:spPr>
        <p:txBody>
          <a:bodyPr/>
          <a:lstStyle/>
          <a:p>
            <a:fld id="{18F8BBFA-4311-4F0D-9EFA-A17F07365DE1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565384"/>
            <a:ext cx="4114800" cy="230366"/>
          </a:xfrm>
        </p:spPr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7555" y="6555151"/>
            <a:ext cx="2743200" cy="230366"/>
          </a:xfrm>
        </p:spPr>
        <p:txBody>
          <a:bodyPr/>
          <a:lstStyle/>
          <a:p>
            <a:fld id="{727CC1CB-9F6E-4122-A134-B4A66D88A8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236200" y="0"/>
            <a:ext cx="1955800" cy="85217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806452"/>
            <a:ext cx="12192000" cy="45719"/>
          </a:xfrm>
          <a:prstGeom prst="rect">
            <a:avLst/>
          </a:prstGeom>
          <a:gradFill>
            <a:gsLst>
              <a:gs pos="0">
                <a:srgbClr val="FFB4B4"/>
              </a:gs>
              <a:gs pos="100000">
                <a:srgbClr val="FF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437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BEF05F7-3309-C342-8EC6-37F45E01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9B72-5D09-4F82-BD9B-A3EC267EC6B2}" type="datetime1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A2A52A9-C7A9-3B4E-B8A5-9B3B4F56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2388881-FD62-AA4C-AA40-6AF04071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8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4AE-F053-446E-9718-F3B6BF5290BC}" type="datetime1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1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B467-F74C-4B6E-A1B0-296B85EC07C0}" type="datetime1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7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8656-70E0-4BB2-86A7-DAADC775AECB}" type="datetime1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E557-B6FA-4EE9-9A24-EC76EA5D11A5}" type="datetime1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59E5-C72B-483A-973E-297CB30D810B}" type="datetime1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2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42AD-88D3-4D4A-AF19-2669679066E6}" type="datetime1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0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B9B72-5D09-4F82-BD9B-A3EC267EC6B2}" type="datetime1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Seek Thermal - Confidential 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CC1CB-9F6E-4122-A134-B4A66D88A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0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75" r:id="rId12"/>
    <p:sldLayoutId id="2147483776" r:id="rId13"/>
    <p:sldLayoutId id="2147483777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nniea/FB" TargetMode="External"/><Relationship Id="rId2" Type="http://schemas.openxmlformats.org/officeDocument/2006/relationships/hyperlink" Target="https://github.com/zhangxiaoya/F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26" Type="http://schemas.openxmlformats.org/officeDocument/2006/relationships/image" Target="../media/image45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28" Type="http://schemas.openxmlformats.org/officeDocument/2006/relationships/image" Target="../media/image47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31" Type="http://schemas.openxmlformats.org/officeDocument/2006/relationships/image" Target="../media/image50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6.png"/><Relationship Id="rId30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Picture 2"/>
          <p:cNvPicPr/>
          <p:nvPr/>
        </p:nvPicPr>
        <p:blipFill>
          <a:blip r:embed="rId2"/>
          <a:stretch/>
        </p:blipFill>
        <p:spPr>
          <a:xfrm>
            <a:off x="10929960" y="0"/>
            <a:ext cx="1256400" cy="537120"/>
          </a:xfrm>
          <a:prstGeom prst="rect">
            <a:avLst/>
          </a:prstGeom>
          <a:ln>
            <a:noFill/>
          </a:ln>
        </p:spPr>
      </p:pic>
      <p:sp>
        <p:nvSpPr>
          <p:cNvPr id="269" name="CustomShape 1"/>
          <p:cNvSpPr/>
          <p:nvPr/>
        </p:nvSpPr>
        <p:spPr>
          <a:xfrm>
            <a:off x="1523880" y="1122480"/>
            <a:ext cx="9138240" cy="238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Super Resolution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1523880" y="3602160"/>
            <a:ext cx="9138240" cy="16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Lennie Araki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spc="-1" dirty="0">
                <a:solidFill>
                  <a:srgbClr val="000000"/>
                </a:solidFill>
                <a:latin typeface="Calibri"/>
                <a:ea typeface="DejaVu Sans"/>
              </a:rPr>
              <a:t>23-Apr-2020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838080" y="6356520"/>
            <a:ext cx="273744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spc="-1">
                <a:solidFill>
                  <a:srgbClr val="8B8B8B"/>
                </a:solidFill>
                <a:latin typeface="Calibri"/>
                <a:ea typeface="DejaVu Sans"/>
              </a:rPr>
              <a:t>02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/26/2019</a:t>
            </a:r>
            <a:endParaRPr lang="en-US" sz="1200" b="0" strike="noStrike" spc="-1" dirty="0">
              <a:solidFill>
                <a:srgbClr val="8B8B8B"/>
              </a:solidFill>
              <a:latin typeface="Calibri"/>
              <a:ea typeface="DejaVu Sans"/>
            </a:endParaRPr>
          </a:p>
        </p:txBody>
      </p:sp>
      <p:sp>
        <p:nvSpPr>
          <p:cNvPr id="272" name="CustomShape 4"/>
          <p:cNvSpPr/>
          <p:nvPr/>
        </p:nvSpPr>
        <p:spPr>
          <a:xfrm>
            <a:off x="4038480" y="6356520"/>
            <a:ext cx="410904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Seek Confidential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3" name="CustomShape 5"/>
          <p:cNvSpPr/>
          <p:nvPr/>
        </p:nvSpPr>
        <p:spPr>
          <a:xfrm>
            <a:off x="8610480" y="6356520"/>
            <a:ext cx="273744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FAD5E1E-19E7-40CD-BC6F-D46330BB69C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2CAEF6-42CD-42A6-8DC7-C6CDB579B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Based on OpenCV 2.4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697CE9-E5DF-46F5-BE6B-0F44CBDF5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code</a:t>
            </a:r>
          </a:p>
          <a:p>
            <a:pPr lvl="1"/>
            <a:r>
              <a:rPr lang="en-US" dirty="0">
                <a:hlinkClick r:id="rId2"/>
              </a:rPr>
              <a:t>https://github.com/zhangxiaoya/FB</a:t>
            </a:r>
            <a:endParaRPr lang="en-US" dirty="0"/>
          </a:p>
          <a:p>
            <a:r>
              <a:rPr lang="en-US" dirty="0"/>
              <a:t>Forked + tweaked</a:t>
            </a:r>
          </a:p>
          <a:p>
            <a:pPr lvl="1"/>
            <a:r>
              <a:rPr lang="en-US" dirty="0">
                <a:hlinkClick r:id="rId3"/>
              </a:rPr>
              <a:t>https://github.com/lenniea/FB</a:t>
            </a:r>
            <a:endParaRPr lang="en-US" dirty="0"/>
          </a:p>
          <a:p>
            <a:pPr lvl="1"/>
            <a:r>
              <a:rPr lang="en-US" dirty="0"/>
              <a:t>Added command line options</a:t>
            </a:r>
          </a:p>
          <a:p>
            <a:pPr lvl="2"/>
            <a:r>
              <a:rPr lang="en-US" dirty="0"/>
              <a:t>To test 2x (instead of 4x) super resolution</a:t>
            </a:r>
          </a:p>
          <a:p>
            <a:r>
              <a:rPr lang="en-US" dirty="0"/>
              <a:t>Originally running on Mac with </a:t>
            </a:r>
            <a:r>
              <a:rPr lang="en-US" dirty="0" err="1"/>
              <a:t>gcc</a:t>
            </a:r>
            <a:endParaRPr lang="en-US" dirty="0"/>
          </a:p>
          <a:p>
            <a:pPr lvl="1"/>
            <a:r>
              <a:rPr lang="en-US" dirty="0"/>
              <a:t>Difficulty getting </a:t>
            </a:r>
            <a:r>
              <a:rPr lang="en-US" dirty="0" err="1"/>
              <a:t>cmake</a:t>
            </a:r>
            <a:r>
              <a:rPr lang="en-US" dirty="0"/>
              <a:t> to recognize brew installed OpenCV 2.4</a:t>
            </a:r>
          </a:p>
          <a:p>
            <a:r>
              <a:rPr lang="en-US" dirty="0"/>
              <a:t>Further Tweaks to run on Windows 10 with </a:t>
            </a:r>
            <a:r>
              <a:rPr lang="en-US" dirty="0" err="1"/>
              <a:t>Vstudio</a:t>
            </a:r>
            <a:r>
              <a:rPr lang="en-US" dirty="0"/>
              <a:t> 2013</a:t>
            </a:r>
          </a:p>
          <a:p>
            <a:pPr lvl="1"/>
            <a:r>
              <a:rPr lang="en-US" dirty="0"/>
              <a:t>Change filenames to not include ‘*’</a:t>
            </a:r>
          </a:p>
          <a:p>
            <a:pPr lvl="1"/>
            <a:r>
              <a:rPr lang="en-US" dirty="0"/>
              <a:t>Change to static linking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cmake</a:t>
            </a:r>
            <a:r>
              <a:rPr lang="en-US" dirty="0"/>
              <a:t> to generate </a:t>
            </a:r>
            <a:r>
              <a:rPr lang="en-US" dirty="0" err="1"/>
              <a:t>Vstudio</a:t>
            </a:r>
            <a:r>
              <a:rPr lang="en-US" dirty="0"/>
              <a:t> 2013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030283-8C4D-4C8A-B136-B82BE54CB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A770A1-C337-48BE-818C-150686EF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32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14037B-6792-46D1-B1A3-8F9D22F0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eia</a:t>
            </a:r>
            <a:r>
              <a:rPr lang="en-US" dirty="0"/>
              <a:t>” Sample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CEFE30-5F1D-43F5-81E7-085E714B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53B861-B0BD-416F-B271-AAEB8BB6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A06180D-F719-4EEA-B09C-0E519E9B8A6A}"/>
              </a:ext>
            </a:extLst>
          </p:cNvPr>
          <p:cNvGrpSpPr/>
          <p:nvPr/>
        </p:nvGrpSpPr>
        <p:grpSpPr>
          <a:xfrm>
            <a:off x="906010" y="1658251"/>
            <a:ext cx="10630669" cy="857250"/>
            <a:chOff x="906010" y="1206194"/>
            <a:chExt cx="10630669" cy="857250"/>
          </a:xfrm>
        </p:grpSpPr>
        <p:pic>
          <p:nvPicPr>
            <p:cNvPr id="9" name="Picture 8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04E184F3-BB5A-42E5-B4F4-98CB26EC8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010" y="1206194"/>
              <a:ext cx="857250" cy="857250"/>
            </a:xfrm>
            <a:prstGeom prst="rect">
              <a:avLst/>
            </a:prstGeom>
          </p:spPr>
        </p:pic>
        <p:pic>
          <p:nvPicPr>
            <p:cNvPr id="11" name="Picture 10" descr="A picture containing outdoor, building, clock&#10;&#10;Description automatically generated">
              <a:extLst>
                <a:ext uri="{FF2B5EF4-FFF2-40B4-BE49-F238E27FC236}">
                  <a16:creationId xmlns:a16="http://schemas.microsoft.com/office/drawing/2014/main" id="{2A34CB82-8B8A-499B-8DB0-4F3400E97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2213" y="1206194"/>
              <a:ext cx="857250" cy="857250"/>
            </a:xfrm>
            <a:prstGeom prst="rect">
              <a:avLst/>
            </a:prstGeom>
          </p:spPr>
        </p:pic>
        <p:pic>
          <p:nvPicPr>
            <p:cNvPr id="13" name="Picture 12" descr="A picture containing building, outdoor, clock&#10;&#10;Description automatically generated">
              <a:extLst>
                <a:ext uri="{FF2B5EF4-FFF2-40B4-BE49-F238E27FC236}">
                  <a16:creationId xmlns:a16="http://schemas.microsoft.com/office/drawing/2014/main" id="{7969E09D-4177-4C01-987A-533C7D5C7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8416" y="1206194"/>
              <a:ext cx="857250" cy="857250"/>
            </a:xfrm>
            <a:prstGeom prst="rect">
              <a:avLst/>
            </a:prstGeom>
          </p:spPr>
        </p:pic>
        <p:pic>
          <p:nvPicPr>
            <p:cNvPr id="15" name="Picture 14" descr="A picture containing game, clock&#10;&#10;Description automatically generated">
              <a:extLst>
                <a:ext uri="{FF2B5EF4-FFF2-40B4-BE49-F238E27FC236}">
                  <a16:creationId xmlns:a16="http://schemas.microsoft.com/office/drawing/2014/main" id="{03CEB48A-B5FF-4FEE-AC97-47D894931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4619" y="1206194"/>
              <a:ext cx="857250" cy="857250"/>
            </a:xfrm>
            <a:prstGeom prst="rect">
              <a:avLst/>
            </a:prstGeom>
          </p:spPr>
        </p:pic>
        <p:pic>
          <p:nvPicPr>
            <p:cNvPr id="17" name="Picture 16" descr="A picture containing outdoor, clock&#10;&#10;Description automatically generated">
              <a:extLst>
                <a:ext uri="{FF2B5EF4-FFF2-40B4-BE49-F238E27FC236}">
                  <a16:creationId xmlns:a16="http://schemas.microsoft.com/office/drawing/2014/main" id="{0E7AEEBD-F58C-4DA0-8016-D2B690EF6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822" y="1206194"/>
              <a:ext cx="857250" cy="857250"/>
            </a:xfrm>
            <a:prstGeom prst="rect">
              <a:avLst/>
            </a:prstGeom>
          </p:spPr>
        </p:pic>
        <p:pic>
          <p:nvPicPr>
            <p:cNvPr id="19" name="Picture 18" descr="A picture containing outdoor, clock&#10;&#10;Description automatically generated">
              <a:extLst>
                <a:ext uri="{FF2B5EF4-FFF2-40B4-BE49-F238E27FC236}">
                  <a16:creationId xmlns:a16="http://schemas.microsoft.com/office/drawing/2014/main" id="{4D94B049-74F8-4F07-B92B-4FD7989E1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7025" y="1206194"/>
              <a:ext cx="857250" cy="857250"/>
            </a:xfrm>
            <a:prstGeom prst="rect">
              <a:avLst/>
            </a:prstGeom>
          </p:spPr>
        </p:pic>
        <p:pic>
          <p:nvPicPr>
            <p:cNvPr id="21" name="Picture 20" descr="A picture containing building, clock&#10;&#10;Description automatically generated">
              <a:extLst>
                <a:ext uri="{FF2B5EF4-FFF2-40B4-BE49-F238E27FC236}">
                  <a16:creationId xmlns:a16="http://schemas.microsoft.com/office/drawing/2014/main" id="{063CF7EA-E37D-4606-83CE-B92ED089F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3228" y="1206194"/>
              <a:ext cx="857250" cy="857250"/>
            </a:xfrm>
            <a:prstGeom prst="rect">
              <a:avLst/>
            </a:prstGeom>
          </p:spPr>
        </p:pic>
        <p:pic>
          <p:nvPicPr>
            <p:cNvPr id="23" name="Picture 22" descr="A picture containing outdoor, clock, game, table&#10;&#10;Description automatically generated">
              <a:extLst>
                <a:ext uri="{FF2B5EF4-FFF2-40B4-BE49-F238E27FC236}">
                  <a16:creationId xmlns:a16="http://schemas.microsoft.com/office/drawing/2014/main" id="{511C6A83-9AC3-4D9A-9FCD-790C2EBAD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9429" y="1206194"/>
              <a:ext cx="857250" cy="857250"/>
            </a:xfrm>
            <a:prstGeom prst="rect">
              <a:avLst/>
            </a:prstGeom>
          </p:spPr>
        </p:pic>
      </p:grp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B94F2A1A-FB10-4EA5-B25C-5F85124C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16 PNG Images: 90 x 90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D057662-460F-4B14-9147-2DFF2CB9EEAD}"/>
              </a:ext>
            </a:extLst>
          </p:cNvPr>
          <p:cNvGrpSpPr/>
          <p:nvPr/>
        </p:nvGrpSpPr>
        <p:grpSpPr>
          <a:xfrm>
            <a:off x="906010" y="3431105"/>
            <a:ext cx="10630669" cy="859561"/>
            <a:chOff x="906010" y="3431105"/>
            <a:chExt cx="10630669" cy="859561"/>
          </a:xfrm>
        </p:grpSpPr>
        <p:pic>
          <p:nvPicPr>
            <p:cNvPr id="25" name="Picture 24" descr="A picture containing outdoor, building, bicycle, street&#10;&#10;Description automatically generated">
              <a:extLst>
                <a:ext uri="{FF2B5EF4-FFF2-40B4-BE49-F238E27FC236}">
                  <a16:creationId xmlns:a16="http://schemas.microsoft.com/office/drawing/2014/main" id="{6347A9F3-BC4A-4BB5-995E-AE0F821AE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010" y="3431105"/>
              <a:ext cx="857250" cy="857250"/>
            </a:xfrm>
            <a:prstGeom prst="rect">
              <a:avLst/>
            </a:prstGeom>
          </p:spPr>
        </p:pic>
        <p:pic>
          <p:nvPicPr>
            <p:cNvPr id="27" name="Picture 26" descr="A picture containing building, outdoor, bicycle, street&#10;&#10;Description automatically generated">
              <a:extLst>
                <a:ext uri="{FF2B5EF4-FFF2-40B4-BE49-F238E27FC236}">
                  <a16:creationId xmlns:a16="http://schemas.microsoft.com/office/drawing/2014/main" id="{5335F199-A9E4-48C8-A0CA-E6F0E39A6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2213" y="3431105"/>
              <a:ext cx="857250" cy="857250"/>
            </a:xfrm>
            <a:prstGeom prst="rect">
              <a:avLst/>
            </a:prstGeom>
          </p:spPr>
        </p:pic>
        <p:pic>
          <p:nvPicPr>
            <p:cNvPr id="29" name="Picture 28" descr="A close up of a speaker&#10;&#10;Description automatically generated">
              <a:extLst>
                <a:ext uri="{FF2B5EF4-FFF2-40B4-BE49-F238E27FC236}">
                  <a16:creationId xmlns:a16="http://schemas.microsoft.com/office/drawing/2014/main" id="{17E00840-F063-46DC-8DA9-5B0CD0750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8416" y="3431105"/>
              <a:ext cx="857250" cy="857250"/>
            </a:xfrm>
            <a:prstGeom prst="rect">
              <a:avLst/>
            </a:prstGeom>
          </p:spPr>
        </p:pic>
        <p:pic>
          <p:nvPicPr>
            <p:cNvPr id="31" name="Picture 30" descr="A picture containing outdoor, building, clock, standing&#10;&#10;Description automatically generated">
              <a:extLst>
                <a:ext uri="{FF2B5EF4-FFF2-40B4-BE49-F238E27FC236}">
                  <a16:creationId xmlns:a16="http://schemas.microsoft.com/office/drawing/2014/main" id="{CB330556-7ED6-4657-A5D3-7F81DAB0E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4619" y="3431105"/>
              <a:ext cx="857250" cy="857250"/>
            </a:xfrm>
            <a:prstGeom prst="rect">
              <a:avLst/>
            </a:prstGeom>
          </p:spPr>
        </p:pic>
        <p:pic>
          <p:nvPicPr>
            <p:cNvPr id="33" name="Picture 32" descr="A picture containing outdoor, game, clock&#10;&#10;Description automatically generated">
              <a:extLst>
                <a:ext uri="{FF2B5EF4-FFF2-40B4-BE49-F238E27FC236}">
                  <a16:creationId xmlns:a16="http://schemas.microsoft.com/office/drawing/2014/main" id="{0A275F31-9203-47C2-B445-09BF18F70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822" y="3431105"/>
              <a:ext cx="857250" cy="857250"/>
            </a:xfrm>
            <a:prstGeom prst="rect">
              <a:avLst/>
            </a:prstGeom>
          </p:spPr>
        </p:pic>
        <p:pic>
          <p:nvPicPr>
            <p:cNvPr id="35" name="Picture 34" descr="A close up of a speaker&#10;&#10;Description automatically generated">
              <a:extLst>
                <a:ext uri="{FF2B5EF4-FFF2-40B4-BE49-F238E27FC236}">
                  <a16:creationId xmlns:a16="http://schemas.microsoft.com/office/drawing/2014/main" id="{E72F75E9-1A60-4C46-91FA-089589219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7025" y="3431105"/>
              <a:ext cx="857250" cy="857250"/>
            </a:xfrm>
            <a:prstGeom prst="rect">
              <a:avLst/>
            </a:prstGeom>
          </p:spPr>
        </p:pic>
        <p:pic>
          <p:nvPicPr>
            <p:cNvPr id="37" name="Picture 36" descr="A picture containing building, outdoor, clock&#10;&#10;Description automatically generated">
              <a:extLst>
                <a:ext uri="{FF2B5EF4-FFF2-40B4-BE49-F238E27FC236}">
                  <a16:creationId xmlns:a16="http://schemas.microsoft.com/office/drawing/2014/main" id="{CA4A668F-7B82-4EAC-AAD3-926736339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3228" y="3431105"/>
              <a:ext cx="857250" cy="857250"/>
            </a:xfrm>
            <a:prstGeom prst="rect">
              <a:avLst/>
            </a:prstGeom>
          </p:spPr>
        </p:pic>
        <p:pic>
          <p:nvPicPr>
            <p:cNvPr id="48" name="Picture 47" descr="A picture containing building, outdoor, clock&#10;&#10;Description automatically generated">
              <a:extLst>
                <a:ext uri="{FF2B5EF4-FFF2-40B4-BE49-F238E27FC236}">
                  <a16:creationId xmlns:a16="http://schemas.microsoft.com/office/drawing/2014/main" id="{D54EC31E-822C-4579-AAF6-3B4F06CD5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9429" y="3433416"/>
              <a:ext cx="857250" cy="857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342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14037B-6792-46D1-B1A3-8F9D22F0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eia</a:t>
            </a:r>
            <a:r>
              <a:rPr lang="en-US" dirty="0"/>
              <a:t>” Sample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CEFE30-5F1D-43F5-81E7-085E714B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53B861-B0BD-416F-B271-AAEB8BB6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B94F2A1A-FB10-4EA5-B25C-5F85124C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2x Super Resolution</a:t>
            </a:r>
          </a:p>
        </p:txBody>
      </p:sp>
      <p:pic>
        <p:nvPicPr>
          <p:cNvPr id="12" name="Picture 11" descr="A picture containing building, bicycle, white&#10;&#10;Description automatically generated">
            <a:extLst>
              <a:ext uri="{FF2B5EF4-FFF2-40B4-BE49-F238E27FC236}">
                <a16:creationId xmlns:a16="http://schemas.microsoft.com/office/drawing/2014/main" id="{C1ED5237-FAE3-4385-8D1B-8AFBB2B93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485" y="2076802"/>
            <a:ext cx="3305175" cy="3305175"/>
          </a:xfrm>
          <a:prstGeom prst="rect">
            <a:avLst/>
          </a:prstGeom>
        </p:spPr>
      </p:pic>
      <p:pic>
        <p:nvPicPr>
          <p:cNvPr id="16" name="Picture 15" descr="A picture containing building, light, white, air&#10;&#10;Description automatically generated">
            <a:extLst>
              <a:ext uri="{FF2B5EF4-FFF2-40B4-BE49-F238E27FC236}">
                <a16:creationId xmlns:a16="http://schemas.microsoft.com/office/drawing/2014/main" id="{4E4D49AB-28A8-495E-BF9C-AFDE38422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692" y="2076801"/>
            <a:ext cx="3305175" cy="3305175"/>
          </a:xfrm>
          <a:prstGeom prst="rect">
            <a:avLst/>
          </a:prstGeom>
        </p:spPr>
      </p:pic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7DA31CEF-5597-484E-8961-E7D3ECCB84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51" y="2076800"/>
            <a:ext cx="3305175" cy="33051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B9A142D-2C1D-4D75-975D-69E491C04A32}"/>
              </a:ext>
            </a:extLst>
          </p:cNvPr>
          <p:cNvSpPr txBox="1"/>
          <p:nvPr/>
        </p:nvSpPr>
        <p:spPr>
          <a:xfrm flipH="1">
            <a:off x="4410484" y="5381974"/>
            <a:ext cx="3305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Images </a:t>
            </a:r>
            <a:r>
              <a:rPr lang="en-US" sz="2400" dirty="0"/>
              <a:t>0-7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D22001-BBE4-493C-AEE6-6B93CA4DA7D9}"/>
              </a:ext>
            </a:extLst>
          </p:cNvPr>
          <p:cNvSpPr txBox="1"/>
          <p:nvPr/>
        </p:nvSpPr>
        <p:spPr>
          <a:xfrm flipH="1">
            <a:off x="8388692" y="5381975"/>
            <a:ext cx="3305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Images </a:t>
            </a:r>
            <a:r>
              <a:rPr lang="en-US" sz="2400" dirty="0"/>
              <a:t>8-15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CBE7E4-10B5-49B7-8868-8C6CD4053283}"/>
              </a:ext>
            </a:extLst>
          </p:cNvPr>
          <p:cNvSpPr txBox="1"/>
          <p:nvPr/>
        </p:nvSpPr>
        <p:spPr>
          <a:xfrm flipH="1">
            <a:off x="700350" y="5378479"/>
            <a:ext cx="3305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Images </a:t>
            </a:r>
            <a:r>
              <a:rPr lang="en-US" sz="2400" dirty="0"/>
              <a:t>0-15</a:t>
            </a:r>
          </a:p>
        </p:txBody>
      </p:sp>
    </p:spTree>
    <p:extLst>
      <p:ext uri="{BB962C8B-B14F-4D97-AF65-F5344CB8AC3E}">
        <p14:creationId xmlns:p14="http://schemas.microsoft.com/office/powerpoint/2010/main" val="3102154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14037B-6792-46D1-B1A3-8F9D22F0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“text” Sample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CEFE30-5F1D-43F5-81E7-085E714B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53B861-B0BD-416F-B271-AAEB8BB6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B94F2A1A-FB10-4EA5-B25C-5F85124C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30 PNG Images: 49x57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A140038-70D9-44D6-A1D9-25C66F778FA9}"/>
              </a:ext>
            </a:extLst>
          </p:cNvPr>
          <p:cNvGrpSpPr/>
          <p:nvPr/>
        </p:nvGrpSpPr>
        <p:grpSpPr>
          <a:xfrm>
            <a:off x="993913" y="1760252"/>
            <a:ext cx="10148669" cy="542925"/>
            <a:chOff x="993913" y="1760252"/>
            <a:chExt cx="10148669" cy="54292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2333BD3-872D-420D-B07A-8AC5ECE95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913" y="1760252"/>
              <a:ext cx="466725" cy="5429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827DF89-70C2-4878-A072-26693C092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9685" y="1760252"/>
              <a:ext cx="466725" cy="5429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921E57A-D8A1-4103-932A-82BCFF1D5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5457" y="1760252"/>
              <a:ext cx="466725" cy="5429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FAEE43B-90A0-412C-9BF1-5B969F1FC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229" y="1760252"/>
              <a:ext cx="466725" cy="54292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473964D-877B-4A2D-B64E-4C51642C7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001" y="1760252"/>
              <a:ext cx="466725" cy="5429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5430D2D-D7B7-4BE7-AD34-E47AA8AE9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2773" y="1760252"/>
              <a:ext cx="466725" cy="54292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AABC47D-8886-42FE-A34F-3A8F28ACD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8545" y="1760252"/>
              <a:ext cx="466725" cy="542925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CB5934E-6034-481F-A731-975E30514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4317" y="1760252"/>
              <a:ext cx="466725" cy="542925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35DA378-C585-4CF4-8E5D-874949B8E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0089" y="1760252"/>
              <a:ext cx="466725" cy="542925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CFEF2FB-A613-4AC5-B832-2B7DACB65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5857" y="1760252"/>
              <a:ext cx="466725" cy="542925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D94A312-6B6B-4881-8E9C-197F6A240101}"/>
              </a:ext>
            </a:extLst>
          </p:cNvPr>
          <p:cNvGrpSpPr/>
          <p:nvPr/>
        </p:nvGrpSpPr>
        <p:grpSpPr>
          <a:xfrm>
            <a:off x="993913" y="2857537"/>
            <a:ext cx="10148669" cy="542925"/>
            <a:chOff x="1016056" y="2857537"/>
            <a:chExt cx="10148669" cy="542925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3CB2DEA-6BB4-4E36-8AE5-207163840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056" y="2857537"/>
              <a:ext cx="466725" cy="54292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1BC29938-8928-4B1E-9E2A-011E6FE59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1828" y="2857537"/>
              <a:ext cx="466725" cy="542925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1EEFF71-9A5C-4875-923B-78508DB18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7600" y="2857537"/>
              <a:ext cx="466725" cy="542925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4BA45402-B8C5-4451-A785-CDDEC2DB1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3372" y="2857537"/>
              <a:ext cx="466725" cy="54292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79BD9B3E-D1FD-40D6-9028-AD6E18D17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9144" y="2857537"/>
              <a:ext cx="466725" cy="542925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2F79827C-E27B-411B-8481-AEC726AF7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4916" y="2857537"/>
              <a:ext cx="466725" cy="542925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E6FE742-DCE9-40C3-A83E-2FEF74C38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0688" y="2857537"/>
              <a:ext cx="466725" cy="54292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F773DF75-78E4-4A08-AA39-7702E8547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6460" y="2857537"/>
              <a:ext cx="466725" cy="542925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F48E01FB-6AE9-4CD1-95B4-7F9129B25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2232" y="2857537"/>
              <a:ext cx="466725" cy="542925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0D9D269-8B1F-41D1-81C4-E52465080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8000" y="2857537"/>
              <a:ext cx="466725" cy="542925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68354E9-C478-4F87-AF39-4F23028DCE25}"/>
              </a:ext>
            </a:extLst>
          </p:cNvPr>
          <p:cNvGrpSpPr/>
          <p:nvPr/>
        </p:nvGrpSpPr>
        <p:grpSpPr>
          <a:xfrm>
            <a:off x="993913" y="4177789"/>
            <a:ext cx="10148669" cy="542925"/>
            <a:chOff x="993913" y="4177789"/>
            <a:chExt cx="10148669" cy="542925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BD989559-3BB6-4A29-9DD1-A95DFAC45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913" y="4177789"/>
              <a:ext cx="466725" cy="542925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AE28D4B9-48E4-4CF4-BC53-085AC4954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9685" y="4177789"/>
              <a:ext cx="466725" cy="542925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029976E0-1CAB-4FBA-9431-0824B134B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5457" y="4177789"/>
              <a:ext cx="466725" cy="542925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7DB46E07-A932-4641-92D7-FA7FFA52B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229" y="4177789"/>
              <a:ext cx="466725" cy="542925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A4552239-CD70-40DD-BDE6-89E0AF5C4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001" y="4177789"/>
              <a:ext cx="466725" cy="542925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BBD2AABC-6FE6-475B-BE1F-DC4262FA6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2773" y="4177789"/>
              <a:ext cx="466725" cy="542925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96F75731-3B8D-4838-822E-C5BB318DD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8545" y="4177789"/>
              <a:ext cx="466725" cy="542925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941D5B60-700B-4D8F-8C96-9F4682036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4317" y="4177789"/>
              <a:ext cx="466725" cy="542925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DFA1481A-D527-4367-9BAD-AB981E0BF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0089" y="4177789"/>
              <a:ext cx="466725" cy="542925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25F622B7-262A-402E-9DF3-FCC3041C9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5857" y="4177789"/>
              <a:ext cx="466725" cy="542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713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14037B-6792-46D1-B1A3-8F9D22F0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“text” Sample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CEFE30-5F1D-43F5-81E7-085E714B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53B861-B0BD-416F-B271-AAEB8BB6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B94F2A1A-FB10-4EA5-B25C-5F85124C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2x Super Resolution</a:t>
            </a:r>
          </a:p>
        </p:txBody>
      </p:sp>
      <p:pic>
        <p:nvPicPr>
          <p:cNvPr id="39" name="Picture 38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B7332F20-D0AC-4FD5-8BE8-BE1E449D2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310" y="2405058"/>
            <a:ext cx="1743075" cy="2047875"/>
          </a:xfrm>
          <a:prstGeom prst="rect">
            <a:avLst/>
          </a:prstGeom>
        </p:spPr>
      </p:pic>
      <p:pic>
        <p:nvPicPr>
          <p:cNvPr id="7" name="Picture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287C8241-B732-4BDF-8B04-DCD31B318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080" y="2322869"/>
            <a:ext cx="1743075" cy="2047875"/>
          </a:xfrm>
          <a:prstGeom prst="rect">
            <a:avLst/>
          </a:prstGeom>
        </p:spPr>
      </p:pic>
      <p:pic>
        <p:nvPicPr>
          <p:cNvPr id="10" name="Picture 9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B194D52F-8958-4B9E-ACFD-0B8BBF4ED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846" y="2405062"/>
            <a:ext cx="1743075" cy="204787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A92B6AA-4755-4285-9CC7-9A41216AD3D6}"/>
              </a:ext>
            </a:extLst>
          </p:cNvPr>
          <p:cNvSpPr txBox="1"/>
          <p:nvPr/>
        </p:nvSpPr>
        <p:spPr>
          <a:xfrm flipH="1">
            <a:off x="1698483" y="4452933"/>
            <a:ext cx="177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Images 0-30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675411-A53F-4ECC-AD51-AFCEAB73300D}"/>
              </a:ext>
            </a:extLst>
          </p:cNvPr>
          <p:cNvSpPr txBox="1"/>
          <p:nvPr/>
        </p:nvSpPr>
        <p:spPr>
          <a:xfrm flipH="1">
            <a:off x="5353948" y="4452932"/>
            <a:ext cx="177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Images 0-14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D5165BB-DD52-49AC-BF4A-F4A09D02F71B}"/>
              </a:ext>
            </a:extLst>
          </p:cNvPr>
          <p:cNvSpPr txBox="1"/>
          <p:nvPr/>
        </p:nvSpPr>
        <p:spPr>
          <a:xfrm flipH="1">
            <a:off x="8568839" y="4370744"/>
            <a:ext cx="2034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Images 15-30</a:t>
            </a:r>
          </a:p>
        </p:txBody>
      </p:sp>
    </p:spTree>
    <p:extLst>
      <p:ext uri="{BB962C8B-B14F-4D97-AF65-F5344CB8AC3E}">
        <p14:creationId xmlns:p14="http://schemas.microsoft.com/office/powerpoint/2010/main" val="210683181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nbond Flash Write-Protect Issue" id="{D7CF9719-3115-0047-9F5E-8A717AA05D2D}" vid="{D8859B6B-5170-E342-8619-F5842F6E1C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45794</TotalTime>
  <Words>167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2_Office Theme</vt:lpstr>
      <vt:lpstr>PowerPoint Presentation</vt:lpstr>
      <vt:lpstr>Based on OpenCV 2.4</vt:lpstr>
      <vt:lpstr>“eia” Sample</vt:lpstr>
      <vt:lpstr>“eia” Sample</vt:lpstr>
      <vt:lpstr>“text” Sample</vt:lpstr>
      <vt:lpstr>“text” 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dc:description/>
  <cp:lastModifiedBy>Lennie Araki</cp:lastModifiedBy>
  <cp:revision>1572</cp:revision>
  <cp:lastPrinted>2018-01-31T01:24:35Z</cp:lastPrinted>
  <dcterms:created xsi:type="dcterms:W3CDTF">2016-11-28T23:09:05Z</dcterms:created>
  <dcterms:modified xsi:type="dcterms:W3CDTF">2020-04-23T16:43:10Z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