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4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5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4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5B81-89BB-0C42-BEB4-BD2FBB00BF4E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46861" y="1273345"/>
            <a:ext cx="20693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Suitability Analysis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89037" y="249729"/>
            <a:ext cx="156496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Spatial Data Layers</a:t>
            </a:r>
          </a:p>
          <a:p>
            <a:pPr algn="ctr"/>
            <a:r>
              <a:rPr lang="en-US" sz="1400" dirty="0" smtClean="0"/>
              <a:t>(Table 1)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257087" y="249729"/>
            <a:ext cx="177582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Suitability Constraints</a:t>
            </a:r>
            <a:endParaRPr lang="en-US" sz="1400" dirty="0"/>
          </a:p>
          <a:p>
            <a:pPr algn="ctr"/>
            <a:r>
              <a:rPr lang="en-US" sz="1400" dirty="0" smtClean="0"/>
              <a:t>Table (1)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474603" y="2749948"/>
            <a:ext cx="1564968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Suitable area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9644" y="1222938"/>
            <a:ext cx="19148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Farm Design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92943" y="239820"/>
            <a:ext cx="1452256" cy="53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Harvest Density</a:t>
            </a:r>
          </a:p>
          <a:p>
            <a:pPr algn="ctr"/>
            <a:r>
              <a:rPr lang="en-US" sz="1400" dirty="0" smtClean="0"/>
              <a:t>(Table 2)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78391" y="239820"/>
            <a:ext cx="191233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Total cage volume (m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(Table 2)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01396" y="1997215"/>
            <a:ext cx="16313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of cobia per farm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67374" y="1620678"/>
            <a:ext cx="266998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Temperature Performance Curve (TPC)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61836" y="252347"/>
            <a:ext cx="147227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min</a:t>
            </a:r>
            <a:r>
              <a:rPr lang="en-US" sz="1400" dirty="0" smtClean="0"/>
              <a:t>, </a:t>
            </a:r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max</a:t>
            </a:r>
            <a:r>
              <a:rPr lang="en-US" sz="1400" dirty="0" smtClean="0"/>
              <a:t>, and </a:t>
            </a:r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opt</a:t>
            </a:r>
            <a:endParaRPr lang="en-US" sz="1400" i="1" dirty="0" smtClean="0"/>
          </a:p>
          <a:p>
            <a:pPr algn="ctr"/>
            <a:r>
              <a:rPr lang="en-US" sz="1400" dirty="0" smtClean="0"/>
              <a:t>(Table 3)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37068" y="3511584"/>
            <a:ext cx="19148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National Supply Curves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651922" y="3680862"/>
            <a:ext cx="70025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Price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711604" y="2583769"/>
            <a:ext cx="173053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ndividual farm production (</a:t>
            </a:r>
            <a:r>
              <a:rPr lang="en-US" sz="1400" i="1" dirty="0" smtClean="0"/>
              <a:t>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5226" y="239820"/>
            <a:ext cx="92402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SST Data</a:t>
            </a:r>
          </a:p>
          <a:p>
            <a:r>
              <a:rPr lang="en-US" sz="1400" dirty="0" smtClean="0"/>
              <a:t>(Table 3)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6325" y="3005434"/>
            <a:ext cx="146207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Cost Parameters</a:t>
            </a:r>
          </a:p>
          <a:p>
            <a:pPr algn="ctr"/>
            <a:r>
              <a:rPr lang="en-US" sz="1400" dirty="0" smtClean="0"/>
              <a:t>(Table 4)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436211" y="4730303"/>
            <a:ext cx="32452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Caribbean Supply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66064" y="3805510"/>
            <a:ext cx="1068753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Discount rate     (Table 5)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101421" y="5774920"/>
            <a:ext cx="1914861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Caribbean Production &amp; Value 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853379" y="772949"/>
            <a:ext cx="251959" cy="4747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325331" y="760420"/>
            <a:ext cx="363050" cy="487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428519" y="796674"/>
            <a:ext cx="327973" cy="4240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50003" y="790821"/>
            <a:ext cx="278961" cy="4244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24667" y="760420"/>
            <a:ext cx="606212" cy="828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248696" y="798318"/>
            <a:ext cx="452235" cy="8443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</p:cNvCxnSpPr>
          <p:nvPr/>
        </p:nvCxnSpPr>
        <p:spPr>
          <a:xfrm flipV="1">
            <a:off x="3832752" y="1994668"/>
            <a:ext cx="1428672" cy="156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0"/>
          </p:cNvCxnSpPr>
          <p:nvPr/>
        </p:nvCxnSpPr>
        <p:spPr>
          <a:xfrm flipH="1">
            <a:off x="6576872" y="2169887"/>
            <a:ext cx="6720" cy="4138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25455" y="4752581"/>
            <a:ext cx="173053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National Supply (</a:t>
            </a:r>
            <a:r>
              <a:rPr lang="en-US" sz="1400" i="1" dirty="0" smtClean="0"/>
              <a:t>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21" idx="2"/>
          </p:cNvCxnSpPr>
          <p:nvPr/>
        </p:nvCxnSpPr>
        <p:spPr>
          <a:xfrm>
            <a:off x="6576872" y="3106989"/>
            <a:ext cx="25496" cy="3746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9" idx="1"/>
            <a:endCxn id="17" idx="3"/>
          </p:cNvCxnSpPr>
          <p:nvPr/>
        </p:nvCxnSpPr>
        <p:spPr>
          <a:xfrm flipH="1" flipV="1">
            <a:off x="7451929" y="3834750"/>
            <a:ext cx="1199993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979358" y="5187954"/>
            <a:ext cx="0" cy="5869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3"/>
          </p:cNvCxnSpPr>
          <p:nvPr/>
        </p:nvCxnSpPr>
        <p:spPr>
          <a:xfrm>
            <a:off x="4168396" y="3267044"/>
            <a:ext cx="1317251" cy="4292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3"/>
          </p:cNvCxnSpPr>
          <p:nvPr/>
        </p:nvCxnSpPr>
        <p:spPr>
          <a:xfrm flipV="1">
            <a:off x="3934817" y="3705942"/>
            <a:ext cx="1579337" cy="4689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274279" y="1642677"/>
            <a:ext cx="7269" cy="10446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945199" y="1592270"/>
            <a:ext cx="0" cy="4023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919438" y="2072886"/>
            <a:ext cx="1555165" cy="6770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71101" y="4145862"/>
            <a:ext cx="580646" cy="6187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94546" y="4189504"/>
            <a:ext cx="610680" cy="531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80833" y="4764636"/>
            <a:ext cx="173053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National Supply (</a:t>
            </a:r>
            <a:r>
              <a:rPr lang="en-US" sz="1400" i="1" dirty="0" smtClean="0"/>
              <a:t>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0" name="Plus 79"/>
          <p:cNvSpPr/>
          <p:nvPr/>
        </p:nvSpPr>
        <p:spPr>
          <a:xfrm>
            <a:off x="5936878" y="4776691"/>
            <a:ext cx="263068" cy="29572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qual 80"/>
          <p:cNvSpPr/>
          <p:nvPr/>
        </p:nvSpPr>
        <p:spPr>
          <a:xfrm>
            <a:off x="8051925" y="4802470"/>
            <a:ext cx="306767" cy="2814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100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cp:lastPrinted>2017-05-19T23:18:00Z</cp:lastPrinted>
  <dcterms:created xsi:type="dcterms:W3CDTF">2017-05-15T22:43:48Z</dcterms:created>
  <dcterms:modified xsi:type="dcterms:W3CDTF">2017-05-26T22:37:28Z</dcterms:modified>
</cp:coreProperties>
</file>