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4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4452" y="1486441"/>
            <a:ext cx="20693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Suitability Analysis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3833" y="488515"/>
            <a:ext cx="156496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Spatial Data Layers</a:t>
            </a:r>
          </a:p>
          <a:p>
            <a:pPr algn="ctr"/>
            <a:r>
              <a:rPr lang="en-US" sz="1400" dirty="0" smtClean="0"/>
              <a:t>(Table 1)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31883" y="488515"/>
            <a:ext cx="177582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Suitability Constraints</a:t>
            </a:r>
            <a:endParaRPr lang="en-US" sz="1400" dirty="0"/>
          </a:p>
          <a:p>
            <a:pPr algn="ctr"/>
            <a:r>
              <a:rPr lang="en-US" sz="1400" dirty="0" smtClean="0"/>
              <a:t>Table (1)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31880" y="2499631"/>
            <a:ext cx="156496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Suitable area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07734" y="1446577"/>
            <a:ext cx="19148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Farm Design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1033" y="463459"/>
            <a:ext cx="1452256" cy="53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Harvest Density</a:t>
            </a:r>
          </a:p>
          <a:p>
            <a:pPr algn="ctr"/>
            <a:r>
              <a:rPr lang="en-US" sz="1400" dirty="0" smtClean="0"/>
              <a:t>(Table 2)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6481" y="463459"/>
            <a:ext cx="191233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cage volume (m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(Table 2)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49486" y="2220854"/>
            <a:ext cx="16313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of cobia per farm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07356" y="1747195"/>
            <a:ext cx="266998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Temperature Performance Curve (TPC)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09926" y="475986"/>
            <a:ext cx="147227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min</a:t>
            </a:r>
            <a:r>
              <a:rPr lang="en-US" sz="1400" dirty="0" smtClean="0"/>
              <a:t>, </a:t>
            </a:r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max</a:t>
            </a:r>
            <a:r>
              <a:rPr lang="en-US" sz="1400" dirty="0" smtClean="0"/>
              <a:t>, and </a:t>
            </a:r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opt</a:t>
            </a:r>
            <a:endParaRPr lang="en-US" sz="1400" i="1" dirty="0" smtClean="0"/>
          </a:p>
          <a:p>
            <a:pPr algn="ctr"/>
            <a:r>
              <a:rPr lang="en-US" sz="1400" dirty="0" smtClean="0"/>
              <a:t>(Table 3)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849486" y="3754720"/>
            <a:ext cx="19148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Supply and Demand </a:t>
            </a:r>
            <a:r>
              <a:rPr lang="en-US" b="1" dirty="0" smtClean="0"/>
              <a:t>Curve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27008" y="4706870"/>
            <a:ext cx="70025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Price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359694" y="2807408"/>
            <a:ext cx="173053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Annual individual farm production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853316" y="463459"/>
            <a:ext cx="92402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SST Data</a:t>
            </a:r>
          </a:p>
          <a:p>
            <a:r>
              <a:rPr lang="en-US" sz="1400" dirty="0" smtClean="0"/>
              <a:t>(Table 3)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58277" y="4638925"/>
            <a:ext cx="146207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Cost Parameters</a:t>
            </a:r>
          </a:p>
          <a:p>
            <a:pPr algn="ctr"/>
            <a:r>
              <a:rPr lang="en-US" sz="1400" dirty="0" smtClean="0"/>
              <a:t>(Table 4)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38654" y="5348325"/>
            <a:ext cx="19148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Economic Model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63177" y="5418083"/>
            <a:ext cx="1068753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Discount rate     (Table 5)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893907" y="6265838"/>
            <a:ext cx="191486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 year NPV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28175" y="1011735"/>
            <a:ext cx="251959" cy="4747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00127" y="999206"/>
            <a:ext cx="363050" cy="487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76609" y="1020313"/>
            <a:ext cx="327973" cy="4240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98093" y="1014460"/>
            <a:ext cx="278961" cy="4244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441016" y="1071703"/>
            <a:ext cx="526136" cy="675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887007" y="1021957"/>
            <a:ext cx="462014" cy="7252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</p:cNvCxnSpPr>
          <p:nvPr/>
        </p:nvCxnSpPr>
        <p:spPr>
          <a:xfrm flipV="1">
            <a:off x="6480842" y="2151457"/>
            <a:ext cx="1638120" cy="2232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0"/>
          </p:cNvCxnSpPr>
          <p:nvPr/>
        </p:nvCxnSpPr>
        <p:spPr>
          <a:xfrm flipH="1">
            <a:off x="9224962" y="2393526"/>
            <a:ext cx="6720" cy="4138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2187" y="2718899"/>
            <a:ext cx="173053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Annual Regional Production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3496848" y="2698792"/>
            <a:ext cx="1375339" cy="2817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H="1">
            <a:off x="6602723" y="2948649"/>
            <a:ext cx="1756971" cy="318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782374" y="3268131"/>
            <a:ext cx="10474" cy="4992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9" idx="0"/>
          </p:cNvCxnSpPr>
          <p:nvPr/>
        </p:nvCxnSpPr>
        <p:spPr>
          <a:xfrm flipH="1">
            <a:off x="5777137" y="4389847"/>
            <a:ext cx="10474" cy="3170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787610" y="5032511"/>
            <a:ext cx="5237" cy="3328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777137" y="5766515"/>
            <a:ext cx="0" cy="4993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5" idx="1"/>
          </p:cNvCxnSpPr>
          <p:nvPr/>
        </p:nvCxnSpPr>
        <p:spPr>
          <a:xfrm>
            <a:off x="3623586" y="5047685"/>
            <a:ext cx="1215068" cy="4853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448516" y="5542681"/>
            <a:ext cx="1418645" cy="1692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949075" y="1881463"/>
            <a:ext cx="414102" cy="6181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593289" y="1815909"/>
            <a:ext cx="0" cy="4023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97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2017-05-15T22:43:48Z</dcterms:created>
  <dcterms:modified xsi:type="dcterms:W3CDTF">2017-05-17T22:33:24Z</dcterms:modified>
</cp:coreProperties>
</file>