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19/06/15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19/06/15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19/06/15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E1-3DDE-A84E-AF0A-55C740EDF6DF}" type="datetimeFigureOut">
              <a:rPr lang="en-US" smtClean="0"/>
              <a:t>19/06/15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97E1-3DDE-A84E-AF0A-55C740EDF6DF}" type="datetimeFigureOut">
              <a:rPr lang="en-US" smtClean="0"/>
              <a:t>18/06/15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D5C2-A71F-3E45-8204-3F66DBDC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Documento</a:t>
            </a:r>
            <a:r>
              <a:rPr lang="en-US" smtClean="0"/>
              <a:t> PPT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Documento PPT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PPT</dc:title>
  <dc:creator>Lennon Jesus</dc:creator>
  <cp:lastModifiedBy>Lennon Jesus</cp:lastModifiedBy>
  <cp:revision>1</cp:revision>
  <dcterms:created xsi:type="dcterms:W3CDTF">2015-06-19T02:49:50Z</dcterms:created>
  <dcterms:modified xsi:type="dcterms:W3CDTF">2015-06-19T03:54:00Z</dcterms:modified>
</cp:coreProperties>
</file>