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70" r:id="rId6"/>
    <p:sldId id="259" r:id="rId7"/>
    <p:sldId id="263" r:id="rId8"/>
    <p:sldId id="260" r:id="rId9"/>
    <p:sldId id="265" r:id="rId10"/>
    <p:sldId id="261" r:id="rId11"/>
    <p:sldId id="266" r:id="rId12"/>
    <p:sldId id="262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68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20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546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81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240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41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89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052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23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2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13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72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8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32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68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59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65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80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7F419-F9D3-2A8A-5895-C3ECD43BE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800" dirty="0"/>
              <a:t>COMANDOS DE CONSULTA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51E838-6E8A-B838-FD75-24B84ED7B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	Luciano de Barros</a:t>
            </a:r>
          </a:p>
        </p:txBody>
      </p:sp>
    </p:spTree>
    <p:extLst>
      <p:ext uri="{BB962C8B-B14F-4D97-AF65-F5344CB8AC3E}">
        <p14:creationId xmlns:p14="http://schemas.microsoft.com/office/powerpoint/2010/main" val="136837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477C2-273D-97F5-E9F8-408AEB54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</a:t>
            </a:r>
            <a:r>
              <a:rPr lang="pt-BR" b="1" dirty="0"/>
              <a:t>BETWEEN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71C809-52E4-4685-65E3-93336B180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utilizado para fazer buscas entre intervalos. É mais utilizado para filtrar intervalos de datas.</a:t>
            </a:r>
          </a:p>
          <a:p>
            <a:r>
              <a:rPr lang="pt-BR" dirty="0"/>
              <a:t>Sintaxe: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&lt;campo1, campo2...campo2&gt;</a:t>
            </a:r>
          </a:p>
          <a:p>
            <a:pPr lvl="1"/>
            <a:r>
              <a:rPr lang="pt-BR" dirty="0" err="1"/>
              <a:t>From</a:t>
            </a:r>
            <a:r>
              <a:rPr lang="pt-BR" dirty="0"/>
              <a:t> &lt;tabela&gt;</a:t>
            </a:r>
          </a:p>
          <a:p>
            <a:pPr lvl="1"/>
            <a:r>
              <a:rPr lang="pt-BR" dirty="0"/>
              <a:t>Where &lt;campo&gt; BETWEEN &lt;valor1&gt; </a:t>
            </a:r>
            <a:r>
              <a:rPr lang="pt-BR" dirty="0" err="1"/>
              <a:t>and</a:t>
            </a:r>
            <a:r>
              <a:rPr lang="pt-BR" dirty="0"/>
              <a:t> &lt;valor2&gt;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569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1A4BF-2344-6C66-DA1E-8B0A27F1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595F9-07DA-3459-C8C2-594F0DCE6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nomecliente</a:t>
            </a:r>
            <a:r>
              <a:rPr lang="pt-BR" dirty="0"/>
              <a:t>, </a:t>
            </a:r>
            <a:r>
              <a:rPr lang="pt-BR" dirty="0" err="1"/>
              <a:t>dataNasc</a:t>
            </a:r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cliente</a:t>
            </a:r>
          </a:p>
          <a:p>
            <a:r>
              <a:rPr lang="pt-BR" dirty="0"/>
              <a:t>Where </a:t>
            </a:r>
            <a:r>
              <a:rPr lang="pt-BR" dirty="0" err="1"/>
              <a:t>dataNasc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‘1977-02-25’ </a:t>
            </a:r>
            <a:r>
              <a:rPr lang="pt-BR" dirty="0" err="1"/>
              <a:t>and</a:t>
            </a:r>
            <a:r>
              <a:rPr lang="pt-BR" dirty="0"/>
              <a:t> ‘2022-09-14’</a:t>
            </a:r>
          </a:p>
          <a:p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idcliente</a:t>
            </a:r>
            <a:r>
              <a:rPr lang="pt-BR" dirty="0"/>
              <a:t> </a:t>
            </a:r>
            <a:r>
              <a:rPr lang="pt-BR" dirty="0" err="1"/>
              <a:t>desc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664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EC620-9F64-53F3-E660-D3FE0FC5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</a:t>
            </a:r>
            <a:r>
              <a:rPr lang="pt-BR" b="1" dirty="0"/>
              <a:t>LIKE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4182F-9E80-CEAA-621A-795AAA25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LIKE é utilizado para buscar </a:t>
            </a:r>
            <a:r>
              <a:rPr lang="pt-BR" b="1" dirty="0" err="1"/>
              <a:t>strings</a:t>
            </a:r>
            <a:r>
              <a:rPr lang="pt-BR" b="1" dirty="0"/>
              <a:t>(texto)</a:t>
            </a:r>
            <a:r>
              <a:rPr lang="pt-BR" dirty="0"/>
              <a:t> dentro de uma coluna com valores textuais. </a:t>
            </a:r>
          </a:p>
          <a:p>
            <a:r>
              <a:rPr lang="pt-BR" dirty="0"/>
              <a:t>Sintaxe: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&lt;campo1, campo2...campo2&gt;</a:t>
            </a:r>
          </a:p>
          <a:p>
            <a:pPr lvl="1"/>
            <a:r>
              <a:rPr lang="pt-BR" dirty="0" err="1"/>
              <a:t>From</a:t>
            </a:r>
            <a:r>
              <a:rPr lang="pt-BR" dirty="0"/>
              <a:t> &lt;tabela&gt;</a:t>
            </a:r>
          </a:p>
          <a:p>
            <a:pPr lvl="1"/>
            <a:r>
              <a:rPr lang="pt-BR" dirty="0"/>
              <a:t>Where &lt;campo&gt; LIKE &lt;valor&gt;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90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CB025-8949-C609-A997-84E9321E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3D65C2-5FA1-7CB2-4255-BFF86BFD8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nomecliente</a:t>
            </a:r>
            <a:r>
              <a:rPr lang="pt-BR" dirty="0"/>
              <a:t>, </a:t>
            </a:r>
            <a:r>
              <a:rPr lang="pt-BR" dirty="0" err="1"/>
              <a:t>dataNasc</a:t>
            </a:r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cliente</a:t>
            </a:r>
          </a:p>
          <a:p>
            <a:r>
              <a:rPr lang="pt-BR" dirty="0"/>
              <a:t>Where </a:t>
            </a:r>
            <a:r>
              <a:rPr lang="pt-BR" dirty="0" err="1"/>
              <a:t>nomecliente</a:t>
            </a:r>
            <a:r>
              <a:rPr lang="pt-BR" dirty="0"/>
              <a:t> like ‘Luciano%’</a:t>
            </a:r>
          </a:p>
          <a:p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idcliente</a:t>
            </a:r>
            <a:r>
              <a:rPr lang="pt-BR" dirty="0"/>
              <a:t> </a:t>
            </a:r>
            <a:r>
              <a:rPr lang="pt-BR" dirty="0" err="1"/>
              <a:t>desc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755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FC6CF-08B3-FDED-1E94-4A7B82F3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II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78D0C1-3C5A-7505-EC81-C05B18B9B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nomecliente</a:t>
            </a:r>
            <a:r>
              <a:rPr lang="pt-BR" dirty="0"/>
              <a:t>, </a:t>
            </a:r>
            <a:r>
              <a:rPr lang="pt-BR" dirty="0" err="1"/>
              <a:t>dataNasc</a:t>
            </a:r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cliente</a:t>
            </a:r>
          </a:p>
          <a:p>
            <a:r>
              <a:rPr lang="pt-BR" dirty="0"/>
              <a:t>Where </a:t>
            </a:r>
            <a:r>
              <a:rPr lang="pt-BR" dirty="0" err="1"/>
              <a:t>nomecliente</a:t>
            </a:r>
            <a:r>
              <a:rPr lang="pt-BR" dirty="0"/>
              <a:t> like ‘%Luciano’</a:t>
            </a:r>
          </a:p>
          <a:p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idcliente</a:t>
            </a:r>
            <a:r>
              <a:rPr lang="pt-BR" dirty="0"/>
              <a:t> </a:t>
            </a:r>
            <a:r>
              <a:rPr lang="pt-BR" dirty="0" err="1"/>
              <a:t>desc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379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CFD6F-BC1C-1E31-75F0-CCB783A2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III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6A16C-CAFC-F418-DF8B-DFDA62E3E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nomecliente</a:t>
            </a:r>
            <a:r>
              <a:rPr lang="pt-BR" dirty="0"/>
              <a:t>, </a:t>
            </a:r>
            <a:r>
              <a:rPr lang="pt-BR" dirty="0" err="1"/>
              <a:t>dataNasc</a:t>
            </a:r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cliente</a:t>
            </a:r>
          </a:p>
          <a:p>
            <a:r>
              <a:rPr lang="pt-BR" dirty="0"/>
              <a:t>Where </a:t>
            </a:r>
            <a:r>
              <a:rPr lang="pt-BR" dirty="0" err="1"/>
              <a:t>nomecliente</a:t>
            </a:r>
            <a:r>
              <a:rPr lang="pt-BR" dirty="0"/>
              <a:t> like ‘%Luciano%’</a:t>
            </a:r>
          </a:p>
          <a:p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/>
              <a:t>idcliente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291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23156-D09E-C37C-FFD9-04D9F8A3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5D2042-B26F-9650-0370-435681C0B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Utilizado para fazer consulta de dados no banco de dados.</a:t>
            </a:r>
          </a:p>
          <a:p>
            <a:r>
              <a:rPr lang="pt-BR" dirty="0"/>
              <a:t>Podendo envolver uma ou mais tabelas.</a:t>
            </a:r>
          </a:p>
        </p:txBody>
      </p:sp>
    </p:spTree>
    <p:extLst>
      <p:ext uri="{BB962C8B-B14F-4D97-AF65-F5344CB8AC3E}">
        <p14:creationId xmlns:p14="http://schemas.microsoft.com/office/powerpoint/2010/main" val="190430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A315B-04CA-EF0E-EFFF-68963B64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SINTAXE – CONSULTA COM UMA ÚNICA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A438CA-85F5-DA2E-A1BB-DA8E8313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&lt;campo1, campo2...campo2&gt;</a:t>
            </a:r>
          </a:p>
          <a:p>
            <a:r>
              <a:rPr lang="pt-BR" dirty="0" err="1"/>
              <a:t>From</a:t>
            </a:r>
            <a:r>
              <a:rPr lang="pt-BR" dirty="0"/>
              <a:t> &lt;tabela&gt;</a:t>
            </a:r>
          </a:p>
          <a:p>
            <a:r>
              <a:rPr lang="pt-BR" b="1" dirty="0">
                <a:solidFill>
                  <a:srgbClr val="FF0000"/>
                </a:solidFill>
              </a:rPr>
              <a:t>Where &lt;condição&gt;</a:t>
            </a:r>
          </a:p>
        </p:txBody>
      </p:sp>
    </p:spTree>
    <p:extLst>
      <p:ext uri="{BB962C8B-B14F-4D97-AF65-F5344CB8AC3E}">
        <p14:creationId xmlns:p14="http://schemas.microsoft.com/office/powerpoint/2010/main" val="100511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65875-42B0-DAF0-4D64-477383B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6E40A-08B9-30F4-14F9-9D328127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nomecliente</a:t>
            </a:r>
            <a:r>
              <a:rPr lang="pt-BR" dirty="0"/>
              <a:t>, </a:t>
            </a:r>
            <a:r>
              <a:rPr lang="pt-BR" dirty="0" err="1"/>
              <a:t>dataNasc</a:t>
            </a:r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cliente</a:t>
            </a:r>
          </a:p>
          <a:p>
            <a:r>
              <a:rPr lang="pt-BR" dirty="0"/>
              <a:t>Where </a:t>
            </a:r>
            <a:r>
              <a:rPr lang="pt-BR" dirty="0" err="1"/>
              <a:t>idcliente</a:t>
            </a:r>
            <a:r>
              <a:rPr lang="pt-BR" dirty="0"/>
              <a:t> &gt; 2</a:t>
            </a:r>
          </a:p>
        </p:txBody>
      </p:sp>
    </p:spTree>
    <p:extLst>
      <p:ext uri="{BB962C8B-B14F-4D97-AF65-F5344CB8AC3E}">
        <p14:creationId xmlns:p14="http://schemas.microsoft.com/office/powerpoint/2010/main" val="144806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65875-42B0-DAF0-4D64-477383B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6E40A-08B9-30F4-14F9-9D328127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nomecliente</a:t>
            </a:r>
            <a:r>
              <a:rPr lang="pt-BR" dirty="0"/>
              <a:t>, </a:t>
            </a:r>
            <a:r>
              <a:rPr lang="pt-BR" dirty="0" err="1"/>
              <a:t>dataNasc</a:t>
            </a:r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cliente</a:t>
            </a:r>
          </a:p>
          <a:p>
            <a:r>
              <a:rPr lang="pt-BR" dirty="0"/>
              <a:t>Where </a:t>
            </a:r>
            <a:r>
              <a:rPr lang="pt-BR" dirty="0" err="1"/>
              <a:t>idcliente</a:t>
            </a:r>
            <a:r>
              <a:rPr lang="pt-BR" dirty="0"/>
              <a:t> &gt; 2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idcliente</a:t>
            </a:r>
            <a:r>
              <a:rPr lang="pt-BR" dirty="0"/>
              <a:t> &lt; 5</a:t>
            </a:r>
          </a:p>
        </p:txBody>
      </p:sp>
    </p:spTree>
    <p:extLst>
      <p:ext uri="{BB962C8B-B14F-4D97-AF65-F5344CB8AC3E}">
        <p14:creationId xmlns:p14="http://schemas.microsoft.com/office/powerpoint/2010/main" val="179972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C4191-7768-3EED-4301-A2868BBB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ORDER BY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4F566D-7DC5-9078-2122-DCCCC1E4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Serve para ordenar os dados resultantes de uma consulta.</a:t>
            </a:r>
          </a:p>
          <a:p>
            <a:r>
              <a:rPr lang="pt-BR" dirty="0"/>
              <a:t>Podendo ser crescente ou decrescente.</a:t>
            </a:r>
          </a:p>
          <a:p>
            <a:r>
              <a:rPr lang="pt-BR" dirty="0"/>
              <a:t>Sintaxe: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&lt;campo1, campo2...campo2&gt;</a:t>
            </a:r>
          </a:p>
          <a:p>
            <a:pPr lvl="1"/>
            <a:r>
              <a:rPr lang="pt-BR" dirty="0" err="1"/>
              <a:t>From</a:t>
            </a:r>
            <a:r>
              <a:rPr lang="pt-BR" dirty="0"/>
              <a:t> &lt;tabela&gt;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Where &lt;condição&gt;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Order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by</a:t>
            </a:r>
            <a:r>
              <a:rPr lang="pt-BR" b="1" dirty="0">
                <a:solidFill>
                  <a:srgbClr val="FF0000"/>
                </a:solidFill>
              </a:rPr>
              <a:t> &lt;campo&gt;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48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5DD2A-9E9D-5DA0-9E57-8CE6A4D9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DE0F1D-CF94-7E86-4E6D-C33F7AFE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nomecliente</a:t>
            </a:r>
            <a:r>
              <a:rPr lang="pt-BR" dirty="0"/>
              <a:t>, </a:t>
            </a:r>
            <a:r>
              <a:rPr lang="pt-BR" dirty="0" err="1"/>
              <a:t>dataNasc</a:t>
            </a:r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cliente</a:t>
            </a:r>
          </a:p>
          <a:p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idcliente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740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0F02C-DF84-0921-6251-3DFA3C1F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496C1F-2C00-FF6C-E312-D764C7AB4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4" y="2506662"/>
            <a:ext cx="10515600" cy="4351338"/>
          </a:xfrm>
        </p:spPr>
        <p:txBody>
          <a:bodyPr/>
          <a:lstStyle/>
          <a:p>
            <a:r>
              <a:rPr lang="pt-BR" dirty="0"/>
              <a:t>É utilizado para fazer a filtragem a partir de uma lista de buscas.</a:t>
            </a:r>
          </a:p>
          <a:p>
            <a:r>
              <a:rPr lang="pt-BR" dirty="0"/>
              <a:t>Sintaxe: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&lt;campo1, campo2...campo2&gt;</a:t>
            </a:r>
          </a:p>
          <a:p>
            <a:pPr lvl="1"/>
            <a:r>
              <a:rPr lang="pt-BR" dirty="0" err="1"/>
              <a:t>From</a:t>
            </a:r>
            <a:r>
              <a:rPr lang="pt-BR" dirty="0"/>
              <a:t> &lt;tabela&gt;</a:t>
            </a:r>
          </a:p>
          <a:p>
            <a:pPr lvl="1"/>
            <a:r>
              <a:rPr lang="pt-BR" dirty="0"/>
              <a:t>Where &lt;campo&gt; IN (valor1, valor2...valor)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432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40327-05BB-BD92-1255-1E311BCA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EB5C6A-A01A-5300-58E4-A918AD79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nomecliente</a:t>
            </a:r>
            <a:r>
              <a:rPr lang="pt-BR" dirty="0"/>
              <a:t>, </a:t>
            </a:r>
            <a:r>
              <a:rPr lang="pt-BR" dirty="0" err="1"/>
              <a:t>dataNasc</a:t>
            </a:r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cliente</a:t>
            </a:r>
          </a:p>
          <a:p>
            <a:r>
              <a:rPr lang="pt-BR" dirty="0"/>
              <a:t>Where </a:t>
            </a:r>
            <a:r>
              <a:rPr lang="pt-BR" dirty="0" err="1"/>
              <a:t>idcliente</a:t>
            </a:r>
            <a:r>
              <a:rPr lang="pt-BR" dirty="0"/>
              <a:t> in (1, 2, 5)</a:t>
            </a:r>
          </a:p>
          <a:p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idcliente</a:t>
            </a:r>
            <a:r>
              <a:rPr lang="pt-BR" dirty="0"/>
              <a:t> </a:t>
            </a:r>
            <a:r>
              <a:rPr lang="pt-BR" dirty="0" err="1"/>
              <a:t>desc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576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</TotalTime>
  <Words>352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Orgânico</vt:lpstr>
      <vt:lpstr>COMANDOS DE CONSULTA DE DADOS</vt:lpstr>
      <vt:lpstr>SELECT</vt:lpstr>
      <vt:lpstr>SINTAXE – CONSULTA COM UMA ÚNICA TABELA</vt:lpstr>
      <vt:lpstr>Exemplo</vt:lpstr>
      <vt:lpstr>Exemplo</vt:lpstr>
      <vt:lpstr>ORDER BY</vt:lpstr>
      <vt:lpstr>Exemplo</vt:lpstr>
      <vt:lpstr>Operador IN</vt:lpstr>
      <vt:lpstr>Exemplo</vt:lpstr>
      <vt:lpstr>Operador BETWEEN</vt:lpstr>
      <vt:lpstr>Exemplo</vt:lpstr>
      <vt:lpstr>Operador LIKE</vt:lpstr>
      <vt:lpstr>Exemplo I</vt:lpstr>
      <vt:lpstr>Exemplo II</vt:lpstr>
      <vt:lpstr>Exemplo III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DE CONSULTA DE DADOS</dc:title>
  <dc:creator>Luciano de Jesus Guesso Rodrigues de Barros</dc:creator>
  <cp:lastModifiedBy>Luciano de Jesus Guesso Rodrigues de Barros</cp:lastModifiedBy>
  <cp:revision>8</cp:revision>
  <dcterms:created xsi:type="dcterms:W3CDTF">2022-09-22T14:25:08Z</dcterms:created>
  <dcterms:modified xsi:type="dcterms:W3CDTF">2023-10-19T18:29:31Z</dcterms:modified>
</cp:coreProperties>
</file>