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8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5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7F419-F9D3-2A8A-5895-C3ECD43BE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COMANDOS DE CONSULTA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1E838-6E8A-B838-FD75-24B84ED7B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	Luciano de Barros</a:t>
            </a:r>
          </a:p>
        </p:txBody>
      </p:sp>
    </p:spTree>
    <p:extLst>
      <p:ext uri="{BB962C8B-B14F-4D97-AF65-F5344CB8AC3E}">
        <p14:creationId xmlns:p14="http://schemas.microsoft.com/office/powerpoint/2010/main" val="13683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SINTAXE – CONSULTA COM MAIS DE UMA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&lt;apelido.campo1, apelido.campo2... </a:t>
            </a:r>
            <a:r>
              <a:rPr lang="pt-BR" dirty="0" err="1"/>
              <a:t>apelido.campoN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&lt;tabela1&gt; apelido, &lt;tabela2&gt; apelido ... &lt;</a:t>
            </a:r>
            <a:r>
              <a:rPr lang="pt-BR" dirty="0" err="1"/>
              <a:t>tabelaN</a:t>
            </a:r>
            <a:r>
              <a:rPr lang="pt-BR" dirty="0"/>
              <a:t>&gt; apelido </a:t>
            </a:r>
          </a:p>
          <a:p>
            <a:r>
              <a:rPr lang="pt-BR" b="1" dirty="0">
                <a:solidFill>
                  <a:srgbClr val="FF0000"/>
                </a:solidFill>
              </a:rPr>
              <a:t>Where apelido.chaveEstrangeira1 = apelido.chavePrimária2 </a:t>
            </a:r>
            <a:r>
              <a:rPr lang="pt-BR" b="1" dirty="0" err="1">
                <a:solidFill>
                  <a:srgbClr val="FF0000"/>
                </a:solidFill>
              </a:rPr>
              <a:t>and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            apelido.chaveEstrangeira2 = 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and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                </a:t>
            </a:r>
            <a:r>
              <a:rPr lang="pt-BR" b="1" dirty="0" err="1">
                <a:solidFill>
                  <a:srgbClr val="FF0000"/>
                </a:solidFill>
              </a:rPr>
              <a:t>apelido.chaveEstrangeiraN</a:t>
            </a:r>
            <a:r>
              <a:rPr lang="pt-BR" b="1" dirty="0">
                <a:solidFill>
                  <a:srgbClr val="FF0000"/>
                </a:solidFill>
              </a:rPr>
              <a:t> = </a:t>
            </a:r>
            <a:r>
              <a:rPr lang="pt-BR" b="1" dirty="0" err="1">
                <a:solidFill>
                  <a:srgbClr val="FF0000"/>
                </a:solidFill>
              </a:rPr>
              <a:t>apelido.chavePrimáriaN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1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</a:t>
            </a:r>
            <a:r>
              <a:rPr lang="pt-BR" dirty="0" err="1"/>
              <a:t>cli.dataNasc</a:t>
            </a:r>
            <a:r>
              <a:rPr lang="pt-BR" dirty="0"/>
              <a:t>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r>
              <a:rPr lang="pt-BR" dirty="0"/>
              <a:t>, cidade </a:t>
            </a:r>
            <a:r>
              <a:rPr lang="pt-BR" dirty="0" err="1"/>
              <a:t>cid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6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MONTH(</a:t>
            </a:r>
            <a:r>
              <a:rPr lang="pt-BR" dirty="0" err="1"/>
              <a:t>cli.dataNasc</a:t>
            </a:r>
            <a:r>
              <a:rPr lang="pt-BR" dirty="0"/>
              <a:t>),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r>
              <a:rPr lang="pt-BR" dirty="0"/>
              <a:t>, cidade </a:t>
            </a:r>
            <a:r>
              <a:rPr lang="pt-BR" dirty="0" err="1"/>
              <a:t>cid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7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DAY(</a:t>
            </a:r>
            <a:r>
              <a:rPr lang="pt-BR" dirty="0" err="1"/>
              <a:t>cli.dataNasc</a:t>
            </a:r>
            <a:r>
              <a:rPr lang="pt-BR" dirty="0"/>
              <a:t>),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r>
              <a:rPr lang="pt-BR" dirty="0"/>
              <a:t>, cidade </a:t>
            </a:r>
            <a:r>
              <a:rPr lang="pt-BR" dirty="0" err="1"/>
              <a:t>cid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3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cli.nomecliente</a:t>
            </a:r>
            <a:r>
              <a:rPr lang="pt-BR" dirty="0"/>
              <a:t>, YEAR(</a:t>
            </a:r>
            <a:r>
              <a:rPr lang="pt-BR" dirty="0" err="1"/>
              <a:t>cli.dataNasc</a:t>
            </a:r>
            <a:r>
              <a:rPr lang="pt-BR" dirty="0"/>
              <a:t>), </a:t>
            </a:r>
            <a:r>
              <a:rPr lang="pt-BR" dirty="0" err="1"/>
              <a:t>cid.nomecidade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cli</a:t>
            </a:r>
            <a:r>
              <a:rPr lang="pt-BR" dirty="0"/>
              <a:t>, cidade </a:t>
            </a:r>
            <a:r>
              <a:rPr lang="pt-BR" dirty="0" err="1"/>
              <a:t>cid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cli.idcidade</a:t>
            </a:r>
            <a:r>
              <a:rPr lang="pt-BR" dirty="0"/>
              <a:t> = </a:t>
            </a:r>
            <a:r>
              <a:rPr lang="pt-BR" dirty="0" err="1"/>
              <a:t>cid.idcidade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63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186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COMANDOS DE CONSULTA DE DADOS</vt:lpstr>
      <vt:lpstr>SINTAXE – CONSULTA COM MAIS DE UMA TABELA</vt:lpstr>
      <vt:lpstr>Exemplo</vt:lpstr>
      <vt:lpstr>MONTH</vt:lpstr>
      <vt:lpstr>DAY</vt:lpstr>
      <vt:lpstr>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CONSULTA DE DADOS</dc:title>
  <dc:creator>Luciano de Jesus Guesso Rodrigues de Barros</dc:creator>
  <cp:lastModifiedBy>Luciano de Jesus Guesso Rodrigues de Barros</cp:lastModifiedBy>
  <cp:revision>9</cp:revision>
  <dcterms:created xsi:type="dcterms:W3CDTF">2022-09-22T14:25:08Z</dcterms:created>
  <dcterms:modified xsi:type="dcterms:W3CDTF">2023-10-19T18:31:43Z</dcterms:modified>
</cp:coreProperties>
</file>