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4" r:id="rId5"/>
    <p:sldId id="286" r:id="rId6"/>
    <p:sldId id="287" r:id="rId7"/>
    <p:sldId id="288" r:id="rId8"/>
    <p:sldId id="274" r:id="rId9"/>
    <p:sldId id="289" r:id="rId10"/>
    <p:sldId id="290" r:id="rId11"/>
    <p:sldId id="278" r:id="rId12"/>
    <p:sldId id="279" r:id="rId13"/>
    <p:sldId id="280" r:id="rId14"/>
    <p:sldId id="291" r:id="rId15"/>
    <p:sldId id="292" r:id="rId16"/>
    <p:sldId id="293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4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8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8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5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1D033-8442-4848-B0D6-B8E0B8401BC7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C5B4C-5701-4F90-8513-F4ABCFB44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7F419-F9D3-2A8A-5895-C3ECD43BE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FUNÇÃO DE AGREGAÇÃO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1E838-6E8A-B838-FD75-24B84ED7B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	Luciano de Barros</a:t>
            </a:r>
          </a:p>
        </p:txBody>
      </p:sp>
    </p:spTree>
    <p:extLst>
      <p:ext uri="{BB962C8B-B14F-4D97-AF65-F5344CB8AC3E}">
        <p14:creationId xmlns:p14="http://schemas.microsoft.com/office/powerpoint/2010/main" val="136837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count</a:t>
            </a:r>
            <a:r>
              <a:rPr lang="pt-BR" dirty="0"/>
              <a:t>(</a:t>
            </a:r>
            <a:r>
              <a:rPr lang="pt-BR" dirty="0" err="1"/>
              <a:t>idcidade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cidade</a:t>
            </a:r>
          </a:p>
        </p:txBody>
      </p:sp>
    </p:spTree>
    <p:extLst>
      <p:ext uri="{BB962C8B-B14F-4D97-AF65-F5344CB8AC3E}">
        <p14:creationId xmlns:p14="http://schemas.microsoft.com/office/powerpoint/2010/main" val="103210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AVG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Calcula a média de valores de uma coluna específica.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2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avg</a:t>
            </a:r>
            <a:r>
              <a:rPr lang="pt-BR" b="1" dirty="0">
                <a:solidFill>
                  <a:srgbClr val="FF0000"/>
                </a:solidFill>
              </a:rPr>
              <a:t>(&lt;campo&gt;)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b="1" dirty="0"/>
              <a:t>&lt;tabela&gt;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20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produto.</a:t>
            </a:r>
          </a:p>
        </p:txBody>
      </p:sp>
    </p:spTree>
    <p:extLst>
      <p:ext uri="{BB962C8B-B14F-4D97-AF65-F5344CB8AC3E}">
        <p14:creationId xmlns:p14="http://schemas.microsoft.com/office/powerpoint/2010/main" val="44250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Calcula a soma de valores de uma coluna específica.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sum(&lt;campo&gt;)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b="1" dirty="0"/>
              <a:t>&lt;tabela&gt;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52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sum(</a:t>
            </a:r>
            <a:r>
              <a:rPr lang="pt-BR" dirty="0" err="1"/>
              <a:t>preco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produto.</a:t>
            </a:r>
          </a:p>
        </p:txBody>
      </p:sp>
    </p:spTree>
    <p:extLst>
      <p:ext uri="{BB962C8B-B14F-4D97-AF65-F5344CB8AC3E}">
        <p14:creationId xmlns:p14="http://schemas.microsoft.com/office/powerpoint/2010/main" val="273282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GROUP 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você utiliza mais de um campo que não seja agregado, você deverá utilizar a cláusula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Na </a:t>
            </a:r>
            <a:r>
              <a:rPr lang="pt-BR" b="1" dirty="0" err="1">
                <a:solidFill>
                  <a:srgbClr val="FF0000"/>
                </a:solidFill>
              </a:rPr>
              <a:t>claúsula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Group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By</a:t>
            </a:r>
            <a:r>
              <a:rPr lang="pt-BR" b="1" dirty="0">
                <a:solidFill>
                  <a:srgbClr val="FF0000"/>
                </a:solidFill>
              </a:rPr>
              <a:t>, colocar todos os campos não agregados.</a:t>
            </a:r>
          </a:p>
        </p:txBody>
      </p:sp>
    </p:spTree>
    <p:extLst>
      <p:ext uri="{BB962C8B-B14F-4D97-AF65-F5344CB8AC3E}">
        <p14:creationId xmlns:p14="http://schemas.microsoft.com/office/powerpoint/2010/main" val="73851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sum(</a:t>
            </a:r>
            <a:r>
              <a:rPr lang="pt-BR" dirty="0" err="1"/>
              <a:t>it.quantidade</a:t>
            </a:r>
            <a:r>
              <a:rPr lang="pt-BR" dirty="0"/>
              <a:t> * </a:t>
            </a:r>
            <a:r>
              <a:rPr lang="pt-BR" dirty="0" err="1"/>
              <a:t>it.precounitario</a:t>
            </a:r>
            <a:r>
              <a:rPr lang="pt-BR" dirty="0"/>
              <a:t>), </a:t>
            </a:r>
            <a:r>
              <a:rPr lang="pt-BR" dirty="0" err="1"/>
              <a:t>ven.datavenda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venda </a:t>
            </a:r>
            <a:r>
              <a:rPr lang="pt-BR" dirty="0" err="1"/>
              <a:t>ven</a:t>
            </a:r>
            <a:endParaRPr lang="pt-BR" dirty="0"/>
          </a:p>
          <a:p>
            <a:r>
              <a:rPr lang="pt-BR" dirty="0" err="1"/>
              <a:t>Inner</a:t>
            </a:r>
            <a:r>
              <a:rPr lang="pt-BR" dirty="0"/>
              <a:t> Join </a:t>
            </a:r>
            <a:r>
              <a:rPr lang="pt-BR" dirty="0" err="1"/>
              <a:t>itemvenda</a:t>
            </a:r>
            <a:r>
              <a:rPr lang="pt-BR" dirty="0"/>
              <a:t> it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ven.numvenda</a:t>
            </a:r>
            <a:r>
              <a:rPr lang="pt-BR" dirty="0"/>
              <a:t> = </a:t>
            </a:r>
            <a:r>
              <a:rPr lang="pt-BR" dirty="0" err="1"/>
              <a:t>it.numvenda</a:t>
            </a:r>
            <a:endParaRPr lang="pt-BR" dirty="0"/>
          </a:p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ven</a:t>
            </a:r>
            <a:r>
              <a:rPr lang="pt-BR" err="1"/>
              <a:t>.</a:t>
            </a:r>
            <a:r>
              <a:rPr lang="pt-BR"/>
              <a:t>datavenda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3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Coletar o máximo da coluna específica. </a:t>
            </a:r>
          </a:p>
        </p:txBody>
      </p:sp>
    </p:spTree>
    <p:extLst>
      <p:ext uri="{BB962C8B-B14F-4D97-AF65-F5344CB8AC3E}">
        <p14:creationId xmlns:p14="http://schemas.microsoft.com/office/powerpoint/2010/main" val="21525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max</a:t>
            </a:r>
            <a:r>
              <a:rPr lang="pt-BR" b="1" dirty="0">
                <a:solidFill>
                  <a:srgbClr val="FF0000"/>
                </a:solidFill>
              </a:rPr>
              <a:t>(&lt;campo&gt;)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&lt;tabela&gt;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idcidade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cidade</a:t>
            </a:r>
          </a:p>
        </p:txBody>
      </p:sp>
    </p:spTree>
    <p:extLst>
      <p:ext uri="{BB962C8B-B14F-4D97-AF65-F5344CB8AC3E}">
        <p14:creationId xmlns:p14="http://schemas.microsoft.com/office/powerpoint/2010/main" val="14480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Coletar o mínimo da coluna específica. </a:t>
            </a:r>
          </a:p>
        </p:txBody>
      </p:sp>
    </p:spTree>
    <p:extLst>
      <p:ext uri="{BB962C8B-B14F-4D97-AF65-F5344CB8AC3E}">
        <p14:creationId xmlns:p14="http://schemas.microsoft.com/office/powerpoint/2010/main" val="223340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min(&lt;campo&gt;)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&lt;tabela&gt;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2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65875-42B0-DAF0-4D64-477383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E40A-08B9-30F4-14F9-9D328127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min(</a:t>
            </a:r>
            <a:r>
              <a:rPr lang="pt-BR" dirty="0" err="1"/>
              <a:t>idcidade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cidade</a:t>
            </a:r>
          </a:p>
        </p:txBody>
      </p:sp>
    </p:spTree>
    <p:extLst>
      <p:ext uri="{BB962C8B-B14F-4D97-AF65-F5344CB8AC3E}">
        <p14:creationId xmlns:p14="http://schemas.microsoft.com/office/powerpoint/2010/main" val="25765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65321-A514-9863-DA06-54939C4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19613-4E69-F1ED-A0A6-126E404F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Contabiliza o número de registro da coluna especificada.</a:t>
            </a:r>
          </a:p>
        </p:txBody>
      </p:sp>
    </p:spTree>
    <p:extLst>
      <p:ext uri="{BB962C8B-B14F-4D97-AF65-F5344CB8AC3E}">
        <p14:creationId xmlns:p14="http://schemas.microsoft.com/office/powerpoint/2010/main" val="144414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315B-04CA-EF0E-EFFF-68963B6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438CA-85F5-DA2E-A1BB-DA8E8313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count</a:t>
            </a:r>
            <a:r>
              <a:rPr lang="pt-BR" b="1" dirty="0">
                <a:solidFill>
                  <a:srgbClr val="FF0000"/>
                </a:solidFill>
              </a:rPr>
              <a:t>(&lt;campo&gt;)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&lt;tabela&gt;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5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215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Orgânico</vt:lpstr>
      <vt:lpstr>FUNÇÃO DE AGREGAÇÃO</vt:lpstr>
      <vt:lpstr>MAX</vt:lpstr>
      <vt:lpstr>SINTAXE</vt:lpstr>
      <vt:lpstr>Exemplo</vt:lpstr>
      <vt:lpstr>MIN</vt:lpstr>
      <vt:lpstr>SINTAXE</vt:lpstr>
      <vt:lpstr>Exemplo</vt:lpstr>
      <vt:lpstr>COUNT</vt:lpstr>
      <vt:lpstr>SINTAXE</vt:lpstr>
      <vt:lpstr>Exemplo</vt:lpstr>
      <vt:lpstr>AVG</vt:lpstr>
      <vt:lpstr>Exemplo</vt:lpstr>
      <vt:lpstr>EXEMPLO</vt:lpstr>
      <vt:lpstr>SUM</vt:lpstr>
      <vt:lpstr>Exemplo</vt:lpstr>
      <vt:lpstr>EXEMPLO</vt:lpstr>
      <vt:lpstr>GROUP BY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CONSULTA DE DADOS</dc:title>
  <dc:creator>Luciano de Jesus Guesso Rodrigues de Barros</dc:creator>
  <cp:lastModifiedBy>Luciano de Jesus Guesso Rodrigues de Barros</cp:lastModifiedBy>
  <cp:revision>17</cp:revision>
  <dcterms:created xsi:type="dcterms:W3CDTF">2022-09-22T14:25:08Z</dcterms:created>
  <dcterms:modified xsi:type="dcterms:W3CDTF">2023-10-19T19:37:54Z</dcterms:modified>
</cp:coreProperties>
</file>