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61C7C31-AD5D-4636-B48B-D20387F5F27D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9436B42-1507-4E2B-BD95-C614339B267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52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7C31-AD5D-4636-B48B-D20387F5F27D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6B42-1507-4E2B-BD95-C614339B26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75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7C31-AD5D-4636-B48B-D20387F5F27D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6B42-1507-4E2B-BD95-C614339B267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16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7C31-AD5D-4636-B48B-D20387F5F27D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6B42-1507-4E2B-BD95-C614339B2676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450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7C31-AD5D-4636-B48B-D20387F5F27D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6B42-1507-4E2B-BD95-C614339B26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61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7C31-AD5D-4636-B48B-D20387F5F27D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6B42-1507-4E2B-BD95-C614339B2676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7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7C31-AD5D-4636-B48B-D20387F5F27D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6B42-1507-4E2B-BD95-C614339B267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567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7C31-AD5D-4636-B48B-D20387F5F27D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6B42-1507-4E2B-BD95-C614339B267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097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7C31-AD5D-4636-B48B-D20387F5F27D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6B42-1507-4E2B-BD95-C614339B267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74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7C31-AD5D-4636-B48B-D20387F5F27D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6B42-1507-4E2B-BD95-C614339B26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05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7C31-AD5D-4636-B48B-D20387F5F27D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6B42-1507-4E2B-BD95-C614339B267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9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7C31-AD5D-4636-B48B-D20387F5F27D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6B42-1507-4E2B-BD95-C614339B26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8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7C31-AD5D-4636-B48B-D20387F5F27D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6B42-1507-4E2B-BD95-C614339B267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38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7C31-AD5D-4636-B48B-D20387F5F27D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6B42-1507-4E2B-BD95-C614339B267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7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7C31-AD5D-4636-B48B-D20387F5F27D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6B42-1507-4E2B-BD95-C614339B26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77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7C31-AD5D-4636-B48B-D20387F5F27D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6B42-1507-4E2B-BD95-C614339B267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28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7C31-AD5D-4636-B48B-D20387F5F27D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6B42-1507-4E2B-BD95-C614339B26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96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1C7C31-AD5D-4636-B48B-D20387F5F27D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436B42-1507-4E2B-BD95-C614339B26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56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47022-D052-C98D-1EF0-2715E40B6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OFICINA “JUNÇÃO EM SQL”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EF5251-A919-9AF7-61BD-E991A7929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Luciano de Barros</a:t>
            </a:r>
          </a:p>
        </p:txBody>
      </p:sp>
    </p:spTree>
    <p:extLst>
      <p:ext uri="{BB962C8B-B14F-4D97-AF65-F5344CB8AC3E}">
        <p14:creationId xmlns:p14="http://schemas.microsoft.com/office/powerpoint/2010/main" val="270264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66300-8622-E587-025E-F544583F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Entidade-Relacionamento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83D4CE-6AF7-2661-948F-B11890B3F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9019"/>
            <a:ext cx="10321376" cy="33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9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74C47-C4E7-949F-459C-04C62325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CE1505-973F-6290-CBB3-11CB5D65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08" y="2589326"/>
            <a:ext cx="7742583" cy="35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4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F0AE5-3F3C-E0F2-1EC1-80E929DC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D8400-A53A-FEE0-B168-0BFCB61F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de Consulta Estruturada;</a:t>
            </a:r>
          </a:p>
          <a:p>
            <a:r>
              <a:rPr lang="pt-BR" dirty="0"/>
              <a:t>Linguagem Para Banco de Dados Relacionais;</a:t>
            </a:r>
          </a:p>
          <a:p>
            <a:r>
              <a:rPr lang="pt-BR" dirty="0"/>
              <a:t>Criada na década </a:t>
            </a:r>
            <a:r>
              <a:rPr lang="pt-BR"/>
              <a:t>de 80.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384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32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Orgânico</vt:lpstr>
      <vt:lpstr>OFICINA “JUNÇÃO EM SQL”</vt:lpstr>
      <vt:lpstr>Diagrama Entidade-Relacionamento</vt:lpstr>
      <vt:lpstr>Modelo Relacional</vt:lpstr>
      <vt:lpstr>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“JUNÇÃO EM SQL”</dc:title>
  <dc:creator>Luciano de Jesus Guesso Rodrigues de Barros</dc:creator>
  <cp:lastModifiedBy>Luciano de Jesus Guesso Rodrigues de Barros</cp:lastModifiedBy>
  <cp:revision>1</cp:revision>
  <dcterms:created xsi:type="dcterms:W3CDTF">2023-10-19T17:57:24Z</dcterms:created>
  <dcterms:modified xsi:type="dcterms:W3CDTF">2023-10-19T18:30:12Z</dcterms:modified>
</cp:coreProperties>
</file>