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155dabb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155dabb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155daba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155daba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1db091a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1db091a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19b34f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19b34f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mozilla.org/en-US/docs/Web/JavaScript/Reference/Statements/async_fun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63" y="1273650"/>
            <a:ext cx="8307875" cy="25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1B1B1B"/>
                </a:solidFill>
                <a:highlight>
                  <a:srgbClr val="FFFFFF"/>
                </a:highlight>
              </a:rPr>
              <a:t>They make async code look more like old-school synchronous code</a:t>
            </a:r>
            <a:endParaRPr sz="15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1B1B1B"/>
                </a:solidFill>
                <a:highlight>
                  <a:srgbClr val="FFFFFF"/>
                </a:highlight>
              </a:rPr>
              <a:t>First of all we have the </a:t>
            </a:r>
            <a:r>
              <a:rPr lang="en" sz="15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1500">
                <a:solidFill>
                  <a:srgbClr val="1B1B1B"/>
                </a:solidFill>
                <a:highlight>
                  <a:srgbClr val="FFFFFF"/>
                </a:highlight>
              </a:rPr>
              <a:t> keyword, which you put in front of a function declaration to turn it into an </a:t>
            </a:r>
            <a:r>
              <a:rPr lang="en" sz="1500" u="sng">
                <a:solidFill>
                  <a:srgbClr val="005282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async function</a:t>
            </a:r>
            <a:r>
              <a:rPr lang="en" sz="1500">
                <a:solidFill>
                  <a:srgbClr val="1B1B1B"/>
                </a:solidFill>
                <a:highlight>
                  <a:srgbClr val="FFFFFF"/>
                </a:highlight>
              </a:rPr>
              <a:t>. </a:t>
            </a:r>
            <a:endParaRPr sz="15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1B1B1B"/>
                </a:solidFill>
                <a:highlight>
                  <a:srgbClr val="FFFFFF"/>
                </a:highlight>
              </a:rPr>
              <a:t>An async function is a function that knows how to expect the possibility of the </a:t>
            </a:r>
            <a:r>
              <a:rPr lang="en" sz="1500">
                <a:solidFill>
                  <a:srgbClr val="1B1B1B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500">
                <a:solidFill>
                  <a:srgbClr val="1B1B1B"/>
                </a:solidFill>
                <a:highlight>
                  <a:srgbClr val="FFFFFF"/>
                </a:highlight>
              </a:rPr>
              <a:t> keyword being used to invoke asynchronous code.</a:t>
            </a:r>
            <a:endParaRPr sz="15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●"/>
            </a:pPr>
            <a:r>
              <a:rPr lang="en" sz="1500">
                <a:solidFill>
                  <a:srgbClr val="1B1B1B"/>
                </a:solidFill>
                <a:highlight>
                  <a:srgbClr val="FFFFFF"/>
                </a:highlight>
              </a:rPr>
              <a:t>Await function is used to wait for the promise.</a:t>
            </a:r>
            <a:endParaRPr sz="15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●"/>
            </a:pPr>
            <a:r>
              <a:rPr lang="en" sz="1500">
                <a:solidFill>
                  <a:srgbClr val="1B1B1B"/>
                </a:solidFill>
                <a:highlight>
                  <a:srgbClr val="FFFFFF"/>
                </a:highlight>
              </a:rPr>
              <a:t>It could be used within the async block only. </a:t>
            </a:r>
            <a:endParaRPr sz="15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●"/>
            </a:pPr>
            <a:r>
              <a:rPr lang="en" sz="1500">
                <a:solidFill>
                  <a:srgbClr val="1B1B1B"/>
                </a:solidFill>
                <a:highlight>
                  <a:srgbClr val="FFFFFF"/>
                </a:highlight>
              </a:rPr>
              <a:t>It makes the code wait until the promise returns a result.</a:t>
            </a:r>
            <a:endParaRPr sz="15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●"/>
            </a:pPr>
            <a:r>
              <a:rPr lang="en" sz="1500">
                <a:solidFill>
                  <a:srgbClr val="1B1B1B"/>
                </a:solidFill>
                <a:highlight>
                  <a:srgbClr val="FFFFFF"/>
                </a:highlight>
              </a:rPr>
              <a:t>It only makes the async block wait.</a:t>
            </a:r>
            <a:endParaRPr sz="1500">
              <a:solidFill>
                <a:srgbClr val="1B1B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38" y="966000"/>
            <a:ext cx="80555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7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	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688" y="863550"/>
            <a:ext cx="834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Promise in means an action which will either be fulfilled or rejected.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Callbacks can be registered with the .then() to handle fulfillment and .catch() for rejection.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.then() can be chained to handle the fulfillment and rejection whereas .catch() can be used for handling the errors(if any).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263" y="2765013"/>
            <a:ext cx="56292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and Await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650" y="1017713"/>
            <a:ext cx="4210050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326575" y="1163400"/>
            <a:ext cx="3949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Here, the async keyword turns the asynAwait function into async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the await keyword to wait for the promise to return a result from the delay function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output is basically the console.log statements outputted with a interval of 2 seconds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Without the await keyword, they would be displayed without any interval.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