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ED7E33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CBB45-8B18-43C6-9241-0B24FBCA0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B93D1-8A77-4005-85DE-90B7B795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66BF9-AF79-4688-B0E7-C196CF77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FF99C-6A09-4ACF-92BF-54EA77CB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9FAC0-3940-42FB-8E4A-1D294527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5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521ED-ADF0-4537-82D4-E26A4FB0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5A1E0-84BC-4F6F-8EEB-12045E45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87348-FD86-4D90-ADE9-05F43BA0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5FF15-D2D8-4153-9463-ABABA5D3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4420E-3AF1-44B0-99A6-BCDD402B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C4BA73-4D82-419E-9268-EED750F2A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807CA1-0732-4850-ADAF-96098159F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F29F7-E4D6-426B-A336-5CFA54D0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4C469-717C-4403-BCD0-F229A2F3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4632F-BCDF-4CD0-9AC7-37D097FA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5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5A399-8463-4871-974F-5C0A0233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836A-F3DC-4B56-9AEB-880BF85B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A6478-236E-4069-9A7D-77207EB4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F941F-4D04-46E9-8D44-F2E88029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D3A5-E4D5-4237-83DB-4F9E9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E162-228B-4BE3-AF3A-D9765EBA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42100-DAB7-450D-9D18-11CE1A3F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EBA16-9671-40B7-BE0E-77050D4D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C6C18-DE03-477A-AE39-9FA35DCD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C1880-6AD8-4228-9474-02150F6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3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D2AA0-01F2-45CB-9854-71B59FDD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65672-5834-4385-AC16-342EFC46D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27509-95B7-46CF-839E-8D5E6E92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FCECAB-230A-4298-AD46-672C20C4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24422-FFC1-42E9-BC11-90920C12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DAAF2-96D6-44EA-BF9F-03E98954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C4BF-67A6-4324-BBF4-06316C63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3F203-8473-468F-81FC-4052EA49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2CF66-7ACD-4C11-99C3-146163D99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3FF696-7444-4D56-8C5B-ADD52E0AE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C4F1F1-29A8-4CFA-91D4-D53EE6B9C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A3221-4B66-408F-A7EF-EEE1F1C0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505425-926B-48B1-9A0E-1F2ADC02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B254E-BC96-49D6-873C-F8D79376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37148-9C9B-423C-9192-3270CD86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B37D60-0642-4E36-B7A4-B7563D5E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A03C1-7A4A-4F14-AA43-D80167B7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1E8E4-87AE-4A74-82FE-90FA91A3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9016F-707A-4FD1-A77C-BDDC2920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9AD1AB-4ECE-4A47-87FB-FC18C333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0D582-C789-4E30-8921-01ABEA5E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0DE3-32B5-497C-A5BE-3C5F0D9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AAD7D-26DF-4848-B618-35B1B3E3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5E6848-2D94-4362-862C-0B0265F7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EC21DF-B012-4215-8BD8-DF731B43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D99AC-2105-4A2B-A98E-BA7D7392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D58F2-979E-484D-9065-57E08A9F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5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A61F6-4386-4627-BDAE-FA3102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E67D09-23D0-4A9B-A6E2-70200F183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98D28-A453-442A-86C5-0041B99A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7AF14-27A0-40DD-9D97-759FAD12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A25FF-F55D-45C0-8BB0-62FB8C15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0453D-8088-4E60-970E-7485C896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5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F7F8F7-4CF3-4B34-8BFB-8D4C3BA1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42BF2-334B-4C7A-B3CF-0DDCFE8F5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1B769-7B68-4AEC-ABBA-3BC11B13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E1D8-F96A-4D90-82A9-7780CF6BB823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9F24B-97EF-46B7-AABC-AF435ECC3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8B5E5-20E6-4526-8DA2-CE60A0F18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68B63-67A7-4C42-8F27-ECB834DF0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44C67F-61F2-4738-9F28-CD77DF10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9" y="7323"/>
            <a:ext cx="10638442" cy="6843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EA86BE-881D-4C2E-B871-2F58D9A9942F}"/>
              </a:ext>
            </a:extLst>
          </p:cNvPr>
          <p:cNvSpPr txBox="1"/>
          <p:nvPr/>
        </p:nvSpPr>
        <p:spPr>
          <a:xfrm>
            <a:off x="928255" y="415636"/>
            <a:ext cx="159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MainFrame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F1285-FBA0-49E7-A870-25C0E3DB7953}"/>
              </a:ext>
            </a:extLst>
          </p:cNvPr>
          <p:cNvSpPr txBox="1"/>
          <p:nvPr/>
        </p:nvSpPr>
        <p:spPr>
          <a:xfrm>
            <a:off x="7014754" y="415636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Top_menu_panel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47900-56C1-4C6F-A3ED-0F9D5359B78A}"/>
              </a:ext>
            </a:extLst>
          </p:cNvPr>
          <p:cNvSpPr txBox="1"/>
          <p:nvPr/>
        </p:nvSpPr>
        <p:spPr>
          <a:xfrm>
            <a:off x="5122817" y="2834640"/>
            <a:ext cx="194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FF00"/>
                </a:solidFill>
              </a:rPr>
              <a:t>Merge_button_panel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E1E3D-A16C-4213-A0DC-C9C6B2AD4497}"/>
              </a:ext>
            </a:extLst>
          </p:cNvPr>
          <p:cNvSpPr txBox="1"/>
          <p:nvPr/>
        </p:nvSpPr>
        <p:spPr>
          <a:xfrm>
            <a:off x="4992188" y="1757747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Button_text_panel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972CD-029E-4874-BBFC-3CD6D3D3CC47}"/>
              </a:ext>
            </a:extLst>
          </p:cNvPr>
          <p:cNvSpPr txBox="1"/>
          <p:nvPr/>
        </p:nvSpPr>
        <p:spPr>
          <a:xfrm>
            <a:off x="5122817" y="1086691"/>
            <a:ext cx="21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Filepath_panel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3083B-10B2-4A63-85D4-04D8F24E900A}"/>
              </a:ext>
            </a:extLst>
          </p:cNvPr>
          <p:cNvSpPr txBox="1"/>
          <p:nvPr/>
        </p:nvSpPr>
        <p:spPr>
          <a:xfrm>
            <a:off x="5404755" y="5773783"/>
            <a:ext cx="138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</a:rPr>
              <a:t>Text_panel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3936FC-26E4-4891-B8B9-7E7006D9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9" y="7323"/>
            <a:ext cx="10638442" cy="6843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29C92-CF7B-4632-A278-F106F62F9E88}"/>
              </a:ext>
            </a:extLst>
          </p:cNvPr>
          <p:cNvSpPr txBox="1"/>
          <p:nvPr/>
        </p:nvSpPr>
        <p:spPr>
          <a:xfrm>
            <a:off x="8257214" y="489619"/>
            <a:ext cx="1012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Edit button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3C249-E70A-49C3-BD29-DD24D3222C06}"/>
              </a:ext>
            </a:extLst>
          </p:cNvPr>
          <p:cNvSpPr txBox="1"/>
          <p:nvPr/>
        </p:nvSpPr>
        <p:spPr>
          <a:xfrm>
            <a:off x="9479559" y="176169"/>
            <a:ext cx="1082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7E33"/>
                </a:solidFill>
              </a:rPr>
              <a:t>Load button</a:t>
            </a:r>
            <a:endParaRPr lang="ko-KR" altLang="en-US" sz="1100" dirty="0">
              <a:solidFill>
                <a:srgbClr val="ED7E3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8EB2E-417F-460A-BB20-648FC1B9D8D6}"/>
              </a:ext>
            </a:extLst>
          </p:cNvPr>
          <p:cNvSpPr txBox="1"/>
          <p:nvPr/>
        </p:nvSpPr>
        <p:spPr>
          <a:xfrm>
            <a:off x="9823508" y="872455"/>
            <a:ext cx="1065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</a:rPr>
              <a:t>Save button</a:t>
            </a:r>
            <a:endParaRPr lang="ko-KR" altLang="en-US" sz="11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32030-E864-4363-B091-C59022339219}"/>
              </a:ext>
            </a:extLst>
          </p:cNvPr>
          <p:cNvSpPr txBox="1"/>
          <p:nvPr/>
        </p:nvSpPr>
        <p:spPr>
          <a:xfrm>
            <a:off x="10824893" y="458346"/>
            <a:ext cx="853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Refresh button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EBE6C-61AC-4F0A-BC13-910D1DDA95BD}"/>
              </a:ext>
            </a:extLst>
          </p:cNvPr>
          <p:cNvSpPr txBox="1"/>
          <p:nvPr/>
        </p:nvSpPr>
        <p:spPr>
          <a:xfrm>
            <a:off x="5268286" y="2986481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B0F0"/>
                </a:solidFill>
              </a:rPr>
              <a:t>LRmerge</a:t>
            </a:r>
            <a:r>
              <a:rPr lang="en-US" altLang="ko-KR" sz="1400" dirty="0">
                <a:solidFill>
                  <a:srgbClr val="00B0F0"/>
                </a:solidFill>
              </a:rPr>
              <a:t> button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914C4-6B40-4EEB-B1F6-65BF33447651}"/>
              </a:ext>
            </a:extLst>
          </p:cNvPr>
          <p:cNvSpPr txBox="1"/>
          <p:nvPr/>
        </p:nvSpPr>
        <p:spPr>
          <a:xfrm>
            <a:off x="5268286" y="4455551"/>
            <a:ext cx="191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4F8A"/>
                </a:solidFill>
              </a:rPr>
              <a:t>RLmerge</a:t>
            </a:r>
            <a:r>
              <a:rPr lang="en-US" altLang="ko-KR" sz="1400" dirty="0">
                <a:solidFill>
                  <a:srgbClr val="004F8A"/>
                </a:solidFill>
              </a:rPr>
              <a:t> button</a:t>
            </a:r>
            <a:endParaRPr lang="ko-KR" altLang="en-US" sz="1400" dirty="0">
              <a:solidFill>
                <a:srgbClr val="004F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966F56B-5B47-41C4-B710-3312729A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87" y="917960"/>
            <a:ext cx="10333101" cy="5812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45F4F-85D4-4224-BED4-03CC0D43BAE4}"/>
              </a:ext>
            </a:extLst>
          </p:cNvPr>
          <p:cNvSpPr txBox="1"/>
          <p:nvPr/>
        </p:nvSpPr>
        <p:spPr>
          <a:xfrm>
            <a:off x="2428875" y="1600200"/>
            <a:ext cx="203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Load_Frame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B384E-2271-49A4-8623-15B1D0DF6B20}"/>
              </a:ext>
            </a:extLst>
          </p:cNvPr>
          <p:cNvSpPr txBox="1"/>
          <p:nvPr/>
        </p:nvSpPr>
        <p:spPr>
          <a:xfrm>
            <a:off x="5394121" y="3154261"/>
            <a:ext cx="197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</a:rPr>
              <a:t>Load_ok_button_panel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894B6-F870-45BF-8BDE-FC16F49215BD}"/>
              </a:ext>
            </a:extLst>
          </p:cNvPr>
          <p:cNvSpPr txBox="1"/>
          <p:nvPr/>
        </p:nvSpPr>
        <p:spPr>
          <a:xfrm>
            <a:off x="4123188" y="1600199"/>
            <a:ext cx="254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ED7E33"/>
                </a:solidFill>
              </a:rPr>
              <a:t>Load_file_panel</a:t>
            </a:r>
            <a:endParaRPr lang="ko-KR" altLang="en-US" sz="1400" dirty="0">
              <a:solidFill>
                <a:srgbClr val="ED7E3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B524D-A041-4E57-A74E-2EB3AC7EC352}"/>
              </a:ext>
            </a:extLst>
          </p:cNvPr>
          <p:cNvSpPr txBox="1"/>
          <p:nvPr/>
        </p:nvSpPr>
        <p:spPr>
          <a:xfrm>
            <a:off x="5975427" y="1600199"/>
            <a:ext cx="166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CCCC00"/>
                </a:solidFill>
              </a:rPr>
              <a:t>Find_button</a:t>
            </a:r>
            <a:endParaRPr lang="ko-KR" altLang="en-US" sz="1400" dirty="0">
              <a:solidFill>
                <a:srgbClr val="CCCC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3E79D-0141-42D6-B07D-D7D2B358FFA0}"/>
              </a:ext>
            </a:extLst>
          </p:cNvPr>
          <p:cNvSpPr txBox="1"/>
          <p:nvPr/>
        </p:nvSpPr>
        <p:spPr>
          <a:xfrm>
            <a:off x="3238500" y="315426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Load_ok_button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500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</dc:creator>
  <cp:lastModifiedBy>HJ</cp:lastModifiedBy>
  <cp:revision>5</cp:revision>
  <dcterms:created xsi:type="dcterms:W3CDTF">2018-06-07T08:10:30Z</dcterms:created>
  <dcterms:modified xsi:type="dcterms:W3CDTF">2018-06-07T08:32:42Z</dcterms:modified>
</cp:coreProperties>
</file>