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7" r:id="rId6"/>
    <p:sldId id="262" r:id="rId7"/>
    <p:sldId id="295" r:id="rId8"/>
    <p:sldId id="294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078482-F4F4-42BD-921C-E70660699795}" v="1351" dt="2023-06-30T01:09:23.0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660"/>
  </p:normalViewPr>
  <p:slideViewPr>
    <p:cSldViewPr snapToGrid="0">
      <p:cViewPr varScale="1">
        <p:scale>
          <a:sx n="70" d="100"/>
          <a:sy n="70" d="100"/>
        </p:scale>
        <p:origin x="306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14.sv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B38B0D13-BD5F-460B-B337-F4A934202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BE72876B-D3DA-4462-9E24-3354D8D02A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14A539B6-6E3F-41BA-ACE2-76E8BB6516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xmlns="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xmlns="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xmlns="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AE202E03-5C65-4305-B969-65220AD410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xmlns="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xmlns="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xmlns="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xmlns="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xmlns="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xmlns="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xmlns="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xmlns="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xmlns="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xmlns="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xmlns="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D46070C-E825-43D0-99F4-8B46141311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xmlns="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xmlns="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xmlns="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xmlns="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xmlns="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xmlns="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xmlns="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xmlns="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xmlns="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xmlns="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xmlns="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xmlns="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xmlns="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xmlns="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FFA35437-CCDE-4D92-B879-F23B329C8E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xmlns="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xmlns="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xmlns="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xmlns="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66988B2D-0240-4256-8268-4B9FF1E723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8EEAAE1-3D04-41C3-B2D2-B3BEF34C3B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xmlns="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xmlns="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xmlns="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E4B72DA-52CB-4D39-A342-8857B4D959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21D9BCDA-DFB7-41A4-A7C7-CEE86CEDCB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xmlns="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xmlns="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xmlns="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xmlns="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xmlns="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xmlns="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xmlns="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xmlns="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xmlns="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xmlns="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xmlns="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xmlns="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xmlns="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xmlns="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xmlns="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B0DFD584-E5CF-41EF-B51E-679CE22DDF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E5C02DDF-25A6-42C7-9525-F279CE2095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463D7850-C2A6-43CE-BBE4-8E81A0A593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BAD3E03-2E3B-440C-9105-6F9D33006D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xmlns="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xmlns="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xmlns="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xmlns="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xmlns="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xmlns="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xmlns="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xmlns="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xmlns="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xmlns="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e Placeholder 7">
            <a:extLst>
              <a:ext uri="{FF2B5EF4-FFF2-40B4-BE49-F238E27FC236}">
                <a16:creationId xmlns:a16="http://schemas.microsoft.com/office/drawing/2014/main" xmlns="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57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xmlns="" id="{9D2AF524-D4B4-4A3A-9CE4-EDAFE1D5A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xmlns="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xmlns="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xmlns="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xmlns="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xmlns="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xmlns="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xmlns="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D3795F91-C721-4363-956D-756673AE7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8AC14461-E27D-413D-B31A-47B74646AF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4D6AEA4C-7710-4829-BA87-8DD77F1593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E9BD473E-6203-491C-87AC-54AC0AB23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xmlns="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xmlns="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xmlns="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xmlns="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xmlns="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xmlns="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xmlns="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xmlns="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xmlns="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9298DCF7-7DC1-4618-8133-F63847B0AF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653A6567-233D-4A3B-B52B-DE7E5E35A1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xmlns="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xmlns="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xmlns="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xmlns="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xmlns="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xmlns="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xmlns="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xmlns="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6D8D9106-8780-461D-9091-E074B0A3C9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xmlns="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xmlns="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xmlns="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xmlns="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xmlns="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xmlns="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xmlns="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xmlns="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xmlns="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xmlns="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xmlns="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463D7850-C2A6-43CE-BBE4-8E81A0A593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BAD3E03-2E3B-440C-9105-6F9D33006D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xmlns="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  <p:sldLayoutId id="2147483680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2911" y="3844905"/>
            <a:ext cx="5295744" cy="1122202"/>
          </a:xfrm>
        </p:spPr>
        <p:txBody>
          <a:bodyPr/>
          <a:lstStyle/>
          <a:p>
            <a:r>
              <a:rPr lang="en-US" dirty="0" smtClean="0"/>
              <a:t>BOHEMIAN LIBRARY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2912" y="5107568"/>
            <a:ext cx="4941770" cy="140446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Creado por:</a:t>
            </a:r>
          </a:p>
          <a:p>
            <a:r>
              <a:rPr lang="en-US" dirty="0" smtClean="0"/>
              <a:t>Antonelli Matías</a:t>
            </a:r>
            <a:endParaRPr lang="en-US" dirty="0"/>
          </a:p>
          <a:p>
            <a:r>
              <a:rPr lang="en-US" dirty="0" smtClean="0"/>
              <a:t>Blanco Matias</a:t>
            </a:r>
            <a:endParaRPr lang="en-US" dirty="0"/>
          </a:p>
          <a:p>
            <a:r>
              <a:rPr lang="en-US" dirty="0"/>
              <a:t>Lenny Casei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19F29B-F233-48AF-8261-F33A4E079E3E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en-ZA" dirty="0"/>
              <a:t>Manual de usuario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E3EA69-4E0E-41BD-8095-A124225A2647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Bienvenido al manual de usuario de BOHEMIAN </a:t>
            </a:r>
            <a:r>
              <a:rPr lang="en-US" dirty="0" smtClean="0"/>
              <a:t>LIBRARY. </a:t>
            </a:r>
            <a:r>
              <a:rPr lang="en-US" dirty="0"/>
              <a:t>A continuación se le explicará las funciones que usted puede realizar al adquirir nuestro sistema</a:t>
            </a:r>
            <a:r>
              <a:rPr lang="en-US" dirty="0" smtClean="0"/>
              <a:t>. Recuerde </a:t>
            </a:r>
            <a:r>
              <a:rPr lang="es-AR" dirty="0" smtClean="0"/>
              <a:t>que</a:t>
            </a:r>
            <a:r>
              <a:rPr lang="en-US" dirty="0" smtClean="0"/>
              <a:t> debe ingresar lo que </a:t>
            </a:r>
            <a:r>
              <a:rPr lang="es-AR" noProof="1" smtClean="0"/>
              <a:t>diga</a:t>
            </a:r>
            <a:r>
              <a:rPr lang="en-US" dirty="0" smtClean="0"/>
              <a:t> el </a:t>
            </a:r>
            <a:r>
              <a:rPr lang="es-AR" noProof="1" smtClean="0"/>
              <a:t>programa</a:t>
            </a:r>
            <a:r>
              <a:rPr lang="en-US" dirty="0" smtClean="0"/>
              <a:t> para moverse en el menú.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 smtClean="0"/>
              <a:t>LIBROS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Cargar </a:t>
            </a:r>
            <a:r>
              <a:rPr lang="en-US" dirty="0" err="1" smtClean="0"/>
              <a:t>Libros</a:t>
            </a:r>
            <a:r>
              <a:rPr lang="en-US" dirty="0" smtClean="0"/>
              <a:t> en </a:t>
            </a:r>
            <a:r>
              <a:rPr lang="en-US" dirty="0" err="1" smtClean="0"/>
              <a:t>Biblioteca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 smtClean="0"/>
              <a:t>Ingresando</a:t>
            </a:r>
            <a:r>
              <a:rPr lang="en-US" dirty="0" smtClean="0"/>
              <a:t> </a:t>
            </a:r>
            <a:r>
              <a:rPr lang="en-US" dirty="0"/>
              <a:t>en el </a:t>
            </a:r>
            <a:r>
              <a:rPr lang="en-US" dirty="0" err="1"/>
              <a:t>menú</a:t>
            </a:r>
            <a:r>
              <a:rPr lang="en-US" dirty="0"/>
              <a:t> (</a:t>
            </a:r>
            <a:r>
              <a:rPr lang="en-US" dirty="0" err="1" smtClean="0"/>
              <a:t>opción</a:t>
            </a:r>
            <a:r>
              <a:rPr lang="en-US" dirty="0" smtClean="0"/>
              <a:t> 2), </a:t>
            </a:r>
            <a:r>
              <a:rPr lang="en-US" dirty="0" err="1" smtClean="0"/>
              <a:t>podrá</a:t>
            </a:r>
            <a:r>
              <a:rPr lang="en-US" dirty="0" smtClean="0"/>
              <a:t> </a:t>
            </a:r>
            <a:r>
              <a:rPr lang="en-US" dirty="0" err="1"/>
              <a:t>cargar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guardar</a:t>
            </a:r>
            <a:r>
              <a:rPr lang="en-US" dirty="0" smtClean="0"/>
              <a:t> </a:t>
            </a:r>
            <a:r>
              <a:rPr lang="es-AR" noProof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libros</a:t>
            </a:r>
            <a:r>
              <a:rPr lang="en-US" dirty="0" smtClean="0"/>
              <a:t> con datos como su </a:t>
            </a:r>
            <a:r>
              <a:rPr lang="en-US" dirty="0" err="1" smtClean="0"/>
              <a:t>nombre</a:t>
            </a:r>
            <a:r>
              <a:rPr lang="en-US" dirty="0" smtClean="0"/>
              <a:t>, </a:t>
            </a:r>
            <a:r>
              <a:rPr lang="en-US" dirty="0" err="1" smtClean="0"/>
              <a:t>autor</a:t>
            </a:r>
            <a:r>
              <a:rPr lang="en-US" dirty="0" smtClean="0"/>
              <a:t>, editorial, </a:t>
            </a:r>
            <a:r>
              <a:rPr lang="en-US" dirty="0" err="1" smtClean="0"/>
              <a:t>genero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Modificar </a:t>
            </a:r>
            <a:r>
              <a:rPr lang="en-US" dirty="0" err="1" smtClean="0"/>
              <a:t>Libros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 smtClean="0"/>
              <a:t>Ingresando</a:t>
            </a:r>
            <a:r>
              <a:rPr lang="en-US" dirty="0" smtClean="0"/>
              <a:t> </a:t>
            </a:r>
            <a:r>
              <a:rPr lang="en-US" dirty="0"/>
              <a:t>en el </a:t>
            </a:r>
            <a:r>
              <a:rPr lang="en-US" dirty="0" smtClean="0"/>
              <a:t>menú (</a:t>
            </a:r>
            <a:r>
              <a:rPr lang="en-US" dirty="0" err="1" smtClean="0"/>
              <a:t>opción</a:t>
            </a:r>
            <a:r>
              <a:rPr lang="en-US" dirty="0" smtClean="0"/>
              <a:t> 6), </a:t>
            </a:r>
            <a:r>
              <a:rPr lang="en-US" dirty="0"/>
              <a:t>encontrará esta opción que le permitirá modificar un campo de un </a:t>
            </a:r>
            <a:r>
              <a:rPr lang="en-US" dirty="0" err="1" smtClean="0"/>
              <a:t>libro</a:t>
            </a:r>
            <a:r>
              <a:rPr lang="en-US" dirty="0" smtClean="0"/>
              <a:t> determinado </a:t>
            </a:r>
            <a:r>
              <a:rPr lang="en-US" dirty="0"/>
              <a:t>a elección.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biblioteca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 smtClean="0"/>
              <a:t>Ingresando</a:t>
            </a:r>
            <a:r>
              <a:rPr lang="en-US" dirty="0" smtClean="0"/>
              <a:t> </a:t>
            </a:r>
            <a:r>
              <a:rPr lang="en-US" dirty="0"/>
              <a:t>en el </a:t>
            </a:r>
            <a:r>
              <a:rPr lang="en-US" dirty="0" err="1" smtClean="0"/>
              <a:t>menú</a:t>
            </a:r>
            <a:r>
              <a:rPr lang="en-US" dirty="0" smtClean="0"/>
              <a:t> (</a:t>
            </a:r>
            <a:r>
              <a:rPr lang="en-US" dirty="0" err="1" smtClean="0"/>
              <a:t>opción</a:t>
            </a:r>
            <a:r>
              <a:rPr lang="en-US" dirty="0" smtClean="0"/>
              <a:t> 5), </a:t>
            </a:r>
            <a:r>
              <a:rPr lang="en-US" dirty="0"/>
              <a:t>encontrará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 smtClean="0"/>
              <a:t>opción</a:t>
            </a:r>
            <a:r>
              <a:rPr lang="en-US" dirty="0" smtClean="0"/>
              <a:t> que le </a:t>
            </a:r>
            <a:r>
              <a:rPr lang="en-US" dirty="0" err="1" smtClean="0"/>
              <a:t>perimitirá</a:t>
            </a:r>
            <a:r>
              <a:rPr lang="en-US" dirty="0" smtClean="0"/>
              <a:t> </a:t>
            </a:r>
            <a:r>
              <a:rPr lang="en-US" dirty="0" err="1" smtClean="0"/>
              <a:t>mostrar</a:t>
            </a:r>
            <a:r>
              <a:rPr lang="en-US" dirty="0" smtClean="0"/>
              <a:t> todos los </a:t>
            </a:r>
            <a:r>
              <a:rPr lang="en-US" dirty="0" err="1" smtClean="0"/>
              <a:t>libros</a:t>
            </a:r>
            <a:r>
              <a:rPr lang="en-US" dirty="0" smtClean="0"/>
              <a:t> en la </a:t>
            </a:r>
            <a:r>
              <a:rPr lang="en-US" dirty="0" err="1" smtClean="0"/>
              <a:t>Biblioteca</a:t>
            </a:r>
            <a:r>
              <a:rPr lang="en-US" dirty="0" smtClean="0"/>
              <a:t>, ¡con la </a:t>
            </a:r>
            <a:r>
              <a:rPr lang="en-US" dirty="0" err="1" smtClean="0"/>
              <a:t>opción</a:t>
            </a:r>
            <a:r>
              <a:rPr lang="en-US" dirty="0" smtClean="0"/>
              <a:t> “4” se </a:t>
            </a:r>
            <a:r>
              <a:rPr lang="en-US" dirty="0" err="1" smtClean="0"/>
              <a:t>muestran</a:t>
            </a:r>
            <a:r>
              <a:rPr lang="en-US" dirty="0" smtClean="0"/>
              <a:t> solo los </a:t>
            </a:r>
            <a:r>
              <a:rPr lang="en-US" dirty="0" err="1" smtClean="0"/>
              <a:t>disponibles</a:t>
            </a:r>
            <a:r>
              <a:rPr lang="en-US" dirty="0" smtClean="0"/>
              <a:t> para </a:t>
            </a:r>
            <a:r>
              <a:rPr lang="en-US" dirty="0" err="1" smtClean="0"/>
              <a:t>prestar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 smtClean="0"/>
              <a:t>Buscar</a:t>
            </a:r>
            <a:r>
              <a:rPr lang="en-US" dirty="0" smtClean="0"/>
              <a:t> </a:t>
            </a:r>
            <a:r>
              <a:rPr lang="en-US" dirty="0" err="1" smtClean="0"/>
              <a:t>libros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 smtClean="0"/>
              <a:t>Ingresando</a:t>
            </a:r>
            <a:r>
              <a:rPr lang="en-US" dirty="0" smtClean="0"/>
              <a:t> en </a:t>
            </a:r>
            <a:r>
              <a:rPr lang="en-US" dirty="0"/>
              <a:t>el </a:t>
            </a:r>
            <a:r>
              <a:rPr lang="en-US" dirty="0" err="1" smtClean="0"/>
              <a:t>menú</a:t>
            </a:r>
            <a:r>
              <a:rPr lang="en-US" dirty="0" smtClean="0"/>
              <a:t> (</a:t>
            </a:r>
            <a:r>
              <a:rPr lang="en-US" dirty="0" err="1" smtClean="0"/>
              <a:t>opción</a:t>
            </a:r>
            <a:r>
              <a:rPr lang="en-US" dirty="0" smtClean="0"/>
              <a:t> 3), </a:t>
            </a:r>
            <a:r>
              <a:rPr lang="en-US" dirty="0"/>
              <a:t>encontrará dos opciones, </a:t>
            </a:r>
            <a:r>
              <a:rPr lang="en-US" dirty="0" err="1" smtClean="0"/>
              <a:t>buscar</a:t>
            </a:r>
            <a:r>
              <a:rPr lang="en-US" dirty="0" smtClean="0"/>
              <a:t> y </a:t>
            </a:r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libros</a:t>
            </a:r>
            <a:r>
              <a:rPr lang="en-US" dirty="0" smtClean="0"/>
              <a:t> </a:t>
            </a:r>
            <a:r>
              <a:rPr lang="en-US" dirty="0" err="1" smtClean="0"/>
              <a:t>según</a:t>
            </a:r>
            <a:r>
              <a:rPr lang="en-US" dirty="0" smtClean="0"/>
              <a:t> un </a:t>
            </a:r>
            <a:r>
              <a:rPr lang="en-US" dirty="0" err="1" smtClean="0"/>
              <a:t>genero</a:t>
            </a:r>
            <a:r>
              <a:rPr lang="en-US" dirty="0" smtClean="0"/>
              <a:t> </a:t>
            </a:r>
            <a:r>
              <a:rPr lang="en-US" dirty="0" err="1" smtClean="0"/>
              <a:t>ingresado</a:t>
            </a:r>
            <a:r>
              <a:rPr lang="en-US" dirty="0" smtClean="0"/>
              <a:t>, o </a:t>
            </a:r>
            <a:r>
              <a:rPr lang="en-US" dirty="0" err="1" smtClean="0"/>
              <a:t>buscar</a:t>
            </a:r>
            <a:r>
              <a:rPr lang="en-US" dirty="0" smtClean="0"/>
              <a:t> y </a:t>
            </a:r>
            <a:r>
              <a:rPr lang="en-US" dirty="0" err="1" smtClean="0"/>
              <a:t>mostrar</a:t>
            </a:r>
            <a:r>
              <a:rPr lang="en-US" dirty="0" smtClean="0"/>
              <a:t> un </a:t>
            </a:r>
            <a:r>
              <a:rPr lang="en-US" dirty="0" err="1" smtClean="0"/>
              <a:t>libro</a:t>
            </a:r>
            <a:r>
              <a:rPr lang="en-US" dirty="0" smtClean="0"/>
              <a:t> en </a:t>
            </a:r>
            <a:r>
              <a:rPr lang="en-US" dirty="0" err="1" smtClean="0"/>
              <a:t>específico</a:t>
            </a:r>
            <a:r>
              <a:rPr lang="en-US" dirty="0" smtClean="0"/>
              <a:t> por su </a:t>
            </a:r>
            <a:r>
              <a:rPr lang="en-US" dirty="0" err="1" smtClean="0"/>
              <a:t>nombre</a:t>
            </a:r>
            <a:r>
              <a:rPr lang="en-US" dirty="0" smtClean="0"/>
              <a:t> (a ingresar).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 err="1" smtClean="0"/>
              <a:t>PRéSTAMOS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 smtClean="0"/>
              <a:t>Prestar</a:t>
            </a:r>
            <a:r>
              <a:rPr lang="en-US" dirty="0" smtClean="0"/>
              <a:t> </a:t>
            </a:r>
            <a:r>
              <a:rPr lang="en-US" dirty="0" err="1" smtClean="0"/>
              <a:t>libros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 smtClean="0">
                <a:ea typeface="+mn-lt"/>
                <a:cs typeface="+mn-lt"/>
              </a:rPr>
              <a:t>Ingresando</a:t>
            </a:r>
            <a:r>
              <a:rPr lang="en-US" dirty="0" smtClean="0">
                <a:ea typeface="+mn-lt"/>
                <a:cs typeface="+mn-lt"/>
              </a:rPr>
              <a:t> en </a:t>
            </a:r>
            <a:r>
              <a:rPr lang="en-US" dirty="0">
                <a:ea typeface="+mn-lt"/>
                <a:cs typeface="+mn-lt"/>
              </a:rPr>
              <a:t>el </a:t>
            </a:r>
            <a:r>
              <a:rPr lang="en-US" dirty="0" err="1" smtClean="0">
                <a:ea typeface="+mn-lt"/>
                <a:cs typeface="+mn-lt"/>
              </a:rPr>
              <a:t>menú</a:t>
            </a:r>
            <a:r>
              <a:rPr lang="en-US" dirty="0" smtClean="0">
                <a:ea typeface="+mn-lt"/>
                <a:cs typeface="+mn-lt"/>
              </a:rPr>
              <a:t> (</a:t>
            </a:r>
            <a:r>
              <a:rPr lang="en-US" dirty="0" err="1" smtClean="0">
                <a:ea typeface="+mn-lt"/>
                <a:cs typeface="+mn-lt"/>
              </a:rPr>
              <a:t>opción</a:t>
            </a:r>
            <a:r>
              <a:rPr lang="en-US" dirty="0" smtClean="0">
                <a:ea typeface="+mn-lt"/>
                <a:cs typeface="+mn-lt"/>
              </a:rPr>
              <a:t> 7), </a:t>
            </a:r>
            <a:r>
              <a:rPr lang="en-US" dirty="0">
                <a:ea typeface="+mn-lt"/>
                <a:cs typeface="+mn-lt"/>
              </a:rPr>
              <a:t>encontrará esta opción que le permitirá </a:t>
            </a:r>
            <a:r>
              <a:rPr lang="en-US" dirty="0" smtClean="0">
                <a:ea typeface="+mn-lt"/>
                <a:cs typeface="+mn-lt"/>
              </a:rPr>
              <a:t>al usuario a </a:t>
            </a:r>
            <a:r>
              <a:rPr lang="en-US" dirty="0" err="1" smtClean="0">
                <a:ea typeface="+mn-lt"/>
                <a:cs typeface="+mn-lt"/>
              </a:rPr>
              <a:t>partir</a:t>
            </a:r>
            <a:r>
              <a:rPr lang="en-US" dirty="0" smtClean="0">
                <a:ea typeface="+mn-lt"/>
                <a:cs typeface="+mn-lt"/>
              </a:rPr>
              <a:t> de un </a:t>
            </a:r>
            <a:r>
              <a:rPr lang="en-US" dirty="0" err="1" smtClean="0">
                <a:ea typeface="+mn-lt"/>
                <a:cs typeface="+mn-lt"/>
              </a:rPr>
              <a:t>dni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en-US" dirty="0" err="1" smtClean="0">
                <a:ea typeface="+mn-lt"/>
                <a:cs typeface="+mn-lt"/>
              </a:rPr>
              <a:t>ingresado</a:t>
            </a:r>
            <a:r>
              <a:rPr lang="en-US" dirty="0" smtClean="0">
                <a:ea typeface="+mn-lt"/>
                <a:cs typeface="+mn-lt"/>
              </a:rPr>
              <a:t>(de un </a:t>
            </a:r>
            <a:r>
              <a:rPr lang="en-US" dirty="0" err="1" smtClean="0">
                <a:ea typeface="+mn-lt"/>
                <a:cs typeface="+mn-lt"/>
              </a:rPr>
              <a:t>cliente</a:t>
            </a:r>
            <a:r>
              <a:rPr lang="en-US" dirty="0" smtClean="0">
                <a:ea typeface="+mn-lt"/>
                <a:cs typeface="+mn-lt"/>
              </a:rPr>
              <a:t>), </a:t>
            </a:r>
            <a:r>
              <a:rPr lang="en-US" dirty="0" err="1" smtClean="0">
                <a:ea typeface="+mn-lt"/>
                <a:cs typeface="+mn-lt"/>
              </a:rPr>
              <a:t>buscar</a:t>
            </a:r>
            <a:r>
              <a:rPr lang="en-US" dirty="0" smtClean="0">
                <a:ea typeface="+mn-lt"/>
                <a:cs typeface="+mn-lt"/>
              </a:rPr>
              <a:t> un </a:t>
            </a:r>
            <a:r>
              <a:rPr lang="en-US" dirty="0" err="1" smtClean="0">
                <a:ea typeface="+mn-lt"/>
                <a:cs typeface="+mn-lt"/>
              </a:rPr>
              <a:t>libro</a:t>
            </a:r>
            <a:r>
              <a:rPr lang="en-US" dirty="0" smtClean="0">
                <a:ea typeface="+mn-lt"/>
                <a:cs typeface="+mn-lt"/>
              </a:rPr>
              <a:t> para </a:t>
            </a:r>
            <a:r>
              <a:rPr lang="en-US" dirty="0" err="1" smtClean="0">
                <a:ea typeface="+mn-lt"/>
                <a:cs typeface="+mn-lt"/>
              </a:rPr>
              <a:t>efectuar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en-US" dirty="0" err="1" smtClean="0">
                <a:ea typeface="+mn-lt"/>
                <a:cs typeface="+mn-lt"/>
              </a:rPr>
              <a:t>su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en-US" dirty="0" err="1" smtClean="0">
                <a:ea typeface="+mn-lt"/>
                <a:cs typeface="+mn-lt"/>
              </a:rPr>
              <a:t>préstamo</a:t>
            </a:r>
            <a:r>
              <a:rPr lang="en-US" dirty="0" smtClean="0">
                <a:ea typeface="+mn-lt"/>
                <a:cs typeface="+mn-lt"/>
              </a:rPr>
              <a:t>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2630" y="2563122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 smtClean="0"/>
              <a:t>Devolver</a:t>
            </a:r>
            <a:r>
              <a:rPr lang="en-US" dirty="0" smtClean="0"/>
              <a:t> </a:t>
            </a:r>
            <a:r>
              <a:rPr lang="en-US" dirty="0" err="1" smtClean="0"/>
              <a:t>libros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 smtClean="0">
                <a:ea typeface="+mn-lt"/>
                <a:cs typeface="+mn-lt"/>
              </a:rPr>
              <a:t>Ingresando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en el </a:t>
            </a:r>
            <a:r>
              <a:rPr lang="en-US" dirty="0" err="1" smtClean="0">
                <a:ea typeface="+mn-lt"/>
                <a:cs typeface="+mn-lt"/>
              </a:rPr>
              <a:t>menú</a:t>
            </a:r>
            <a:r>
              <a:rPr lang="en-US" dirty="0" smtClean="0">
                <a:ea typeface="+mn-lt"/>
                <a:cs typeface="+mn-lt"/>
              </a:rPr>
              <a:t> (</a:t>
            </a:r>
            <a:r>
              <a:rPr lang="en-US" dirty="0" err="1" smtClean="0">
                <a:ea typeface="+mn-lt"/>
                <a:cs typeface="+mn-lt"/>
              </a:rPr>
              <a:t>opción</a:t>
            </a:r>
            <a:r>
              <a:rPr lang="en-US" dirty="0" smtClean="0">
                <a:ea typeface="+mn-lt"/>
                <a:cs typeface="+mn-lt"/>
              </a:rPr>
              <a:t> 8), </a:t>
            </a:r>
            <a:r>
              <a:rPr lang="en-US" dirty="0">
                <a:ea typeface="+mn-lt"/>
                <a:cs typeface="+mn-lt"/>
              </a:rPr>
              <a:t>encontrará esta opción que le </a:t>
            </a:r>
            <a:r>
              <a:rPr lang="en-US" dirty="0" smtClean="0">
                <a:ea typeface="+mn-lt"/>
                <a:cs typeface="+mn-lt"/>
              </a:rPr>
              <a:t>permitirá al usuario</a:t>
            </a:r>
            <a:r>
              <a:rPr lang="en-US" dirty="0">
                <a:ea typeface="+mn-lt"/>
                <a:cs typeface="+mn-lt"/>
              </a:rPr>
              <a:t>  a </a:t>
            </a:r>
            <a:r>
              <a:rPr lang="en-US" dirty="0" err="1">
                <a:ea typeface="+mn-lt"/>
                <a:cs typeface="+mn-lt"/>
              </a:rPr>
              <a:t>partir</a:t>
            </a:r>
            <a:r>
              <a:rPr lang="en-US" dirty="0">
                <a:ea typeface="+mn-lt"/>
                <a:cs typeface="+mn-lt"/>
              </a:rPr>
              <a:t> de un </a:t>
            </a:r>
            <a:r>
              <a:rPr lang="en-US" dirty="0" err="1">
                <a:ea typeface="+mn-lt"/>
                <a:cs typeface="+mn-lt"/>
              </a:rPr>
              <a:t>dni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ingresado</a:t>
            </a:r>
            <a:r>
              <a:rPr lang="en-US" dirty="0">
                <a:ea typeface="+mn-lt"/>
                <a:cs typeface="+mn-lt"/>
              </a:rPr>
              <a:t>(de un </a:t>
            </a:r>
            <a:r>
              <a:rPr lang="en-US" dirty="0" smtClean="0">
                <a:ea typeface="+mn-lt"/>
                <a:cs typeface="+mn-lt"/>
              </a:rPr>
              <a:t>cliente) ,</a:t>
            </a:r>
            <a:r>
              <a:rPr lang="en-US" dirty="0" err="1" smtClean="0">
                <a:ea typeface="+mn-lt"/>
                <a:cs typeface="+mn-lt"/>
              </a:rPr>
              <a:t>devolver</a:t>
            </a:r>
            <a:r>
              <a:rPr lang="en-US" dirty="0" smtClean="0">
                <a:ea typeface="+mn-lt"/>
                <a:cs typeface="+mn-lt"/>
              </a:rPr>
              <a:t> un </a:t>
            </a:r>
            <a:r>
              <a:rPr lang="en-US" dirty="0" err="1" smtClean="0">
                <a:ea typeface="+mn-lt"/>
                <a:cs typeface="+mn-lt"/>
              </a:rPr>
              <a:t>libro</a:t>
            </a:r>
            <a:r>
              <a:rPr lang="en-US" dirty="0" smtClean="0">
                <a:ea typeface="+mn-lt"/>
                <a:cs typeface="+mn-lt"/>
              </a:rPr>
              <a:t> que </a:t>
            </a:r>
            <a:r>
              <a:rPr lang="en-US" dirty="0" err="1" smtClean="0">
                <a:ea typeface="+mn-lt"/>
                <a:cs typeface="+mn-lt"/>
              </a:rPr>
              <a:t>haya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en-US" dirty="0" err="1" smtClean="0">
                <a:ea typeface="+mn-lt"/>
                <a:cs typeface="+mn-lt"/>
              </a:rPr>
              <a:t>sido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en-US" dirty="0" err="1" smtClean="0">
                <a:ea typeface="+mn-lt"/>
                <a:cs typeface="+mn-lt"/>
              </a:rPr>
              <a:t>prestado</a:t>
            </a:r>
            <a:r>
              <a:rPr lang="en-US" dirty="0" smtClean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 smtClean="0"/>
              <a:t>Actualizar</a:t>
            </a:r>
            <a:r>
              <a:rPr lang="en-US" dirty="0" smtClean="0"/>
              <a:t> </a:t>
            </a:r>
            <a:r>
              <a:rPr lang="en-US" dirty="0" err="1" smtClean="0"/>
              <a:t>Préstamos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 smtClean="0">
                <a:ea typeface="+mn-lt"/>
                <a:cs typeface="+mn-lt"/>
              </a:rPr>
              <a:t>Ingresando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en el </a:t>
            </a:r>
            <a:r>
              <a:rPr lang="en-US" dirty="0" err="1" smtClean="0">
                <a:ea typeface="+mn-lt"/>
                <a:cs typeface="+mn-lt"/>
              </a:rPr>
              <a:t>menú</a:t>
            </a:r>
            <a:r>
              <a:rPr lang="en-US" dirty="0" smtClean="0">
                <a:ea typeface="+mn-lt"/>
                <a:cs typeface="+mn-lt"/>
              </a:rPr>
              <a:t> (</a:t>
            </a:r>
            <a:r>
              <a:rPr lang="en-US" dirty="0" err="1" smtClean="0">
                <a:ea typeface="+mn-lt"/>
                <a:cs typeface="+mn-lt"/>
              </a:rPr>
              <a:t>opción</a:t>
            </a:r>
            <a:r>
              <a:rPr lang="en-US" dirty="0" smtClean="0">
                <a:ea typeface="+mn-lt"/>
                <a:cs typeface="+mn-lt"/>
              </a:rPr>
              <a:t> 9) , </a:t>
            </a:r>
            <a:r>
              <a:rPr lang="en-US" dirty="0">
                <a:ea typeface="+mn-lt"/>
                <a:cs typeface="+mn-lt"/>
              </a:rPr>
              <a:t>encontrará esta opción que le </a:t>
            </a:r>
            <a:r>
              <a:rPr lang="en-US" dirty="0" err="1">
                <a:ea typeface="+mn-lt"/>
                <a:cs typeface="+mn-lt"/>
              </a:rPr>
              <a:t>permitirá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smtClean="0">
                <a:ea typeface="+mn-lt"/>
                <a:cs typeface="+mn-lt"/>
              </a:rPr>
              <a:t>al </a:t>
            </a:r>
            <a:r>
              <a:rPr lang="en-US" dirty="0" err="1" smtClean="0">
                <a:ea typeface="+mn-lt"/>
                <a:cs typeface="+mn-lt"/>
              </a:rPr>
              <a:t>usuario</a:t>
            </a:r>
            <a:r>
              <a:rPr lang="en-US" dirty="0" smtClean="0">
                <a:ea typeface="+mn-lt"/>
                <a:cs typeface="+mn-lt"/>
              </a:rPr>
              <a:t> a </a:t>
            </a:r>
            <a:r>
              <a:rPr lang="en-US" dirty="0" err="1" smtClean="0">
                <a:ea typeface="+mn-lt"/>
                <a:cs typeface="+mn-lt"/>
              </a:rPr>
              <a:t>partir</a:t>
            </a:r>
            <a:r>
              <a:rPr lang="en-US" dirty="0" smtClean="0">
                <a:ea typeface="+mn-lt"/>
                <a:cs typeface="+mn-lt"/>
              </a:rPr>
              <a:t> de un </a:t>
            </a:r>
            <a:r>
              <a:rPr lang="en-US" dirty="0" err="1" smtClean="0">
                <a:ea typeface="+mn-lt"/>
                <a:cs typeface="+mn-lt"/>
              </a:rPr>
              <a:t>dni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en-US" dirty="0" err="1" smtClean="0">
                <a:ea typeface="+mn-lt"/>
                <a:cs typeface="+mn-lt"/>
              </a:rPr>
              <a:t>ingresado</a:t>
            </a:r>
            <a:r>
              <a:rPr lang="en-US" dirty="0" smtClean="0">
                <a:ea typeface="+mn-lt"/>
                <a:cs typeface="+mn-lt"/>
              </a:rPr>
              <a:t>(de un </a:t>
            </a:r>
            <a:r>
              <a:rPr lang="en-US" dirty="0" err="1" smtClean="0">
                <a:ea typeface="+mn-lt"/>
                <a:cs typeface="+mn-lt"/>
              </a:rPr>
              <a:t>cliente</a:t>
            </a:r>
            <a:r>
              <a:rPr lang="en-US" dirty="0" smtClean="0">
                <a:ea typeface="+mn-lt"/>
                <a:cs typeface="+mn-lt"/>
              </a:rPr>
              <a:t>), </a:t>
            </a:r>
            <a:r>
              <a:rPr lang="en-US" dirty="0" err="1" smtClean="0">
                <a:ea typeface="+mn-lt"/>
                <a:cs typeface="+mn-lt"/>
              </a:rPr>
              <a:t>actualizar</a:t>
            </a:r>
            <a:r>
              <a:rPr lang="en-US" dirty="0" smtClean="0">
                <a:ea typeface="+mn-lt"/>
                <a:cs typeface="+mn-lt"/>
              </a:rPr>
              <a:t> el </a:t>
            </a:r>
            <a:r>
              <a:rPr lang="en-US" dirty="0" err="1" smtClean="0">
                <a:ea typeface="+mn-lt"/>
                <a:cs typeface="+mn-lt"/>
              </a:rPr>
              <a:t>préstamo</a:t>
            </a:r>
            <a:r>
              <a:rPr lang="en-US" dirty="0" smtClean="0">
                <a:ea typeface="+mn-lt"/>
                <a:cs typeface="+mn-lt"/>
              </a:rPr>
              <a:t> de un </a:t>
            </a:r>
            <a:r>
              <a:rPr lang="en-US" dirty="0" err="1" smtClean="0">
                <a:ea typeface="+mn-lt"/>
                <a:cs typeface="+mn-lt"/>
              </a:rPr>
              <a:t>libro</a:t>
            </a:r>
            <a:r>
              <a:rPr lang="en-US" dirty="0" smtClean="0">
                <a:ea typeface="+mn-lt"/>
                <a:cs typeface="+mn-lt"/>
              </a:rPr>
              <a:t> en particular.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Préstamos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 smtClean="0"/>
              <a:t>Ingresando</a:t>
            </a:r>
            <a:r>
              <a:rPr lang="en-US" dirty="0" smtClean="0"/>
              <a:t> en el </a:t>
            </a:r>
            <a:r>
              <a:rPr lang="en-US" dirty="0" err="1" smtClean="0"/>
              <a:t>menú</a:t>
            </a:r>
            <a:r>
              <a:rPr lang="en-US" dirty="0" smtClean="0"/>
              <a:t> (</a:t>
            </a:r>
            <a:r>
              <a:rPr lang="en-US" dirty="0" err="1" smtClean="0"/>
              <a:t>opción</a:t>
            </a:r>
            <a:r>
              <a:rPr lang="en-US" dirty="0" smtClean="0"/>
              <a:t> 10), </a:t>
            </a:r>
            <a:r>
              <a:rPr lang="en-US" dirty="0" err="1" smtClean="0"/>
              <a:t>encontrará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opción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mostrar</a:t>
            </a:r>
            <a:r>
              <a:rPr lang="en-US" dirty="0" smtClean="0"/>
              <a:t> los </a:t>
            </a:r>
            <a:r>
              <a:rPr lang="en-US" dirty="0" err="1" smtClean="0"/>
              <a:t>prestamos</a:t>
            </a:r>
            <a:r>
              <a:rPr lang="en-US" dirty="0" smtClean="0"/>
              <a:t> en </a:t>
            </a:r>
            <a:r>
              <a:rPr lang="en-US" dirty="0" err="1" smtClean="0"/>
              <a:t>vigencia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67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 err="1" smtClean="0"/>
              <a:t>Registro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smtClean="0"/>
              <a:t>Registrarse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/>
          <a:lstStyle/>
          <a:p>
            <a:r>
              <a:rPr lang="es-ES" dirty="0" smtClean="0"/>
              <a:t>Ingresando en el menú (opción 11) , podrás registrar nuevos miembros a </a:t>
            </a:r>
            <a:r>
              <a:rPr lang="es-ES" smtClean="0"/>
              <a:t>la </a:t>
            </a:r>
            <a:r>
              <a:rPr lang="es-ES" smtClean="0"/>
              <a:t>biblioteca.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Clientes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/>
          <a:lstStyle/>
          <a:p>
            <a:r>
              <a:rPr lang="es-ES" dirty="0"/>
              <a:t> </a:t>
            </a:r>
            <a:r>
              <a:rPr lang="es-ES" dirty="0" smtClean="0"/>
              <a:t>Ingresando en el menú (opción 12), podrás ver los miembros de la biblioteca, y con la opción 13 buscar un cliente en especifico(por su </a:t>
            </a:r>
            <a:r>
              <a:rPr lang="es-ES" dirty="0" err="1" smtClean="0"/>
              <a:t>dni</a:t>
            </a:r>
            <a:r>
              <a:rPr lang="es-ES" dirty="0" smtClean="0"/>
              <a:t>).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Multas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/>
          <a:lstStyle/>
          <a:p>
            <a:r>
              <a:rPr lang="es-ES" dirty="0" smtClean="0"/>
              <a:t>Ingresando en el menú (opción 14), va a poder guardar el registro de las multas que se realizaron a lo largo del tiempo, y con la opción 15 las podrá </a:t>
            </a:r>
            <a:r>
              <a:rPr lang="es-ES" dirty="0" smtClean="0"/>
              <a:t>ver.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Novedades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/>
          <a:lstStyle/>
          <a:p>
            <a:r>
              <a:rPr lang="es-ES" dirty="0" smtClean="0"/>
              <a:t>Ingresando en el menú (opción 1), podrás ver las novedades de la biblioteca, que incluyen los libros mas reservados, y el cliente que más </a:t>
            </a:r>
            <a:r>
              <a:rPr lang="es-ES" dirty="0" smtClean="0"/>
              <a:t>reservo.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84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 smtClean="0"/>
              <a:t>Bohemian library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dirty="0"/>
              <a:t>Le agradecemos por su compra.</a:t>
            </a:r>
          </a:p>
          <a:p>
            <a:r>
              <a:rPr lang="en-ZA" dirty="0"/>
              <a:t>Consultas o Problemas tecnicos:+54 9 2236731113 .</a:t>
            </a:r>
            <a:endParaRPr lang="en-ZA" u="sn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noline" id="{080CB5C6-FA0A-40B0-8C1A-A4BA88D91EE0}" vid="{DC98E595-77B2-413A-A4EA-B47400BD13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D61E6D-BC40-43C3-A154-0081729E0F7E}">
  <ds:schemaRefs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815A6BF-B4A3-4B5C-B85C-0D4CB6AE15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81D1F3-EE22-4802-8DFA-C4795BD0F3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Colorful Certificate</Template>
  <TotalTime>569</TotalTime>
  <Words>412</Words>
  <Application>Microsoft Office PowerPoint</Application>
  <PresentationFormat>Panorámica</PresentationFormat>
  <Paragraphs>38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Tenorite</vt:lpstr>
      <vt:lpstr>Monoline</vt:lpstr>
      <vt:lpstr>BOHEMIAN LIBRARY</vt:lpstr>
      <vt:lpstr>Manual de usuario</vt:lpstr>
      <vt:lpstr>LIBROS</vt:lpstr>
      <vt:lpstr>PRéSTAMOS</vt:lpstr>
      <vt:lpstr>Registro</vt:lpstr>
      <vt:lpstr>Bohemian library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Lenny</dc:creator>
  <cp:lastModifiedBy>Cuenta Microsoft</cp:lastModifiedBy>
  <cp:revision>184</cp:revision>
  <dcterms:created xsi:type="dcterms:W3CDTF">2023-06-29T20:15:45Z</dcterms:created>
  <dcterms:modified xsi:type="dcterms:W3CDTF">2023-11-23T03:38:39Z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