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昇 井上" userId="41f7cb6301f82dfc" providerId="LiveId" clId="{096AB354-3C75-42D9-A348-DD634D37E420}"/>
    <pc:docChg chg="custSel addSld modSld">
      <pc:chgData name="昇 井上" userId="41f7cb6301f82dfc" providerId="LiveId" clId="{096AB354-3C75-42D9-A348-DD634D37E420}" dt="2021-12-22T05:16:46.428" v="195" actId="20577"/>
      <pc:docMkLst>
        <pc:docMk/>
      </pc:docMkLst>
      <pc:sldChg chg="modSp new mod">
        <pc:chgData name="昇 井上" userId="41f7cb6301f82dfc" providerId="LiveId" clId="{096AB354-3C75-42D9-A348-DD634D37E420}" dt="2021-12-22T02:47:42.912" v="8" actId="27636"/>
        <pc:sldMkLst>
          <pc:docMk/>
          <pc:sldMk cId="1721266763" sldId="257"/>
        </pc:sldMkLst>
        <pc:spChg chg="mod">
          <ac:chgData name="昇 井上" userId="41f7cb6301f82dfc" providerId="LiveId" clId="{096AB354-3C75-42D9-A348-DD634D37E420}" dt="2021-12-22T02:47:34.142" v="6" actId="20577"/>
          <ac:spMkLst>
            <pc:docMk/>
            <pc:sldMk cId="1721266763" sldId="257"/>
            <ac:spMk id="2" creationId="{758BE38A-1354-4782-A029-F760FA53836D}"/>
          </ac:spMkLst>
        </pc:spChg>
        <pc:spChg chg="mod">
          <ac:chgData name="昇 井上" userId="41f7cb6301f82dfc" providerId="LiveId" clId="{096AB354-3C75-42D9-A348-DD634D37E420}" dt="2021-12-22T02:47:42.912" v="8" actId="27636"/>
          <ac:spMkLst>
            <pc:docMk/>
            <pc:sldMk cId="1721266763" sldId="257"/>
            <ac:spMk id="3" creationId="{E3CD93B6-BA4B-4D5F-A1AB-C13BD49C6003}"/>
          </ac:spMkLst>
        </pc:spChg>
      </pc:sldChg>
      <pc:sldChg chg="modSp new mod">
        <pc:chgData name="昇 井上" userId="41f7cb6301f82dfc" providerId="LiveId" clId="{096AB354-3C75-42D9-A348-DD634D37E420}" dt="2021-12-22T05:10:17.060" v="161" actId="20577"/>
        <pc:sldMkLst>
          <pc:docMk/>
          <pc:sldMk cId="20942667" sldId="258"/>
        </pc:sldMkLst>
        <pc:spChg chg="mod">
          <ac:chgData name="昇 井上" userId="41f7cb6301f82dfc" providerId="LiveId" clId="{096AB354-3C75-42D9-A348-DD634D37E420}" dt="2021-12-22T05:10:17.060" v="161" actId="20577"/>
          <ac:spMkLst>
            <pc:docMk/>
            <pc:sldMk cId="20942667" sldId="258"/>
            <ac:spMk id="2" creationId="{72ED8FD4-781A-4DB0-96C6-52B25F811989}"/>
          </ac:spMkLst>
        </pc:spChg>
        <pc:spChg chg="mod">
          <ac:chgData name="昇 井上" userId="41f7cb6301f82dfc" providerId="LiveId" clId="{096AB354-3C75-42D9-A348-DD634D37E420}" dt="2021-12-22T02:52:40.829" v="141" actId="20577"/>
          <ac:spMkLst>
            <pc:docMk/>
            <pc:sldMk cId="20942667" sldId="258"/>
            <ac:spMk id="3" creationId="{2862C6E7-6984-465F-B42F-073D063C9D0E}"/>
          </ac:spMkLst>
        </pc:spChg>
      </pc:sldChg>
      <pc:sldChg chg="modSp new mod">
        <pc:chgData name="昇 井上" userId="41f7cb6301f82dfc" providerId="LiveId" clId="{096AB354-3C75-42D9-A348-DD634D37E420}" dt="2021-12-22T05:16:46.428" v="195" actId="20577"/>
        <pc:sldMkLst>
          <pc:docMk/>
          <pc:sldMk cId="167678696" sldId="259"/>
        </pc:sldMkLst>
        <pc:spChg chg="mod">
          <ac:chgData name="昇 井上" userId="41f7cb6301f82dfc" providerId="LiveId" clId="{096AB354-3C75-42D9-A348-DD634D37E420}" dt="2021-12-22T05:16:42.970" v="193" actId="20577"/>
          <ac:spMkLst>
            <pc:docMk/>
            <pc:sldMk cId="167678696" sldId="259"/>
            <ac:spMk id="2" creationId="{01CFCF45-0A5E-447D-87E4-F9015144D4AA}"/>
          </ac:spMkLst>
        </pc:spChg>
        <pc:spChg chg="mod">
          <ac:chgData name="昇 井上" userId="41f7cb6301f82dfc" providerId="LiveId" clId="{096AB354-3C75-42D9-A348-DD634D37E420}" dt="2021-12-22T05:16:46.428" v="195" actId="20577"/>
          <ac:spMkLst>
            <pc:docMk/>
            <pc:sldMk cId="167678696" sldId="259"/>
            <ac:spMk id="3" creationId="{357207D0-4F6A-4E0B-8780-E3D52A9BEA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45973-588C-463C-B51C-B1203F596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A1A6EC-5F88-42A9-9E5E-DA06F55F7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113698-63EF-419C-A097-9F84CC15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9E78E7-9903-46D9-99FC-3D4DAE65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F69B5-A09A-4356-BC7C-6D8E19D7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14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C4B97-C351-4407-9508-D245B859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8998E3-C00D-4D0A-845E-726E901C8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8615D-CD0C-4219-987F-DA38D80D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C1AF3-CC14-4B47-8865-2853876A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7044F-197F-49CA-922F-5D6520B6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5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877A3E-55A6-4513-AC6F-4768C40D3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686D57-E99C-430B-8BF9-6D38A28D0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C548C-5761-4BE9-B204-03BCE7D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BD53C-E9FD-4C2B-9A9D-9DFB229F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8470A-AA5F-408A-9FC5-9ECC6562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23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106A5-23DF-4114-BBE4-E6F03737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9C489C-C810-43B7-A725-95F26035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FBE559-A60A-4555-B22E-08B3AB58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A7F6D-39CA-48C5-B947-54B89E5A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4B75F5-50A8-4BDC-9E1D-F6D989B5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13084-E404-4A23-A239-4CDF2396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54C0A2-F669-45DE-B8B5-74A8C3DF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773916-4D8A-4C1C-AD13-D3A003B2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F67DDE-48DA-472C-B32D-1DBF2725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ADC1B-C835-48D1-85AA-F946C178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96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1A82C-37CE-4A04-9B53-DB2864A8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25394F-DED0-4B33-8943-4E67330C2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0B32CA-9FEE-42C2-B442-E7C9EC1C9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5FDC5E-52B1-46A1-81EF-B5FCA07F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AAC377-1CF4-4280-A70F-6FBC9050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35D854-74A4-4D9F-9CA0-D1724F89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2456E-99DA-44FB-A85E-CB82FFF2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8E9B3D-2A66-418A-B39B-0374D64F6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655977-BF28-4783-91CB-BFD4EF097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9946EB-FDEB-48A6-B878-0A6FAF642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2AE150-D098-49EF-9903-609D9B3E8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BF035B-2931-45F8-B673-E15428E8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1281E4-6D8E-463F-95BD-D4C977AC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EE730D-4FFE-4C20-A9A2-36DCD2F4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6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443D7-E33B-429D-A5CC-6C839F26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6F67BB-87B3-4CD2-BC3D-64D3AF5D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07D9AF-7CEE-4526-963A-2B15187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19557A-79D6-44E3-BB82-6F6AD0D9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39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D0A67D-7D62-4415-A495-D1444388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0CA974-3B18-4C25-8483-0B35287B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F7F46-7A82-41B5-B4B3-9EBB01CD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5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0BFE6-971C-41C7-AEB2-F03B16B7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54F311-D8BB-4148-891F-12DFC88F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4D7A84-40BD-433F-90D0-364EFE15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4CEDB-344B-4926-9F0F-900DC2AA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3A4420-9160-42E1-9459-E4895236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3D1273-D1B7-4CCD-AD93-C8631D49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16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79FFA-709E-4FA2-9385-E1881C2A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9D93BA-7CD1-40CB-86AF-73A5769F5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0FC87-B09B-44FA-BA35-2D60471C6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A9F940-E259-4542-A528-5161A937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558253-B591-4803-B46B-CDF53D7C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343EBF-6574-4DFE-ACE1-528D533D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63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C67908-6124-4A15-A9E0-32191E29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094E32-A1DD-4C17-9EDE-B2226CF2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8F452D-11A4-431F-975E-0ED73AB52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5BC3-9FB6-4593-88EB-4A0EB142E705}" type="datetimeFigureOut">
              <a:rPr kumimoji="1" lang="ja-JP" altLang="en-US" smtClean="0"/>
              <a:t>2021/12/22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E8789B-E4F3-43B3-BBD3-46C06EDA7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DFFC6-2610-49AD-8538-3265AA141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8A20A-9EFD-498A-AC48-DB99D78C98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26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nya-bibiri.net/sho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CBD84-89B0-49B9-A19D-AA59104F2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ポートフォリオ作成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A44023-C876-4615-8256-9E7E038A6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井上　昇</a:t>
            </a:r>
          </a:p>
        </p:txBody>
      </p:sp>
    </p:spTree>
    <p:extLst>
      <p:ext uri="{BB962C8B-B14F-4D97-AF65-F5344CB8AC3E}">
        <p14:creationId xmlns:p14="http://schemas.microsoft.com/office/powerpoint/2010/main" val="265968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BE38A-1354-4782-A029-F760FA53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333333"/>
                </a:solidFill>
                <a:effectLst/>
                <a:latin typeface="Roboto Slab"/>
              </a:rPr>
              <a:t>自己紹介（プロフィール）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CD93B6-BA4B-4D5F-A1AB-C13BD49C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ヒラギノ角ゴ ProN"/>
              </a:rPr>
              <a:t>名前</a:t>
            </a:r>
            <a:endParaRPr lang="ja-JP" altLang="en-US" b="0" i="0" dirty="0">
              <a:solidFill>
                <a:srgbClr val="333333"/>
              </a:solidFill>
              <a:effectLst/>
              <a:latin typeface="ヒラギノ角ゴ Pro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ヒラギノ角ゴ ProN"/>
              </a:rPr>
              <a:t>生年月日</a:t>
            </a:r>
            <a:endParaRPr lang="ja-JP" altLang="en-US" b="0" i="0" dirty="0">
              <a:solidFill>
                <a:srgbClr val="333333"/>
              </a:solidFill>
              <a:effectLst/>
              <a:latin typeface="ヒラギノ角ゴ Pro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ヒラギノ角ゴ ProN"/>
              </a:rPr>
              <a:t>顔写真</a:t>
            </a:r>
            <a:endParaRPr lang="ja-JP" altLang="en-US" b="0" i="0" dirty="0">
              <a:solidFill>
                <a:srgbClr val="333333"/>
              </a:solidFill>
              <a:effectLst/>
              <a:latin typeface="ヒラギノ角ゴ Pro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ヒラギノ角ゴ ProN"/>
              </a:rPr>
              <a:t>過去経歴</a:t>
            </a:r>
            <a:endParaRPr lang="ja-JP" altLang="en-US" b="0" i="0" dirty="0">
              <a:solidFill>
                <a:srgbClr val="333333"/>
              </a:solidFill>
              <a:effectLst/>
              <a:latin typeface="ヒラギノ角ゴ Pro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ヒラギノ角ゴ ProN"/>
              </a:rPr>
              <a:t>スキルセット</a:t>
            </a:r>
            <a:endParaRPr lang="ja-JP" altLang="en-US" b="0" i="0" dirty="0">
              <a:solidFill>
                <a:srgbClr val="333333"/>
              </a:solidFill>
              <a:effectLst/>
              <a:latin typeface="ヒラギノ角ゴ Pro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ヒラギノ角ゴ ProN"/>
              </a:rPr>
              <a:t>資格・使用可能ツール</a:t>
            </a:r>
            <a:endParaRPr lang="ja-JP" altLang="en-US" b="0" i="0" dirty="0">
              <a:solidFill>
                <a:srgbClr val="333333"/>
              </a:solidFill>
              <a:effectLst/>
              <a:latin typeface="ヒラギノ角ゴ Pro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ja-JP" altLang="en-US" b="1" i="0" dirty="0">
                <a:solidFill>
                  <a:srgbClr val="333333"/>
                </a:solidFill>
                <a:effectLst/>
                <a:latin typeface="ヒラギノ角ゴ ProN"/>
              </a:rPr>
              <a:t>自身の強みと具体的なエピソード（自己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ヒラギノ角ゴ ProN"/>
              </a:rPr>
              <a:t>PR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ヒラギノ角ゴ ProN"/>
              </a:rPr>
              <a:t>）</a:t>
            </a:r>
            <a:endParaRPr lang="ja-JP" altLang="en-US" b="0" i="0" dirty="0">
              <a:solidFill>
                <a:srgbClr val="333333"/>
              </a:solidFill>
              <a:effectLst/>
              <a:latin typeface="ヒラギノ角ゴ ProN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26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D8FD4-781A-4DB0-96C6-52B25F81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rgbClr val="333333"/>
                </a:solidFill>
                <a:latin typeface="Roboto Slab"/>
              </a:rPr>
              <a:t>ラーメン店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Roboto Slab"/>
              </a:rPr>
              <a:t>（架空のサイト作成）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2C6E7-6984-465F-B42F-073D063C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フレームワーク作成</a:t>
            </a:r>
            <a:endParaRPr kumimoji="1" lang="en-US" altLang="ja-JP" dirty="0"/>
          </a:p>
          <a:p>
            <a:r>
              <a:rPr kumimoji="1" lang="ja-JP" altLang="en-US" dirty="0"/>
              <a:t>他のウェブサイトを参考にする</a:t>
            </a:r>
            <a:endParaRPr kumimoji="1" lang="en-US" altLang="ja-JP" dirty="0"/>
          </a:p>
          <a:p>
            <a:r>
              <a:rPr kumimoji="1" lang="ja-JP" altLang="en-US" dirty="0"/>
              <a:t>コーディング</a:t>
            </a:r>
          </a:p>
        </p:txBody>
      </p:sp>
    </p:spTree>
    <p:extLst>
      <p:ext uri="{BB962C8B-B14F-4D97-AF65-F5344CB8AC3E}">
        <p14:creationId xmlns:p14="http://schemas.microsoft.com/office/powerpoint/2010/main" val="2094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FCF45-0A5E-447D-87E4-F9015144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ラーメン店参考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207D0-4F6A-4E0B-8780-E3D52A9B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>
                <a:hlinkClick r:id="rId2"/>
              </a:rPr>
              <a:t>https://menya-bibiri.net/shop/</a:t>
            </a: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7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Roboto Slab</vt:lpstr>
      <vt:lpstr>ヒラギノ角ゴ ProN</vt:lpstr>
      <vt:lpstr>游ゴシック</vt:lpstr>
      <vt:lpstr>游ゴシック Light</vt:lpstr>
      <vt:lpstr>Arial</vt:lpstr>
      <vt:lpstr>Office テーマ</vt:lpstr>
      <vt:lpstr>ポートフォリオ作成</vt:lpstr>
      <vt:lpstr>自己紹介（プロフィール）</vt:lpstr>
      <vt:lpstr>ラーメン店（架空のサイト作成）</vt:lpstr>
      <vt:lpstr>ラーメン店参考URL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ポートフォリオ作成</dc:title>
  <dc:creator>昇 井上</dc:creator>
  <cp:lastModifiedBy>昇 井上</cp:lastModifiedBy>
  <cp:revision>1</cp:revision>
  <dcterms:created xsi:type="dcterms:W3CDTF">2021-12-22T02:45:30Z</dcterms:created>
  <dcterms:modified xsi:type="dcterms:W3CDTF">2021-12-22T05:16:47Z</dcterms:modified>
</cp:coreProperties>
</file>