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Lato" panose="020B0604020202020204" charset="0"/>
      <p:regular r:id="rId6"/>
      <p:bold r:id="rId7"/>
      <p:italic r:id="rId8"/>
      <p:boldItalic r:id="rId9"/>
    </p:embeddedFont>
    <p:embeddedFont>
      <p:font typeface="Raleway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qing Tao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98BE47-02BA-4821-B13B-40A5AC388B4D}">
  <a:tblStyle styleId="{2198BE47-02BA-4821-B13B-40A5AC388B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fcf4b791b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fcf4b791b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fcf4b791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fcf4b791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Title</a:t>
            </a:r>
            <a:endParaRPr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834775" y="2453700"/>
            <a:ext cx="7688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Topics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First (5mins)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Second (10mins)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Third (2mins)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Fourth (20mins)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First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(5 mins)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this?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dirty="0" err="1"/>
              <a:t>Etc</a:t>
            </a:r>
            <a:r>
              <a:rPr lang="pt-BR" dirty="0"/>
              <a:t> </a:t>
            </a:r>
            <a:r>
              <a:rPr lang="pt-BR" dirty="0" err="1"/>
              <a:t>etc</a:t>
            </a:r>
            <a:r>
              <a:rPr lang="pt-BR" dirty="0"/>
              <a:t> </a:t>
            </a:r>
            <a:r>
              <a:rPr lang="pt-BR" dirty="0" err="1"/>
              <a:t>etc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dirty="0" err="1"/>
              <a:t>Asd</a:t>
            </a:r>
            <a:r>
              <a:rPr lang="pt-BR" dirty="0"/>
              <a:t> </a:t>
            </a:r>
            <a:r>
              <a:rPr lang="pt-BR" dirty="0" err="1"/>
              <a:t>asd</a:t>
            </a:r>
            <a:r>
              <a:rPr lang="pt-BR" dirty="0"/>
              <a:t>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300" dirty="0"/>
              <a:t>Ipsum </a:t>
            </a:r>
            <a:r>
              <a:rPr lang="pt-BR" sz="1300" dirty="0" err="1"/>
              <a:t>loren</a:t>
            </a:r>
            <a:r>
              <a:rPr lang="pt-BR" sz="1300" dirty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(16:9)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Lato</vt:lpstr>
      <vt:lpstr>Raleway</vt:lpstr>
      <vt:lpstr>Arial</vt:lpstr>
      <vt:lpstr>Streamline</vt:lpstr>
      <vt:lpstr>Main Title</vt:lpstr>
      <vt:lpstr>First  (5 mins)</vt:lpstr>
      <vt:lpstr>What is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</dc:title>
  <cp:lastModifiedBy>Lênon Guimarães Alípio</cp:lastModifiedBy>
  <cp:revision>1</cp:revision>
  <dcterms:modified xsi:type="dcterms:W3CDTF">2021-03-22T02:20:53Z</dcterms:modified>
</cp:coreProperties>
</file>