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>
      <p:cViewPr varScale="1">
        <p:scale>
          <a:sx n="105" d="100"/>
          <a:sy n="105" d="100"/>
        </p:scale>
        <p:origin x="120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1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EE8DBF9-1DB5-451A-AE95-3265323A2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744C2E-1CEC-473C-9DC4-81C0047D2F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241BE-7F86-4E13-99FD-B16D3430EE6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1947D9-A7D1-4BE0-8799-4B1E241D98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4DFCBF8-EAAE-4C76-8503-7C0C67DF08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EA682-BBBF-4756-8612-F96E801FE9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928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A7031-F245-4C4E-9C1C-F09E0EE7A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40584F-D3C0-4109-BE1C-DA094DA90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83D984-77B8-4EA7-A06A-90E020A0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5239-A5A3-4733-9FA2-54A54BAAE701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5AABA1-7A6B-4374-B9C3-1B47C03F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919AE7-3400-4075-BF42-A232D933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1C23-54AC-4644-A1B4-D6DA0E522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87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053AF-D1EC-41E4-8B71-FCF96727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4395CA-016B-48F5-B1D4-F5EEF59C9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C1A1F9-468D-4AEA-8F59-CFEE074C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5239-A5A3-4733-9FA2-54A54BAAE701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693C5F-A845-44DC-B413-13945235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ABA338-6EA1-4C2D-A7CB-57443BB9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1C23-54AC-4644-A1B4-D6DA0E522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63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D173A5-53AF-4F8B-8C05-7CDB4009F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06826C-155F-4C02-8459-E1CBA9A92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991D59-BB1E-4295-B1F6-502F135D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5239-A5A3-4733-9FA2-54A54BAAE701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291951-44EA-4076-B75A-595FDF9F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332078-B7C4-4193-BBFF-2789FEB8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1C23-54AC-4644-A1B4-D6DA0E522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9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0F55D-8902-4D8F-96DC-C7234D53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89E07D-4011-4830-9BB6-B8C27875F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F9B7B4-85B6-49F1-9595-3AEE1663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5239-A5A3-4733-9FA2-54A54BAAE701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51611D-F65E-49AF-946B-33215EB6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95A509-365A-469C-B2F1-BFAC8B14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1C23-54AC-4644-A1B4-D6DA0E522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90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67AC5-C52D-4479-8B36-D4A363F5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C7C2E7-0035-4E33-A220-804EAB6F3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6D62E1-3EE0-487E-8948-F1316BC4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5239-A5A3-4733-9FA2-54A54BAAE701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9FA944-3E2B-4F7F-88B3-AEA0EF01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68F008-53CF-4F71-B2AB-D926DC3A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1C23-54AC-4644-A1B4-D6DA0E522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78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DBB35-6F01-4A8C-80D1-056D427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505E4B-5E77-46F1-84EA-D2E431F99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EBA612-A690-4ED9-A180-EC3540E4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5A344E-95DC-405F-A3AB-B5CBC96A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5239-A5A3-4733-9FA2-54A54BAAE701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F86651-6429-4664-A7D3-4C6C5B9C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963A3A-3645-41FD-95C5-E8230BC4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1C23-54AC-4644-A1B4-D6DA0E522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32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24E39-914F-46ED-B7B6-C6FD36E4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782094-B530-41D2-B62E-BC78F06FA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259C0C-B6CA-461E-BCCB-A42C718CE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95F406-115B-4E77-B499-48CDACAB1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D25953B-926D-4B6E-AD42-65D646796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4F90B8-77D6-4D71-86DD-009DD004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5239-A5A3-4733-9FA2-54A54BAAE701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F5A1701-EE12-4F25-BC04-A1947EC9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E0DD45C-A3B9-4B15-A92E-A457C962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1C23-54AC-4644-A1B4-D6DA0E522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95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99A22-8770-4D60-9832-F5A0FBB2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A3A386-5825-45E0-8AE1-7035AD09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5239-A5A3-4733-9FA2-54A54BAAE701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B04FBB-6651-433D-875C-1845AD9A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1EBE46-A0E9-4CC5-A231-8C13ADB8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1C23-54AC-4644-A1B4-D6DA0E522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46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5A774F-0083-4BD7-9ECF-47F1EC034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5239-A5A3-4733-9FA2-54A54BAAE701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18E36D-0B08-40D1-B7DE-725AEA17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39BA3B-AFB2-4EE1-B372-B45F3DE6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1C23-54AC-4644-A1B4-D6DA0E522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6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15701-897C-44A0-BD82-DAA62CF1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7A9E4E-9F8E-404A-AD01-222E9D6F4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0B47FE-8D2F-4CDB-9170-4DEED60EF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11C95C-CF89-4BC3-A1EC-A29DC337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5239-A5A3-4733-9FA2-54A54BAAE701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C75452-661F-46A3-9F9E-4026D7D7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5AD5D8-9C45-4F40-8B59-CFFDDB42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1C23-54AC-4644-A1B4-D6DA0E522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72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6BA45-188B-4B47-BFB6-D0A5CE22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13A4A96-7CD9-447F-A4E3-86F51C094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4485B3-AC84-4B73-81CA-753B32EC6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CEF879-0BA6-4D94-84C1-6196C9B4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5239-A5A3-4733-9FA2-54A54BAAE701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F3CDDA-4489-4F85-BE77-120A612B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089EA3-AAC1-42BB-BC01-C4438CDB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1C23-54AC-4644-A1B4-D6DA0E522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55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89FCD-C3BD-42C0-9CFB-4CF71D7B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1AA20E-E8CA-49E1-89EF-9996FA8D6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299F40-5BB2-421F-8891-29C5A058D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45239-A5A3-4733-9FA2-54A54BAAE701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FA9FEB-5DEE-4D17-930D-6FA4191AB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C24E76-46B1-4627-B202-907306785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31C23-54AC-4644-A1B4-D6DA0E522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84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ites.google.com/u/0/d/1vES-R73PtoSTLgyMbvkHWZ1SOqGiJyYu/p/1R4zexg29wyhJ-C_llxXUi7-0uAqvEH-U/preview?authuser=0" TargetMode="External"/><Relationship Id="rId3" Type="http://schemas.openxmlformats.org/officeDocument/2006/relationships/hyperlink" Target="https://sites.google.com/u/0/d/1vES-R73PtoSTLgyMbvkHWZ1SOqGiJyYu/p/1wgntO3t_9n4WuJk_YuQUUACZcTVco4e-/preview?authuser=0" TargetMode="External"/><Relationship Id="rId7" Type="http://schemas.openxmlformats.org/officeDocument/2006/relationships/hyperlink" Target="https://sites.google.com/u/0/d/1vES-R73PtoSTLgyMbvkHWZ1SOqGiJyYu/p/1EnNeO7YDLzhUhu-H8d5TuZJ6hqR4gJJd/preview?authuser=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ites.google.com/u/0/d/1vES-R73PtoSTLgyMbvkHWZ1SOqGiJyYu/p/1w3M9Ab2O21-O01KWsPQ4kUyMlAYlxDfD/preview?authuser=0" TargetMode="External"/><Relationship Id="rId5" Type="http://schemas.openxmlformats.org/officeDocument/2006/relationships/hyperlink" Target="https://sites.google.com/u/0/d/1vES-R73PtoSTLgyMbvkHWZ1SOqGiJyYu/p/1UCTx4j950Fr-q1vJwcaMcZOXHSLOXqtE/preview?authuser=0" TargetMode="External"/><Relationship Id="rId4" Type="http://schemas.openxmlformats.org/officeDocument/2006/relationships/hyperlink" Target="https://sites.google.com/u/0/d/1vES-R73PtoSTLgyMbvkHWZ1SOqGiJyYu/p/1dKUmCI_muVbAmNOAWa59rtuFC1oMKhOW/preview?authuser=0" TargetMode="External"/><Relationship Id="rId9" Type="http://schemas.openxmlformats.org/officeDocument/2006/relationships/hyperlink" Target="https://sites.google.com/u/0/d/1vES-R73PtoSTLgyMbvkHWZ1SOqGiJyYu/p/1r7EyTODSA7yegsiu40lp8KqIU2MWIgbB/preview?authuser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135377-5828-48C5-92F7-71BDE10CD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Пузырек для мыслей: облако 1">
            <a:extLst>
              <a:ext uri="{FF2B5EF4-FFF2-40B4-BE49-F238E27FC236}">
                <a16:creationId xmlns:a16="http://schemas.microsoft.com/office/drawing/2014/main" id="{8C2CDAD9-6986-44DD-AD8F-02D4709429EC}"/>
              </a:ext>
            </a:extLst>
          </p:cNvPr>
          <p:cNvSpPr/>
          <p:nvPr/>
        </p:nvSpPr>
        <p:spPr>
          <a:xfrm>
            <a:off x="551384" y="692696"/>
            <a:ext cx="5832648" cy="3024336"/>
          </a:xfrm>
          <a:prstGeom prst="cloudCallout">
            <a:avLst/>
          </a:prstGeom>
          <a:solidFill>
            <a:srgbClr val="CCFFFF">
              <a:alpha val="67843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FF0000"/>
                </a:solidFill>
              </a:rPr>
              <a:t>Вперед! Навстречу приключениям!</a:t>
            </a:r>
          </a:p>
        </p:txBody>
      </p:sp>
      <p:sp>
        <p:nvSpPr>
          <p:cNvPr id="3" name="Овал 2">
            <a:hlinkClick r:id="rId3"/>
            <a:extLst>
              <a:ext uri="{FF2B5EF4-FFF2-40B4-BE49-F238E27FC236}">
                <a16:creationId xmlns:a16="http://schemas.microsoft.com/office/drawing/2014/main" id="{DAADE486-2FF7-466A-A975-1804F89E48A9}"/>
              </a:ext>
            </a:extLst>
          </p:cNvPr>
          <p:cNvSpPr/>
          <p:nvPr/>
        </p:nvSpPr>
        <p:spPr>
          <a:xfrm>
            <a:off x="3143672" y="5157192"/>
            <a:ext cx="864000" cy="66600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200" dirty="0"/>
              <a:t>СТАРТ</a:t>
            </a:r>
          </a:p>
        </p:txBody>
      </p:sp>
      <p:sp>
        <p:nvSpPr>
          <p:cNvPr id="6" name="Овал 5">
            <a:hlinkClick r:id="rId4"/>
            <a:extLst>
              <a:ext uri="{FF2B5EF4-FFF2-40B4-BE49-F238E27FC236}">
                <a16:creationId xmlns:a16="http://schemas.microsoft.com/office/drawing/2014/main" id="{725ACEAF-3CE4-47B6-B72A-5433758CF730}"/>
              </a:ext>
            </a:extLst>
          </p:cNvPr>
          <p:cNvSpPr/>
          <p:nvPr/>
        </p:nvSpPr>
        <p:spPr>
          <a:xfrm>
            <a:off x="5519936" y="4897704"/>
            <a:ext cx="864000" cy="66600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200" dirty="0"/>
              <a:t>Людоед</a:t>
            </a:r>
          </a:p>
        </p:txBody>
      </p:sp>
      <p:sp>
        <p:nvSpPr>
          <p:cNvPr id="7" name="Овал 6">
            <a:hlinkClick r:id="rId5"/>
            <a:extLst>
              <a:ext uri="{FF2B5EF4-FFF2-40B4-BE49-F238E27FC236}">
                <a16:creationId xmlns:a16="http://schemas.microsoft.com/office/drawing/2014/main" id="{4DA7A46F-1040-44D2-8630-0B5529C8F669}"/>
              </a:ext>
            </a:extLst>
          </p:cNvPr>
          <p:cNvSpPr/>
          <p:nvPr/>
        </p:nvSpPr>
        <p:spPr>
          <a:xfrm>
            <a:off x="2423592" y="1988840"/>
            <a:ext cx="864000" cy="66600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ru-RU" sz="1200" dirty="0"/>
              <a:t>Осьминог</a:t>
            </a:r>
          </a:p>
        </p:txBody>
      </p:sp>
      <p:sp>
        <p:nvSpPr>
          <p:cNvPr id="8" name="Овал 7">
            <a:hlinkClick r:id="rId6"/>
            <a:extLst>
              <a:ext uri="{FF2B5EF4-FFF2-40B4-BE49-F238E27FC236}">
                <a16:creationId xmlns:a16="http://schemas.microsoft.com/office/drawing/2014/main" id="{C399CDDF-6D1B-4A75-9F81-0DD58A301D17}"/>
              </a:ext>
            </a:extLst>
          </p:cNvPr>
          <p:cNvSpPr/>
          <p:nvPr/>
        </p:nvSpPr>
        <p:spPr>
          <a:xfrm>
            <a:off x="7464152" y="764704"/>
            <a:ext cx="864000" cy="66600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200" dirty="0"/>
              <a:t>Русалка</a:t>
            </a:r>
          </a:p>
        </p:txBody>
      </p:sp>
      <p:sp>
        <p:nvSpPr>
          <p:cNvPr id="9" name="Овал 8">
            <a:hlinkClick r:id="rId7"/>
            <a:extLst>
              <a:ext uri="{FF2B5EF4-FFF2-40B4-BE49-F238E27FC236}">
                <a16:creationId xmlns:a16="http://schemas.microsoft.com/office/drawing/2014/main" id="{957AF2AF-2240-44D2-B350-BCD2A7D8DF53}"/>
              </a:ext>
            </a:extLst>
          </p:cNvPr>
          <p:cNvSpPr/>
          <p:nvPr/>
        </p:nvSpPr>
        <p:spPr>
          <a:xfrm>
            <a:off x="10560496" y="3483832"/>
            <a:ext cx="864096" cy="665248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200" dirty="0"/>
              <a:t>Гиблое место</a:t>
            </a:r>
          </a:p>
        </p:txBody>
      </p:sp>
      <p:sp>
        <p:nvSpPr>
          <p:cNvPr id="10" name="Овал 9">
            <a:hlinkClick r:id="rId8"/>
            <a:extLst>
              <a:ext uri="{FF2B5EF4-FFF2-40B4-BE49-F238E27FC236}">
                <a16:creationId xmlns:a16="http://schemas.microsoft.com/office/drawing/2014/main" id="{807A1C9C-7E2F-44A7-96AA-4D8D637A4E18}"/>
              </a:ext>
            </a:extLst>
          </p:cNvPr>
          <p:cNvSpPr/>
          <p:nvPr/>
        </p:nvSpPr>
        <p:spPr>
          <a:xfrm>
            <a:off x="9912424" y="2791216"/>
            <a:ext cx="864000" cy="66600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200" dirty="0"/>
              <a:t>Дикий остров</a:t>
            </a:r>
          </a:p>
        </p:txBody>
      </p:sp>
      <p:sp>
        <p:nvSpPr>
          <p:cNvPr id="11" name="Овал 10">
            <a:hlinkClick r:id="rId9"/>
            <a:extLst>
              <a:ext uri="{FF2B5EF4-FFF2-40B4-BE49-F238E27FC236}">
                <a16:creationId xmlns:a16="http://schemas.microsoft.com/office/drawing/2014/main" id="{A8B6FF2E-FE13-4993-B7FA-8C15C66E66F7}"/>
              </a:ext>
            </a:extLst>
          </p:cNvPr>
          <p:cNvSpPr/>
          <p:nvPr/>
        </p:nvSpPr>
        <p:spPr>
          <a:xfrm>
            <a:off x="10416480" y="692696"/>
            <a:ext cx="864000" cy="66600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200" dirty="0"/>
              <a:t>ФИНАЛ</a:t>
            </a:r>
          </a:p>
        </p:txBody>
      </p:sp>
    </p:spTree>
    <p:extLst>
      <p:ext uri="{BB962C8B-B14F-4D97-AF65-F5344CB8AC3E}">
        <p14:creationId xmlns:p14="http://schemas.microsoft.com/office/powerpoint/2010/main" val="3969840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4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14</Words>
  <Application>Microsoft Office PowerPoint</Application>
  <PresentationFormat>Широкоэкранный</PresentationFormat>
  <Paragraphs>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DNS</dc:creator>
  <cp:lastModifiedBy>DNS</cp:lastModifiedBy>
  <cp:revision>37</cp:revision>
  <dcterms:created xsi:type="dcterms:W3CDTF">2020-11-04T12:38:01Z</dcterms:created>
  <dcterms:modified xsi:type="dcterms:W3CDTF">2020-11-09T12:54:23Z</dcterms:modified>
</cp:coreProperties>
</file>