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4.xml" ContentType="application/inkml+xml"/>
  <Override PartName="/ppt/ink/ink5.xml" ContentType="application/inkml+xml"/>
  <Override PartName="/ppt/ink/ink6.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7.xml" ContentType="application/inkml+xml"/>
  <Override PartName="/ppt/ink/ink8.xml" ContentType="application/inkml+xml"/>
  <Override PartName="/ppt/ink/ink9.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10.xml" ContentType="application/inkml+xml"/>
  <Override PartName="/ppt/ink/ink11.xml" ContentType="application/inkml+xml"/>
  <Override PartName="/ppt/ink/ink12.xml" ContentType="application/inkml+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ink/ink13.xml" ContentType="application/inkml+xml"/>
  <Override PartName="/ppt/ink/ink14.xml" ContentType="application/inkml+xml"/>
  <Override PartName="/ppt/ink/ink15.xml" ContentType="application/inkml+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ink/ink16.xml" ContentType="application/inkml+xml"/>
  <Override PartName="/ppt/ink/ink17.xml" ContentType="application/inkml+xml"/>
  <Override PartName="/ppt/ink/ink18.xml" ContentType="application/inkml+xml"/>
  <Override PartName="/ppt/notesSlides/notesSlide19.xml" ContentType="application/vnd.openxmlformats-officedocument.presentationml.notesSlide+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notesSlides/notesSlide20.xml" ContentType="application/vnd.openxmlformats-officedocument.presentationml.notesSlide+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notesSlides/notesSlide23.xml" ContentType="application/vnd.openxmlformats-officedocument.presentationml.notesSlide+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notesSlides/notesSlide24.xml" ContentType="application/vnd.openxmlformats-officedocument.presentationml.notesSlide+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notesSlides/notesSlide25.xml" ContentType="application/vnd.openxmlformats-officedocument.presentationml.notesSlide+xml"/>
  <Override PartName="/ppt/ink/ink78.xml" ContentType="application/inkml+xml"/>
  <Override PartName="/ppt/ink/ink79.xml" ContentType="application/inkml+xml"/>
  <Override PartName="/ppt/ink/ink80.xml" ContentType="application/inkml+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ink/ink81.xml" ContentType="application/inkml+xml"/>
  <Override PartName="/ppt/ink/ink82.xml" ContentType="application/inkml+xml"/>
  <Override PartName="/ppt/ink/ink83.xml" ContentType="application/inkml+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ink/ink84.xml" ContentType="application/inkml+xml"/>
  <Override PartName="/ppt/ink/ink85.xml" ContentType="application/inkml+xml"/>
  <Override PartName="/ppt/ink/ink86.xml" ContentType="application/inkml+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ink/ink87.xml" ContentType="application/inkml+xml"/>
  <Override PartName="/ppt/ink/ink88.xml" ContentType="application/inkml+xml"/>
  <Override PartName="/ppt/ink/ink89.xml" ContentType="application/inkml+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ink/ink90.xml" ContentType="application/inkml+xml"/>
  <Override PartName="/ppt/ink/ink91.xml" ContentType="application/inkml+xml"/>
  <Override PartName="/ppt/ink/ink92.xml" ContentType="application/inkml+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ink/ink93.xml" ContentType="application/inkml+xml"/>
  <Override PartName="/ppt/ink/ink94.xml" ContentType="application/inkml+xml"/>
  <Override PartName="/ppt/ink/ink95.xml" ContentType="application/inkml+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ink/ink96.xml" ContentType="application/inkml+xml"/>
  <Override PartName="/ppt/ink/ink97.xml" ContentType="application/inkml+xml"/>
  <Override PartName="/ppt/ink/ink98.xml" ContentType="application/inkml+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ink/ink99.xml" ContentType="application/inkml+xml"/>
  <Override PartName="/ppt/ink/ink100.xml" ContentType="application/inkml+xml"/>
  <Override PartName="/ppt/ink/ink101.xml" ContentType="application/inkml+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49"/>
  </p:notesMasterIdLst>
  <p:sldIdLst>
    <p:sldId id="257" r:id="rId3"/>
    <p:sldId id="258" r:id="rId4"/>
    <p:sldId id="16498" r:id="rId5"/>
    <p:sldId id="16499" r:id="rId6"/>
    <p:sldId id="16500" r:id="rId7"/>
    <p:sldId id="16503" r:id="rId8"/>
    <p:sldId id="16504" r:id="rId9"/>
    <p:sldId id="16505" r:id="rId10"/>
    <p:sldId id="16501" r:id="rId11"/>
    <p:sldId id="16502" r:id="rId12"/>
    <p:sldId id="16494" r:id="rId13"/>
    <p:sldId id="16493" r:id="rId14"/>
    <p:sldId id="16495" r:id="rId15"/>
    <p:sldId id="16524" r:id="rId16"/>
    <p:sldId id="16525" r:id="rId17"/>
    <p:sldId id="16496" r:id="rId18"/>
    <p:sldId id="16497" r:id="rId19"/>
    <p:sldId id="16512" r:id="rId20"/>
    <p:sldId id="16513" r:id="rId21"/>
    <p:sldId id="16514" r:id="rId22"/>
    <p:sldId id="290" r:id="rId23"/>
    <p:sldId id="291" r:id="rId24"/>
    <p:sldId id="16489" r:id="rId25"/>
    <p:sldId id="16490" r:id="rId26"/>
    <p:sldId id="16491" r:id="rId27"/>
    <p:sldId id="16488" r:id="rId28"/>
    <p:sldId id="16492" r:id="rId29"/>
    <p:sldId id="16521" r:id="rId30"/>
    <p:sldId id="16522" r:id="rId31"/>
    <p:sldId id="16526" r:id="rId32"/>
    <p:sldId id="16506" r:id="rId33"/>
    <p:sldId id="16529" r:id="rId34"/>
    <p:sldId id="16528" r:id="rId35"/>
    <p:sldId id="16527" r:id="rId36"/>
    <p:sldId id="16507" r:id="rId37"/>
    <p:sldId id="16509" r:id="rId38"/>
    <p:sldId id="16510" r:id="rId39"/>
    <p:sldId id="16511" r:id="rId40"/>
    <p:sldId id="16515" r:id="rId41"/>
    <p:sldId id="16516" r:id="rId42"/>
    <p:sldId id="16508" r:id="rId43"/>
    <p:sldId id="16517" r:id="rId44"/>
    <p:sldId id="16518" r:id="rId45"/>
    <p:sldId id="16520" r:id="rId46"/>
    <p:sldId id="16519" r:id="rId47"/>
    <p:sldId id="16484" r:id="rId48"/>
  </p:sldIdLst>
  <p:sldSz cx="12192000" cy="6858000"/>
  <p:notesSz cx="6858000" cy="9144000"/>
  <p:custDataLst>
    <p:tags r:id="rId5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6BEC7"/>
    <a:srgbClr val="D9EBEF"/>
    <a:srgbClr val="D1E3E7"/>
    <a:srgbClr val="E61C4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314" autoAdjust="0"/>
  </p:normalViewPr>
  <p:slideViewPr>
    <p:cSldViewPr snapToGrid="0">
      <p:cViewPr varScale="1">
        <p:scale>
          <a:sx n="81" d="100"/>
          <a:sy n="81" d="100"/>
        </p:scale>
        <p:origin x="725"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tags" Target="tags/tag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2:05:36.471"/>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1,'0'0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2:05:36.471"/>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1,'0'0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2:05:36.830"/>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0 0,'0'0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2:05:37.142"/>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0 10,'0'-4,"0"-2</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2:05:36.830"/>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0 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2:05:37.142"/>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0 10,'0'-4,"0"-2</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2:05:36.471"/>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2:05:36.830"/>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0 0,'0'0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2:05:37.142"/>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0 10,'0'-4,"0"-2</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2:05:36.471"/>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1,'0'0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2:05:36.830"/>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0 0,'0'0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2:05:37.142"/>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0 10,'0'-4,"0"-2</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7:57.467"/>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0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2:05:36.830"/>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7:44.044"/>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7:44.216"/>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0,'0'0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7:57.749"/>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7:57.936"/>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0,'0'0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8:02.186"/>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8:02.343"/>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8:02.561"/>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54 0,'-5'0,"-10"0,-2 9,1 3</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8:02.733"/>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11,'0'-4,"0"-2</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8:03.217"/>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0 11,'0'-4,"0"-2</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7:57.467"/>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0 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2:05:37.142"/>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0 10,'0'-4,"0"-2</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7:44.044"/>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7:44.216"/>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7:57.749"/>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0,'0'0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7:57.936"/>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8:02.186"/>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0,'0'0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8:02.343"/>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0,'0'0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8:02.561"/>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54 0,'-5'0,"-10"0,-2 9,1 3</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8:02.733"/>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11,'0'-4,"0"-2</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8:03.217"/>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0 11,'0'-4,"0"-2</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7:30.436"/>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0 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2:05:36.471"/>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7:33.155"/>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368 343,'0'9,"-4"3,-2 4,-9-1,-1 6,1 4,-1-2,-6 3,0 3,0-5,3-1,-4-5,2 4,0 2,4 6,0 3,3 4,4 0,-5-5,-1-5,4 3,3 0,3 4,2 1,3 3,1 0,-4-7,-1-4,0 2,1 1,1 4,1 1,1-2,1 4,0-1,0 2,0 0,1 2,-1-2,0-2,0 1,9-5,3-4,-1 2,2-4,-1-1,-2 3,1-3,-1-1,7-5,0-1,2 5,6 3,4 7,-3 1,2-4,2-8,-5-3,-1-5,-6 4,3-1,3-3,-3 0,4-2,2 6,1 0,5-3,-4-1,-2-1,4 5,0 0,4 1,1-2,-1-4,-7-1,0-1,1 6,4 0,0-3,-4 0,1-1,0-4,-6 6,-1 1,3-3,-2 1,-1-2,5-3,2-3,-5 6,3 2,1-3,0-2,-4 2,1-2,2-2,4-2,2-2,-1-2,-6 4,1 1,1-1,4-1,1-1,3-1,1-1,-3 8,2 3,0-1,1-2,0-2,2-4,-2 4,-2 0,1-2,-1-1,2-1,-1-1,-2-2,2 0,-1 0,2 0,0 0,1 8,-1 4,-2-1,1-2,-1-3,2-2,-1-2,3-1,-2-1,-2 0,1-1,-1 1,2-1,-1 1,3 0,-2 0,-2 4,1 2,-1 0,2-2,-1 0,-2-2,2-1,-1-1,2 0,-1 0,3 0,-2-1,-3 1,3 0,-2 0,2 0,-1 0,3 0,-2 0,-2 0,1 0,-1 0,2 0,-1 0,3 0,-2 0,-2 0,1 0,-2 0,4 0,-2 0,-2 0,2 0,-1 0,2 0,-1 0,3 0,-2 0,-2 0,1 0,-1-9,2-3,-1 1,3 2,-2 3,-3 2,2 2,-1 1,3 1,-2 0,-2 1,2-1,-1-4,2-2,-1 1,3 1,-2 0,-3 2,3 1,-2 1,2 0,-1 0,3 0,-2 1,-2-1,1-9,-2-3,4 1,-2 2,2-2,0 1,-4 2,2 2,-1 3,3 1,-2-3,-2-1,2 1,-2 1,4-7,-2-3,3 2,-7-2,-3 2,-3 3,3-7,1 1,4 1,-4 0,-3 2,3 3,-4-6,-2-1,-1 4,-4-2,3 2,2 3,-3-2,3 2,3-7,0-1,-4-2,2 2,2-4,4-4,2 3,-5-4,1 2,-4 1,-2 5,-5 0,-2-5,-3-3,4 2,0-3,-4-2,1 5,-3 1,-3-4,6 3,0 0,-2-4,-4-1,2-6,-2-1,-1 2,-4-3,-1 1,7 6,3-1,-2 1,-3-3,-2-1,-2 1,-2-3,-2 0,0-2,0 0,-1 3,-4-2,-1 1,0-3,-3 6,0 4,1-2,-6 4,-2 3,3 0,-1 5,1-4,3-2,-5 3,0-3,-3 2,3 1,3-6,0 4,1-1,-6 6,0 1,-2-6,-6 2,1 0,4-5,2 1,-6 2,-3-5,-1-1,-5 4,4 2,1 5,7-3,-3 2,2 0,2 4,-2 4,4-4,-4-1,-3 4,3-1,-4 2,-1 3,-6 4,3-3,2 0,2 3,-4 0,-2 3,6-9,-3-1,0 1,-5 2,0 3,1 2,-3 2,0 2,-3 0,2 0,1 1,-1-1,1 1,-2-5,0-2,-1 0,0 2,4 1,-2 1,0 1,-1 0,1 1,-2 0,0 1,4-1,-2 0,1 0,-2 0,0 0,-1 0,1 0,2 0,-1 0,1 0,-2 0,0 0,3 0,-1 0,0 0,-2 0,0 0,-1 0,0 0,4 0,-2 0,1 0,6-9,1-3,-1 1,-3 1,-1 4,1 2,-3 2,1 1,-4 1,2 0,1 1,-1-1,1 1,-2-1,0 0,-1 0,0 0,4 0,-2 0,1 0,-2 0,0 0,-1 0,1 0,2 0,-1 0,1 0,-2 0,0 0,-1 0,1 0,2 0,-1 0,1 0,-2 0,0 0,4 0,-3 0,1 0,-2 0,1 0,-3 0,2 0,2 0,-1 0,1 0,-2 0,0 0,-1 0,1 0,2 0,-1 0,1 0,-2 0,0 0,-1 0,1 0,2 0,-1 0,1 0,-2 0,1 0,2 0,-2 0,1 0,7 4,-1 2,0 0,-3-2,-1 0,1-2,-3-1,0-1,-2 0,1 0,6 4,0 2,0 0,2-1,-4-2,0-1,-4-1,5 8,3 3,2-1,-3-2,-2 1,-3 0,-1-2,-2-3,-1-2,3-1,8 3,-1 0,0 1,-3-2,-2-1,-3-2,4 9,4 2,2 0,-3-3,3 2,2-2,-3-1,-2-3,-5-2,4 8,3 1,1-1,6 2,-3-1,-2-3,-5-3,-2 3,1-2,-4 9,0 0,-3-2,6 1,3-2,-2-3,5 5,2 1,6 1,5-1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7:34.264"/>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1 500,'9'0,"3"-9,4-3,3 0,-1-1,5 0,3 4,7-2,1 1,4 2,0 3,-6-7,-5-1,3 1,0-2,4 2,1 3,-1 2,2 4,0 1,-6-8,0-1,0 0,4 2,0 4,-1-3,2 0,1 2,2 1,0 2,2 2,-2-9,-2-1,1 0,-1 2,3 3,-2 2,-2 2,2 2,-1 0,2-5,-1 0,3-1,-2 2,-2 1,1 1,-1-4,2 0,-1 1,3 0,-2 2,-3 2,2 0,0 0,1 1,-1 1,7-1,4 0,0 0,-5 1,-1-1,-3 0,1 0,-2 0,-3 0,2-9,-2-3,3 1,-1 2,2 2,-1 3,-2 2,1 1,-1 1,2 1,0-1,1 1,8-1,1 0,4 1,-1-1,0 0,-5 0,3 0,11-9,9-3,-3 1,-3 2,-9 2,-4 3,-7 2,-5 1,4 1,3 1,-1-1,1 1,-3-1,0 0,-2 1,-4-1,1 0,-1 0,2 0,-1-5,2-1,-1 0,6 1,9 2,9 1,3 1,-5 0,-4 1,-8 0,-2 1,-4-1,-6 0,0 0,-1 0,2 1,0-1,-3 0,2 0,0 0,2-1,-1 1,3 0,-2 0,-3 0,3 0,-2 0,2 0,-1 0,3 0,-2 0,-3 0,2 0,0 0,1 0,-1 0,-2 0,2 0,-1 0,2 0,-1 0,3 0,-2 0,-2 0,1 0,-1 0,2 0,-1 0,3 0,-7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7:35.420"/>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0,'8'0,"9"0,0 9,7 3,3-1,-2 2,-2 0,5-4,-3 7,-1 0,5-3,-4 2,-1-3,5-3,-3 6,-2 1,0-4,5-2,-3 0,-1 0,4-3,-3 2,-2 0,5-2,-3 7,-2 1,0-2,5-3,1 1,6-2,0 8,3-1,-1-2,-2-3,-7 0,0-1,0 2,4-1,0-2,0-3,2 6,1 2,2 2,0-1,2-4,-6 6,-4 0,-3-3,3 1,1-3,4-3,-4 6,-3 0,3-2,1-4,-6 2,-2-2,3-2,2-2,-4 2,3 0,0-1,1 8,4 1,0-2,5-3,-1 1,3-2,-2 8,-2 0,2-3,-2 1,3-3,-2-2,-6 5,0 1,-1-3,-5 1,-3-2,4-3,2-3,-4 2,-5 8,-16 2,-13-3,-4 2,-4-3,-8-4,-5-3,4 6,-2 0,-2-1,-4-3,0-4,6 3,2-1,-2-1,0-1,-5-3,-1 0,-4-2,1 0,7 5,4 0,-2 0,-1 0,-4-2,-1-1,2-1,-4-1,1 0,-2 0,0-1,-2 1,2 0,2 0,-1 0,1 0,6 9,0 3,1-1,-5-1,1-4,0-2,-3-2,0-1,-2-1,0 0,3 4,-2 1,1 0,-2 0,0-2,-1-1,1-1,2-1,8 9,-1 2,0 0,-3-2,-1-3,-4-2,0-2,6-1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7:57.467"/>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0 0,'0'0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7:44.044"/>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0,'0'0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7:44.216"/>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0,'0'0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7:57.749"/>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0,'0'0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7:57.936"/>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0,'0'0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8:02.186"/>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0,'0'0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8:02.343"/>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2:05:36.830"/>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0 0,'0'0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8:02.561"/>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54 0,'-5'0,"-10"0,-2 9,1 3</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8:02.733"/>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11,'0'-4,"0"-2</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8:03.217"/>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0 11,'0'-4,"0"-2</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7:57.467"/>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0 0,'0'0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7:44.044"/>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0,'0'0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7:44.216"/>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0,'0'0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7:57.749"/>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0,'0'0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7:57.936"/>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0,'0'0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8:02.186"/>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0,'0'0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8:02.343"/>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2:05:37.142"/>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0 10,'0'-4,"0"-2</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8:02.561"/>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54 0,'-5'0,"-10"0,-2 9,1 3</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8:02.733"/>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11,'0'-4,"0"-2</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8:03.217"/>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0 11,'0'-4,"0"-2</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2:05:15.995"/>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1,'0'0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2:05:16.445"/>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0 1,'0'0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7:57.467"/>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0 0,'0'0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7:44.044"/>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0,'0'0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7:44.216"/>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0,'0'0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7:57.749"/>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0,'0'0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7:57.936"/>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2:05:36.471"/>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1,'0'0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8:02.186"/>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0,'0'0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8:02.343"/>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0,'0'0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8:02.561"/>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54 0,'-5'0,"-10"0,-2 9,1 3</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8:02.733"/>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11,'0'-4,"0"-2</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8:03.217"/>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0 11,'0'-4,"0"-2</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2:05:07.583"/>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115 83,'0'4,"0"11,0 7,0 8,0 5,0 4,0 0,0-2,0 2,0-1,0 1,0-1,0 2,0-2,0-3,0 3,0-2,0 2,0-1,0-2,0 1,0 0,0 2,0 0,0 1,0-1,5-6,0-6,1 3,-1 1,2-5,1 2,-1 1,7-4,1 2,-2 2,-3 1,1-6,-1 3,-2 2,6-5,0 4,-1 0,1-3,-2-2,6-4,0 3,2-1,-3-1,0 6,-3 4,5-4,0 3,0-3,-2-2,4-5,4-4,-4-2,5-1,-2 5,-2 0,-4 3,0-3,-4 5,6-2,2-3,-1 0,4-2,2-5,-3 6,3 0,2-2,-5 1,-2-3,5-2,2-3,5-2,1-3,-1 0,2-1,-4 3,-3 3,2-1,0-1,4-1,0-1,-1-1,2-1,0 0,3 0,-1 0,1-1,0 1,-3 0,1 0,-1 0,2-4,0-2,-8-9,-3-1,1 2,-3-2,-2 3,5-6,1 0,-4-1,3 3,-4-4,-1 1,-4 0,-2 2,-3 1,5-6,-1-3,1-7,-3-2,5 5,-1-1,-4 0,-5 1,0 6,-1-3,-3 0,7 3,0-2,-1-1,-4-1,-3-4,-2-2,-3-3,0 0,-2-3,1 1,-1 3,1-2,-1 2,1-3,0 2,0-3,0 2,0 3,0-3,-5 7,-1 3,1-2,0-1,2 1,1-4,-3 5,-2 2,2-3,-9 3,-1 2,-2-3,-8 3,1 1,0 0,-1 4,4-3,-3 2,2 0,1 4,-5 5,2-5,0 1,5-1,-4 1,-2 4,-2 5,5-7,-4 0,-1 2,-6-1,-1 2,1 2,6-2,-2 2,0 2,-4 2,4-7,2-2,-4 2,5-1,1 1,1 2,-5 4,-1 2,-5 2,-1 2,-3 0,0 1,3-1,-2 1,2-1,-3 0,2 1,2-1,-2 0,1 0,-2 0,1 0,-3 0,2 0,2 0,-1 0,1 0,7 9,-1 3,0-1,6 3,-3-2,0-2,-1-3,5 1,-3 0,-2-2,-4-1,3 6,2 2,5 4,-2-3,-1-2,-2-4,5 6,-4 1,-1-3,4 2,-3-2,-2-3,4 6,6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2:05:09.916"/>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577 657,'-4'0,"-6"0,-11 0,-5 0,1 4,-4 2,3 9,2 1,4 3,2-2,3 5,-4-1,1 0,-1-3,3 4,4 3,-5-4,0 1,0-5,1 4,5 3,-2 7,3 2,-7-5,0-2,3 3,-1 1,2 5,4 0,-6-6,-1 2,4 0,2-2,0-4,1 1,1 1,4 5,1 1,1 5,2-1,0-1,1 1,-1 0,0 1,1 0,-1 2,0-2,0-2,0 1,0-1,0 2,0-1,0-2,0 2,0-1,0 2,0-1,0 3,0-2,0-2,0 1,0-1,0 2,9 0,3 1,3-6,0-3,6-7,0-3,0-5,-3 3,0 0,-4 0,6-2,-2 4,1 0,7-4,-2 0,0-4,0 2,5-2,-3 6,0-1,3 2,2-2,4-5,-4 5,-2 0,-3-3,5-4,-4 0,-2 0,3-3,3-3,-5 8,2 1,0-2,1-2,4-3,1 2,3 0,0-2,3-2,-1-1,-8 3,-4 1,3-1,-1-2,5-1,1-1,-2-1,4-1,-2 0,4 0,-1-1,1 1,0 0,-3 0,1 0,-1 0,2 0,0 0,1 0,-1 0,-7-5,-4-1,2 0,-4-8,-2-1,5 2,-4-2,0 3,0-7,4 1,3-2,4-5,1 0,-5 1,0 4,-5 1,-2 4,-6-4,-1 0,-3 0,4 2,0-4,-3-3,-1 3,-1 0,5 3,-1-3,2-3,-2-7,4-1,-1-6,1 0,-4 2,-4-1,-1 0,-1-2,5 1,1-2,-3 2,-4 2,1-1,-1 1,6-2,1 0,-3 3,-3-1,-4 0,1-2,-1 1,-1-3,7 6,1 5,-1 2,-4-3,-2-1,-3-4,2-1,1-2,-2 0,-1 2,-1-2,-1 2,-2-3,1 2,-2-3,1 2,0 2,-9 8,-4-1,-3 6,1 1,-6 5,1-4,-1 1,3 1,-4 2,1 1,1 2,2-4,1-1,-6 0,-3-7,-7-2,-1 2,4-2,-1 3,0 2,1 4,5 1,-1 4,-2-5,-4 1,3-1,2 3,-3 4,3-5,2 0,6 0,0 1,-4 4,1-5,0 1,-5 3,2-1,1 2,0 3,3-1,-2 0,-3 3,-5-7,-2-1,4-2,-1 2,0 3,0 3,6-4,-3-2,0 3,3-1,-2 1,-1 4,3-3,-3 1,-1 3,0 2,4-7,-2-2,3-2,1 1,-4 4,-3 3,-1 3,5-7,-2 0,-1 1,4-3,-3 3,-1 1,-4 4,-2 2,0 2,7-7,-1-3,-1 1,-4 3,-1 2,-3 3,-1 1,3 1,-2 1,0 0,8 5,-2 2,2 3,-5 1,5 7,2 0,1 3,-4-4,4 5,1-1,5 0,-3-4,3 0,0-3,3 6,1-2,2 1,4 7,-5-2,-1 0,4 0,-2-4,2 4,3 1,3-2</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2:05:13.109"/>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0 0,'0'0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2:05:36.471"/>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1,'0'0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2:05:36.830"/>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0 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2:05:36.830"/>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0 0,'0'0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2:05:37.142"/>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0 10,'0'-4,"0"-2</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2:05:36.471"/>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1,'0'0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2:05:36.830"/>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0 0,'0'0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2:05:37.142"/>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0 10,'0'-4,"0"-2</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2:05:36.471"/>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1,'0'0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2:05:36.830"/>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0 0,'0'0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2:05:37.142"/>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0 10,'0'-4,"0"-2</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2:05:36.471"/>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1,'0'0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2:05:36.830"/>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0 0,'0'0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2:05:37.142"/>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0 10,'0'-4,"0"-2</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2:05:37.142"/>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0 10,'0'-4,"0"-2</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2:05:36.471"/>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1,'0'0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2:05:36.830"/>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0 0,'0'0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2:05:37.142"/>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0 10,'0'-4,"0"-2</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2:05:36.471"/>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1,'0'0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2:05:36.830"/>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0 0,'0'0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2:05:37.142"/>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0 10,'0'-4,"0"-2</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2:05:36.471"/>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1,'0'0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2:05:36.830"/>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0 0,'0'0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2:05:37.142"/>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0 10,'0'-4,"0"-2</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2:05:36.471"/>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1,'0'0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DEEA01-557D-475E-A564-86E8246190C5}" type="datetimeFigureOut">
              <a:rPr lang="zh-CN" altLang="en-US" smtClean="0"/>
              <a:t>2022/6/8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FFAD18-B7FC-458D-A956-8FE0B71D8C16}" type="slidenum">
              <a:rPr lang="zh-CN" altLang="en-US" smtClean="0"/>
              <a:t>‹#›</a:t>
            </a:fld>
            <a:endParaRPr lang="zh-CN" altLang="en-US"/>
          </a:p>
        </p:txBody>
      </p:sp>
    </p:spTree>
    <p:extLst>
      <p:ext uri="{BB962C8B-B14F-4D97-AF65-F5344CB8AC3E}">
        <p14:creationId xmlns:p14="http://schemas.microsoft.com/office/powerpoint/2010/main" val="30093443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FFAD18-B7FC-458D-A956-8FE0B71D8C16}" type="slidenum">
              <a:rPr lang="zh-CN" altLang="en-US" smtClean="0"/>
              <a:t>1</a:t>
            </a:fld>
            <a:endParaRPr lang="zh-CN" altLang="en-US"/>
          </a:p>
        </p:txBody>
      </p:sp>
    </p:spTree>
    <p:extLst>
      <p:ext uri="{BB962C8B-B14F-4D97-AF65-F5344CB8AC3E}">
        <p14:creationId xmlns:p14="http://schemas.microsoft.com/office/powerpoint/2010/main" val="32973685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FFAD18-B7FC-458D-A956-8FE0B71D8C16}" type="slidenum">
              <a:rPr lang="zh-CN" altLang="en-US" smtClean="0"/>
              <a:t>10</a:t>
            </a:fld>
            <a:endParaRPr lang="zh-CN" altLang="en-US"/>
          </a:p>
        </p:txBody>
      </p:sp>
    </p:spTree>
    <p:extLst>
      <p:ext uri="{BB962C8B-B14F-4D97-AF65-F5344CB8AC3E}">
        <p14:creationId xmlns:p14="http://schemas.microsoft.com/office/powerpoint/2010/main" val="30421526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FFAD18-B7FC-458D-A956-8FE0B71D8C16}" type="slidenum">
              <a:rPr lang="zh-CN" altLang="en-US" smtClean="0"/>
              <a:t>11</a:t>
            </a:fld>
            <a:endParaRPr lang="zh-CN" altLang="en-US"/>
          </a:p>
        </p:txBody>
      </p:sp>
    </p:spTree>
    <p:extLst>
      <p:ext uri="{BB962C8B-B14F-4D97-AF65-F5344CB8AC3E}">
        <p14:creationId xmlns:p14="http://schemas.microsoft.com/office/powerpoint/2010/main" val="3593792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FFAD18-B7FC-458D-A956-8FE0B71D8C16}" type="slidenum">
              <a:rPr lang="zh-CN" altLang="en-US" smtClean="0"/>
              <a:t>12</a:t>
            </a:fld>
            <a:endParaRPr lang="zh-CN" altLang="en-US"/>
          </a:p>
        </p:txBody>
      </p:sp>
    </p:spTree>
    <p:extLst>
      <p:ext uri="{BB962C8B-B14F-4D97-AF65-F5344CB8AC3E}">
        <p14:creationId xmlns:p14="http://schemas.microsoft.com/office/powerpoint/2010/main" val="25708669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FFAD18-B7FC-458D-A956-8FE0B71D8C16}" type="slidenum">
              <a:rPr lang="zh-CN" altLang="en-US" smtClean="0"/>
              <a:t>13</a:t>
            </a:fld>
            <a:endParaRPr lang="zh-CN" altLang="en-US"/>
          </a:p>
        </p:txBody>
      </p:sp>
    </p:spTree>
    <p:extLst>
      <p:ext uri="{BB962C8B-B14F-4D97-AF65-F5344CB8AC3E}">
        <p14:creationId xmlns:p14="http://schemas.microsoft.com/office/powerpoint/2010/main" val="11266017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FFAD18-B7FC-458D-A956-8FE0B71D8C16}" type="slidenum">
              <a:rPr lang="zh-CN" altLang="en-US" smtClean="0"/>
              <a:t>14</a:t>
            </a:fld>
            <a:endParaRPr lang="zh-CN" altLang="en-US"/>
          </a:p>
        </p:txBody>
      </p:sp>
    </p:spTree>
    <p:extLst>
      <p:ext uri="{BB962C8B-B14F-4D97-AF65-F5344CB8AC3E}">
        <p14:creationId xmlns:p14="http://schemas.microsoft.com/office/powerpoint/2010/main" val="32174565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FFAD18-B7FC-458D-A956-8FE0B71D8C16}" type="slidenum">
              <a:rPr lang="zh-CN" altLang="en-US" smtClean="0"/>
              <a:t>15</a:t>
            </a:fld>
            <a:endParaRPr lang="zh-CN" altLang="en-US"/>
          </a:p>
        </p:txBody>
      </p:sp>
    </p:spTree>
    <p:extLst>
      <p:ext uri="{BB962C8B-B14F-4D97-AF65-F5344CB8AC3E}">
        <p14:creationId xmlns:p14="http://schemas.microsoft.com/office/powerpoint/2010/main" val="38116411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FFAD18-B7FC-458D-A956-8FE0B71D8C16}" type="slidenum">
              <a:rPr lang="zh-CN" altLang="en-US" smtClean="0"/>
              <a:t>16</a:t>
            </a:fld>
            <a:endParaRPr lang="zh-CN" altLang="en-US"/>
          </a:p>
        </p:txBody>
      </p:sp>
    </p:spTree>
    <p:extLst>
      <p:ext uri="{BB962C8B-B14F-4D97-AF65-F5344CB8AC3E}">
        <p14:creationId xmlns:p14="http://schemas.microsoft.com/office/powerpoint/2010/main" val="13445521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FFAD18-B7FC-458D-A956-8FE0B71D8C16}" type="slidenum">
              <a:rPr lang="zh-CN" altLang="en-US" smtClean="0"/>
              <a:t>17</a:t>
            </a:fld>
            <a:endParaRPr lang="zh-CN" altLang="en-US"/>
          </a:p>
        </p:txBody>
      </p:sp>
    </p:spTree>
    <p:extLst>
      <p:ext uri="{BB962C8B-B14F-4D97-AF65-F5344CB8AC3E}">
        <p14:creationId xmlns:p14="http://schemas.microsoft.com/office/powerpoint/2010/main" val="34269009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FFAD18-B7FC-458D-A956-8FE0B71D8C16}" type="slidenum">
              <a:rPr lang="zh-CN" altLang="en-US" smtClean="0"/>
              <a:t>18</a:t>
            </a:fld>
            <a:endParaRPr lang="zh-CN" altLang="en-US"/>
          </a:p>
        </p:txBody>
      </p:sp>
    </p:spTree>
    <p:extLst>
      <p:ext uri="{BB962C8B-B14F-4D97-AF65-F5344CB8AC3E}">
        <p14:creationId xmlns:p14="http://schemas.microsoft.com/office/powerpoint/2010/main" val="31917464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FFAD18-B7FC-458D-A956-8FE0B71D8C16}" type="slidenum">
              <a:rPr lang="zh-CN" altLang="en-US" smtClean="0"/>
              <a:t>19</a:t>
            </a:fld>
            <a:endParaRPr lang="zh-CN" altLang="en-US"/>
          </a:p>
        </p:txBody>
      </p:sp>
    </p:spTree>
    <p:extLst>
      <p:ext uri="{BB962C8B-B14F-4D97-AF65-F5344CB8AC3E}">
        <p14:creationId xmlns:p14="http://schemas.microsoft.com/office/powerpoint/2010/main" val="1162430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FFAD18-B7FC-458D-A956-8FE0B71D8C16}" type="slidenum">
              <a:rPr lang="zh-CN" altLang="en-US" smtClean="0"/>
              <a:t>2</a:t>
            </a:fld>
            <a:endParaRPr lang="zh-CN" altLang="en-US"/>
          </a:p>
        </p:txBody>
      </p:sp>
    </p:spTree>
    <p:extLst>
      <p:ext uri="{BB962C8B-B14F-4D97-AF65-F5344CB8AC3E}">
        <p14:creationId xmlns:p14="http://schemas.microsoft.com/office/powerpoint/2010/main" val="9640534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FFAD18-B7FC-458D-A956-8FE0B71D8C16}" type="slidenum">
              <a:rPr lang="zh-CN" altLang="en-US" smtClean="0"/>
              <a:t>20</a:t>
            </a:fld>
            <a:endParaRPr lang="zh-CN" altLang="en-US"/>
          </a:p>
        </p:txBody>
      </p:sp>
    </p:spTree>
    <p:extLst>
      <p:ext uri="{BB962C8B-B14F-4D97-AF65-F5344CB8AC3E}">
        <p14:creationId xmlns:p14="http://schemas.microsoft.com/office/powerpoint/2010/main" val="38483871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FFAD18-B7FC-458D-A956-8FE0B71D8C16}" type="slidenum">
              <a:rPr lang="zh-CN" altLang="en-US" smtClean="0"/>
              <a:t>21</a:t>
            </a:fld>
            <a:endParaRPr lang="zh-CN" altLang="en-US"/>
          </a:p>
        </p:txBody>
      </p:sp>
    </p:spTree>
    <p:extLst>
      <p:ext uri="{BB962C8B-B14F-4D97-AF65-F5344CB8AC3E}">
        <p14:creationId xmlns:p14="http://schemas.microsoft.com/office/powerpoint/2010/main" val="14115689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FFAD18-B7FC-458D-A956-8FE0B71D8C16}" type="slidenum">
              <a:rPr lang="zh-CN" altLang="en-US" smtClean="0"/>
              <a:t>22</a:t>
            </a:fld>
            <a:endParaRPr lang="zh-CN" altLang="en-US"/>
          </a:p>
        </p:txBody>
      </p:sp>
    </p:spTree>
    <p:extLst>
      <p:ext uri="{BB962C8B-B14F-4D97-AF65-F5344CB8AC3E}">
        <p14:creationId xmlns:p14="http://schemas.microsoft.com/office/powerpoint/2010/main" val="20818473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FFAD18-B7FC-458D-A956-8FE0B71D8C16}" type="slidenum">
              <a:rPr lang="zh-CN" altLang="en-US" smtClean="0"/>
              <a:t>23</a:t>
            </a:fld>
            <a:endParaRPr lang="zh-CN" altLang="en-US"/>
          </a:p>
        </p:txBody>
      </p:sp>
    </p:spTree>
    <p:extLst>
      <p:ext uri="{BB962C8B-B14F-4D97-AF65-F5344CB8AC3E}">
        <p14:creationId xmlns:p14="http://schemas.microsoft.com/office/powerpoint/2010/main" val="16213078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FFAD18-B7FC-458D-A956-8FE0B71D8C16}" type="slidenum">
              <a:rPr lang="zh-CN" altLang="en-US" smtClean="0"/>
              <a:t>24</a:t>
            </a:fld>
            <a:endParaRPr lang="zh-CN" altLang="en-US"/>
          </a:p>
        </p:txBody>
      </p:sp>
    </p:spTree>
    <p:extLst>
      <p:ext uri="{BB962C8B-B14F-4D97-AF65-F5344CB8AC3E}">
        <p14:creationId xmlns:p14="http://schemas.microsoft.com/office/powerpoint/2010/main" val="25496037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FFAD18-B7FC-458D-A956-8FE0B71D8C16}" type="slidenum">
              <a:rPr lang="zh-CN" altLang="en-US" smtClean="0"/>
              <a:t>25</a:t>
            </a:fld>
            <a:endParaRPr lang="zh-CN" altLang="en-US"/>
          </a:p>
        </p:txBody>
      </p:sp>
    </p:spTree>
    <p:extLst>
      <p:ext uri="{BB962C8B-B14F-4D97-AF65-F5344CB8AC3E}">
        <p14:creationId xmlns:p14="http://schemas.microsoft.com/office/powerpoint/2010/main" val="18156221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FFAD18-B7FC-458D-A956-8FE0B71D8C16}" type="slidenum">
              <a:rPr lang="zh-CN" altLang="en-US" smtClean="0"/>
              <a:t>26</a:t>
            </a:fld>
            <a:endParaRPr lang="zh-CN" altLang="en-US"/>
          </a:p>
        </p:txBody>
      </p:sp>
    </p:spTree>
    <p:extLst>
      <p:ext uri="{BB962C8B-B14F-4D97-AF65-F5344CB8AC3E}">
        <p14:creationId xmlns:p14="http://schemas.microsoft.com/office/powerpoint/2010/main" val="19584171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FFAD18-B7FC-458D-A956-8FE0B71D8C16}" type="slidenum">
              <a:rPr lang="zh-CN" altLang="en-US" smtClean="0"/>
              <a:t>27</a:t>
            </a:fld>
            <a:endParaRPr lang="zh-CN" altLang="en-US"/>
          </a:p>
        </p:txBody>
      </p:sp>
    </p:spTree>
    <p:extLst>
      <p:ext uri="{BB962C8B-B14F-4D97-AF65-F5344CB8AC3E}">
        <p14:creationId xmlns:p14="http://schemas.microsoft.com/office/powerpoint/2010/main" val="25577195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FFAD18-B7FC-458D-A956-8FE0B71D8C16}" type="slidenum">
              <a:rPr lang="zh-CN" altLang="en-US" smtClean="0"/>
              <a:t>28</a:t>
            </a:fld>
            <a:endParaRPr lang="zh-CN" altLang="en-US"/>
          </a:p>
        </p:txBody>
      </p:sp>
    </p:spTree>
    <p:extLst>
      <p:ext uri="{BB962C8B-B14F-4D97-AF65-F5344CB8AC3E}">
        <p14:creationId xmlns:p14="http://schemas.microsoft.com/office/powerpoint/2010/main" val="16119828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FFAD18-B7FC-458D-A956-8FE0B71D8C16}" type="slidenum">
              <a:rPr lang="zh-CN" altLang="en-US" smtClean="0"/>
              <a:t>29</a:t>
            </a:fld>
            <a:endParaRPr lang="zh-CN" altLang="en-US"/>
          </a:p>
        </p:txBody>
      </p:sp>
    </p:spTree>
    <p:extLst>
      <p:ext uri="{BB962C8B-B14F-4D97-AF65-F5344CB8AC3E}">
        <p14:creationId xmlns:p14="http://schemas.microsoft.com/office/powerpoint/2010/main" val="28162140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FFAD18-B7FC-458D-A956-8FE0B71D8C16}" type="slidenum">
              <a:rPr lang="zh-CN" altLang="en-US" smtClean="0"/>
              <a:t>3</a:t>
            </a:fld>
            <a:endParaRPr lang="zh-CN" altLang="en-US"/>
          </a:p>
        </p:txBody>
      </p:sp>
    </p:spTree>
    <p:extLst>
      <p:ext uri="{BB962C8B-B14F-4D97-AF65-F5344CB8AC3E}">
        <p14:creationId xmlns:p14="http://schemas.microsoft.com/office/powerpoint/2010/main" val="16800911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FFAD18-B7FC-458D-A956-8FE0B71D8C16}" type="slidenum">
              <a:rPr lang="zh-CN" altLang="en-US" smtClean="0"/>
              <a:t>30</a:t>
            </a:fld>
            <a:endParaRPr lang="zh-CN" altLang="en-US"/>
          </a:p>
        </p:txBody>
      </p:sp>
    </p:spTree>
    <p:extLst>
      <p:ext uri="{BB962C8B-B14F-4D97-AF65-F5344CB8AC3E}">
        <p14:creationId xmlns:p14="http://schemas.microsoft.com/office/powerpoint/2010/main" val="42327898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FFAD18-B7FC-458D-A956-8FE0B71D8C16}" type="slidenum">
              <a:rPr lang="zh-CN" altLang="en-US" smtClean="0"/>
              <a:t>31</a:t>
            </a:fld>
            <a:endParaRPr lang="zh-CN" altLang="en-US"/>
          </a:p>
        </p:txBody>
      </p:sp>
    </p:spTree>
    <p:extLst>
      <p:ext uri="{BB962C8B-B14F-4D97-AF65-F5344CB8AC3E}">
        <p14:creationId xmlns:p14="http://schemas.microsoft.com/office/powerpoint/2010/main" val="22024288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FFAD18-B7FC-458D-A956-8FE0B71D8C16}" type="slidenum">
              <a:rPr lang="zh-CN" altLang="en-US" smtClean="0"/>
              <a:t>32</a:t>
            </a:fld>
            <a:endParaRPr lang="zh-CN" altLang="en-US"/>
          </a:p>
        </p:txBody>
      </p:sp>
    </p:spTree>
    <p:extLst>
      <p:ext uri="{BB962C8B-B14F-4D97-AF65-F5344CB8AC3E}">
        <p14:creationId xmlns:p14="http://schemas.microsoft.com/office/powerpoint/2010/main" val="15554639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FFAD18-B7FC-458D-A956-8FE0B71D8C16}" type="slidenum">
              <a:rPr lang="zh-CN" altLang="en-US" smtClean="0"/>
              <a:t>33</a:t>
            </a:fld>
            <a:endParaRPr lang="zh-CN" altLang="en-US"/>
          </a:p>
        </p:txBody>
      </p:sp>
    </p:spTree>
    <p:extLst>
      <p:ext uri="{BB962C8B-B14F-4D97-AF65-F5344CB8AC3E}">
        <p14:creationId xmlns:p14="http://schemas.microsoft.com/office/powerpoint/2010/main" val="9549525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FFAD18-B7FC-458D-A956-8FE0B71D8C16}" type="slidenum">
              <a:rPr lang="zh-CN" altLang="en-US" smtClean="0"/>
              <a:t>34</a:t>
            </a:fld>
            <a:endParaRPr lang="zh-CN" altLang="en-US"/>
          </a:p>
        </p:txBody>
      </p:sp>
    </p:spTree>
    <p:extLst>
      <p:ext uri="{BB962C8B-B14F-4D97-AF65-F5344CB8AC3E}">
        <p14:creationId xmlns:p14="http://schemas.microsoft.com/office/powerpoint/2010/main" val="22344359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FFAD18-B7FC-458D-A956-8FE0B71D8C16}" type="slidenum">
              <a:rPr lang="zh-CN" altLang="en-US" smtClean="0"/>
              <a:t>35</a:t>
            </a:fld>
            <a:endParaRPr lang="zh-CN" altLang="en-US"/>
          </a:p>
        </p:txBody>
      </p:sp>
    </p:spTree>
    <p:extLst>
      <p:ext uri="{BB962C8B-B14F-4D97-AF65-F5344CB8AC3E}">
        <p14:creationId xmlns:p14="http://schemas.microsoft.com/office/powerpoint/2010/main" val="179004180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FFAD18-B7FC-458D-A956-8FE0B71D8C16}" type="slidenum">
              <a:rPr lang="zh-CN" altLang="en-US" smtClean="0"/>
              <a:t>36</a:t>
            </a:fld>
            <a:endParaRPr lang="zh-CN" altLang="en-US"/>
          </a:p>
        </p:txBody>
      </p:sp>
    </p:spTree>
    <p:extLst>
      <p:ext uri="{BB962C8B-B14F-4D97-AF65-F5344CB8AC3E}">
        <p14:creationId xmlns:p14="http://schemas.microsoft.com/office/powerpoint/2010/main" val="123959233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FFAD18-B7FC-458D-A956-8FE0B71D8C16}" type="slidenum">
              <a:rPr lang="zh-CN" altLang="en-US" smtClean="0"/>
              <a:t>37</a:t>
            </a:fld>
            <a:endParaRPr lang="zh-CN" altLang="en-US"/>
          </a:p>
        </p:txBody>
      </p:sp>
    </p:spTree>
    <p:extLst>
      <p:ext uri="{BB962C8B-B14F-4D97-AF65-F5344CB8AC3E}">
        <p14:creationId xmlns:p14="http://schemas.microsoft.com/office/powerpoint/2010/main" val="939870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FFAD18-B7FC-458D-A956-8FE0B71D8C16}" type="slidenum">
              <a:rPr lang="zh-CN" altLang="en-US" smtClean="0"/>
              <a:t>38</a:t>
            </a:fld>
            <a:endParaRPr lang="zh-CN" altLang="en-US"/>
          </a:p>
        </p:txBody>
      </p:sp>
    </p:spTree>
    <p:extLst>
      <p:ext uri="{BB962C8B-B14F-4D97-AF65-F5344CB8AC3E}">
        <p14:creationId xmlns:p14="http://schemas.microsoft.com/office/powerpoint/2010/main" val="10122360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FFAD18-B7FC-458D-A956-8FE0B71D8C16}" type="slidenum">
              <a:rPr lang="zh-CN" altLang="en-US" smtClean="0"/>
              <a:t>39</a:t>
            </a:fld>
            <a:endParaRPr lang="zh-CN" altLang="en-US"/>
          </a:p>
        </p:txBody>
      </p:sp>
    </p:spTree>
    <p:extLst>
      <p:ext uri="{BB962C8B-B14F-4D97-AF65-F5344CB8AC3E}">
        <p14:creationId xmlns:p14="http://schemas.microsoft.com/office/powerpoint/2010/main" val="2826623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FFAD18-B7FC-458D-A956-8FE0B71D8C16}" type="slidenum">
              <a:rPr lang="zh-CN" altLang="en-US" smtClean="0"/>
              <a:t>4</a:t>
            </a:fld>
            <a:endParaRPr lang="zh-CN" altLang="en-US"/>
          </a:p>
        </p:txBody>
      </p:sp>
    </p:spTree>
    <p:extLst>
      <p:ext uri="{BB962C8B-B14F-4D97-AF65-F5344CB8AC3E}">
        <p14:creationId xmlns:p14="http://schemas.microsoft.com/office/powerpoint/2010/main" val="327924663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FFAD18-B7FC-458D-A956-8FE0B71D8C16}" type="slidenum">
              <a:rPr lang="zh-CN" altLang="en-US" smtClean="0"/>
              <a:t>40</a:t>
            </a:fld>
            <a:endParaRPr lang="zh-CN" altLang="en-US"/>
          </a:p>
        </p:txBody>
      </p:sp>
    </p:spTree>
    <p:extLst>
      <p:ext uri="{BB962C8B-B14F-4D97-AF65-F5344CB8AC3E}">
        <p14:creationId xmlns:p14="http://schemas.microsoft.com/office/powerpoint/2010/main" val="414561517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FFAD18-B7FC-458D-A956-8FE0B71D8C16}" type="slidenum">
              <a:rPr lang="zh-CN" altLang="en-US" smtClean="0"/>
              <a:t>41</a:t>
            </a:fld>
            <a:endParaRPr lang="zh-CN" altLang="en-US"/>
          </a:p>
        </p:txBody>
      </p:sp>
    </p:spTree>
    <p:extLst>
      <p:ext uri="{BB962C8B-B14F-4D97-AF65-F5344CB8AC3E}">
        <p14:creationId xmlns:p14="http://schemas.microsoft.com/office/powerpoint/2010/main" val="248497155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FFAD18-B7FC-458D-A956-8FE0B71D8C16}" type="slidenum">
              <a:rPr lang="zh-CN" altLang="en-US" smtClean="0"/>
              <a:t>42</a:t>
            </a:fld>
            <a:endParaRPr lang="zh-CN" altLang="en-US"/>
          </a:p>
        </p:txBody>
      </p:sp>
    </p:spTree>
    <p:extLst>
      <p:ext uri="{BB962C8B-B14F-4D97-AF65-F5344CB8AC3E}">
        <p14:creationId xmlns:p14="http://schemas.microsoft.com/office/powerpoint/2010/main" val="386555132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FFAD18-B7FC-458D-A956-8FE0B71D8C16}" type="slidenum">
              <a:rPr lang="zh-CN" altLang="en-US" smtClean="0"/>
              <a:t>43</a:t>
            </a:fld>
            <a:endParaRPr lang="zh-CN" altLang="en-US"/>
          </a:p>
        </p:txBody>
      </p:sp>
    </p:spTree>
    <p:extLst>
      <p:ext uri="{BB962C8B-B14F-4D97-AF65-F5344CB8AC3E}">
        <p14:creationId xmlns:p14="http://schemas.microsoft.com/office/powerpoint/2010/main" val="123551466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FFAD18-B7FC-458D-A956-8FE0B71D8C16}" type="slidenum">
              <a:rPr lang="zh-CN" altLang="en-US" smtClean="0"/>
              <a:t>44</a:t>
            </a:fld>
            <a:endParaRPr lang="zh-CN" altLang="en-US"/>
          </a:p>
        </p:txBody>
      </p:sp>
    </p:spTree>
    <p:extLst>
      <p:ext uri="{BB962C8B-B14F-4D97-AF65-F5344CB8AC3E}">
        <p14:creationId xmlns:p14="http://schemas.microsoft.com/office/powerpoint/2010/main" val="358318907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FFAD18-B7FC-458D-A956-8FE0B71D8C16}" type="slidenum">
              <a:rPr lang="zh-CN" altLang="en-US" smtClean="0"/>
              <a:t>45</a:t>
            </a:fld>
            <a:endParaRPr lang="zh-CN" altLang="en-US"/>
          </a:p>
        </p:txBody>
      </p:sp>
    </p:spTree>
    <p:extLst>
      <p:ext uri="{BB962C8B-B14F-4D97-AF65-F5344CB8AC3E}">
        <p14:creationId xmlns:p14="http://schemas.microsoft.com/office/powerpoint/2010/main" val="166100877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FFAD18-B7FC-458D-A956-8FE0B71D8C16}" type="slidenum">
              <a:rPr lang="zh-CN" altLang="en-US" smtClean="0"/>
              <a:t>46</a:t>
            </a:fld>
            <a:endParaRPr lang="zh-CN" altLang="en-US"/>
          </a:p>
        </p:txBody>
      </p:sp>
    </p:spTree>
    <p:extLst>
      <p:ext uri="{BB962C8B-B14F-4D97-AF65-F5344CB8AC3E}">
        <p14:creationId xmlns:p14="http://schemas.microsoft.com/office/powerpoint/2010/main" val="33596791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FFAD18-B7FC-458D-A956-8FE0B71D8C16}" type="slidenum">
              <a:rPr lang="zh-CN" altLang="en-US" smtClean="0"/>
              <a:t>5</a:t>
            </a:fld>
            <a:endParaRPr lang="zh-CN" altLang="en-US"/>
          </a:p>
        </p:txBody>
      </p:sp>
    </p:spTree>
    <p:extLst>
      <p:ext uri="{BB962C8B-B14F-4D97-AF65-F5344CB8AC3E}">
        <p14:creationId xmlns:p14="http://schemas.microsoft.com/office/powerpoint/2010/main" val="3792676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FFAD18-B7FC-458D-A956-8FE0B71D8C16}" type="slidenum">
              <a:rPr lang="zh-CN" altLang="en-US" smtClean="0"/>
              <a:t>6</a:t>
            </a:fld>
            <a:endParaRPr lang="zh-CN" altLang="en-US"/>
          </a:p>
        </p:txBody>
      </p:sp>
    </p:spTree>
    <p:extLst>
      <p:ext uri="{BB962C8B-B14F-4D97-AF65-F5344CB8AC3E}">
        <p14:creationId xmlns:p14="http://schemas.microsoft.com/office/powerpoint/2010/main" val="16630214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FFAD18-B7FC-458D-A956-8FE0B71D8C16}" type="slidenum">
              <a:rPr lang="zh-CN" altLang="en-US" smtClean="0"/>
              <a:t>7</a:t>
            </a:fld>
            <a:endParaRPr lang="zh-CN" altLang="en-US"/>
          </a:p>
        </p:txBody>
      </p:sp>
    </p:spTree>
    <p:extLst>
      <p:ext uri="{BB962C8B-B14F-4D97-AF65-F5344CB8AC3E}">
        <p14:creationId xmlns:p14="http://schemas.microsoft.com/office/powerpoint/2010/main" val="32876371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FFAD18-B7FC-458D-A956-8FE0B71D8C16}" type="slidenum">
              <a:rPr lang="zh-CN" altLang="en-US" smtClean="0"/>
              <a:t>8</a:t>
            </a:fld>
            <a:endParaRPr lang="zh-CN" altLang="en-US"/>
          </a:p>
        </p:txBody>
      </p:sp>
    </p:spTree>
    <p:extLst>
      <p:ext uri="{BB962C8B-B14F-4D97-AF65-F5344CB8AC3E}">
        <p14:creationId xmlns:p14="http://schemas.microsoft.com/office/powerpoint/2010/main" val="24446089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FFAD18-B7FC-458D-A956-8FE0B71D8C16}" type="slidenum">
              <a:rPr lang="zh-CN" altLang="en-US" smtClean="0"/>
              <a:t>9</a:t>
            </a:fld>
            <a:endParaRPr lang="zh-CN" altLang="en-US"/>
          </a:p>
        </p:txBody>
      </p:sp>
    </p:spTree>
    <p:extLst>
      <p:ext uri="{BB962C8B-B14F-4D97-AF65-F5344CB8AC3E}">
        <p14:creationId xmlns:p14="http://schemas.microsoft.com/office/powerpoint/2010/main" val="14951654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5793A1-8631-4D87-98C4-4F9DAF5BD4D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14FF4B6-CC58-4111-9903-BC87B69D0B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B28CB26-33BA-46FF-9D7D-03004D3380DC}"/>
              </a:ext>
            </a:extLst>
          </p:cNvPr>
          <p:cNvSpPr>
            <a:spLocks noGrp="1"/>
          </p:cNvSpPr>
          <p:nvPr>
            <p:ph type="dt" sz="half" idx="10"/>
          </p:nvPr>
        </p:nvSpPr>
        <p:spPr/>
        <p:txBody>
          <a:bodyPr/>
          <a:lstStyle/>
          <a:p>
            <a:fld id="{F904D671-34E3-454A-AF28-686B42623AE7}" type="datetimeFigureOut">
              <a:rPr lang="zh-CN" altLang="en-US" smtClean="0"/>
              <a:t>2022/6/8</a:t>
            </a:fld>
            <a:endParaRPr lang="zh-CN" altLang="en-US"/>
          </a:p>
        </p:txBody>
      </p:sp>
      <p:sp>
        <p:nvSpPr>
          <p:cNvPr id="5" name="页脚占位符 4">
            <a:extLst>
              <a:ext uri="{FF2B5EF4-FFF2-40B4-BE49-F238E27FC236}">
                <a16:creationId xmlns:a16="http://schemas.microsoft.com/office/drawing/2014/main" id="{2B7F5264-9DA9-4066-B7A5-FEF4F89D0DF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E3AFDF4-0894-49F1-9F59-FD77249D8B88}"/>
              </a:ext>
            </a:extLst>
          </p:cNvPr>
          <p:cNvSpPr>
            <a:spLocks noGrp="1"/>
          </p:cNvSpPr>
          <p:nvPr>
            <p:ph type="sldNum" sz="quarter" idx="12"/>
          </p:nvPr>
        </p:nvSpPr>
        <p:spPr/>
        <p:txBody>
          <a:bodyPr/>
          <a:lstStyle/>
          <a:p>
            <a:fld id="{FE885FB6-AE45-49A4-843E-7319B61EE5A9}" type="slidenum">
              <a:rPr lang="zh-CN" altLang="en-US" smtClean="0"/>
              <a:t>‹#›</a:t>
            </a:fld>
            <a:endParaRPr lang="zh-CN" altLang="en-US"/>
          </a:p>
        </p:txBody>
      </p:sp>
    </p:spTree>
    <p:extLst>
      <p:ext uri="{BB962C8B-B14F-4D97-AF65-F5344CB8AC3E}">
        <p14:creationId xmlns:p14="http://schemas.microsoft.com/office/powerpoint/2010/main" val="2316193579"/>
      </p:ext>
    </p:extLst>
  </p:cSld>
  <p:clrMapOvr>
    <a:masterClrMapping/>
  </p:clrMapOvr>
  <mc:AlternateContent xmlns:mc="http://schemas.openxmlformats.org/markup-compatibility/2006" xmlns:p14="http://schemas.microsoft.com/office/powerpoint/2010/main">
    <mc:Choice Requires="p14">
      <p:transition spd="slow" p14:dur="1500" advClick="0" advTm="0">
        <p14:window dir="vert"/>
      </p:transition>
    </mc:Choice>
    <mc:Fallback xmlns="">
      <p:transition spd="slow" advClick="0" advTm="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E7579D-219A-4E8F-AA9E-FAA37E45E33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554E7FD-B4B3-4C52-93FB-A049DB33E7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970E241-880C-49F1-B88D-C229E91236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A500DA43-27C8-4D5F-A47F-2F4668C8035C}"/>
              </a:ext>
            </a:extLst>
          </p:cNvPr>
          <p:cNvSpPr>
            <a:spLocks noGrp="1"/>
          </p:cNvSpPr>
          <p:nvPr>
            <p:ph type="dt" sz="half" idx="10"/>
          </p:nvPr>
        </p:nvSpPr>
        <p:spPr/>
        <p:txBody>
          <a:bodyPr/>
          <a:lstStyle/>
          <a:p>
            <a:fld id="{F904D671-34E3-454A-AF28-686B42623AE7}" type="datetimeFigureOut">
              <a:rPr lang="zh-CN" altLang="en-US" smtClean="0"/>
              <a:t>2022/6/8</a:t>
            </a:fld>
            <a:endParaRPr lang="zh-CN" altLang="en-US"/>
          </a:p>
        </p:txBody>
      </p:sp>
      <p:sp>
        <p:nvSpPr>
          <p:cNvPr id="6" name="页脚占位符 5">
            <a:extLst>
              <a:ext uri="{FF2B5EF4-FFF2-40B4-BE49-F238E27FC236}">
                <a16:creationId xmlns:a16="http://schemas.microsoft.com/office/drawing/2014/main" id="{5103C3C9-3FF9-4686-BFCE-4B40A8DCADE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81BEB1D-0F78-44F7-BD87-2BD8A93F2589}"/>
              </a:ext>
            </a:extLst>
          </p:cNvPr>
          <p:cNvSpPr>
            <a:spLocks noGrp="1"/>
          </p:cNvSpPr>
          <p:nvPr>
            <p:ph type="sldNum" sz="quarter" idx="12"/>
          </p:nvPr>
        </p:nvSpPr>
        <p:spPr/>
        <p:txBody>
          <a:bodyPr/>
          <a:lstStyle/>
          <a:p>
            <a:fld id="{FE885FB6-AE45-49A4-843E-7319B61EE5A9}" type="slidenum">
              <a:rPr lang="zh-CN" altLang="en-US" smtClean="0"/>
              <a:t>‹#›</a:t>
            </a:fld>
            <a:endParaRPr lang="zh-CN" altLang="en-US"/>
          </a:p>
        </p:txBody>
      </p:sp>
    </p:spTree>
    <p:extLst>
      <p:ext uri="{BB962C8B-B14F-4D97-AF65-F5344CB8AC3E}">
        <p14:creationId xmlns:p14="http://schemas.microsoft.com/office/powerpoint/2010/main" val="3415466751"/>
      </p:ext>
    </p:extLst>
  </p:cSld>
  <p:clrMapOvr>
    <a:masterClrMapping/>
  </p:clrMapOvr>
  <mc:AlternateContent xmlns:mc="http://schemas.openxmlformats.org/markup-compatibility/2006" xmlns:p14="http://schemas.microsoft.com/office/powerpoint/2010/main">
    <mc:Choice Requires="p14">
      <p:transition spd="slow" p14:dur="1500" advClick="0" advTm="0">
        <p14:window dir="vert"/>
      </p:transition>
    </mc:Choice>
    <mc:Fallback xmlns="">
      <p:transition spd="slow" advClick="0" advTm="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82D674-F060-4FF4-A2B3-C6C3F2CC7E1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71D3A8E-4BE2-4262-A86C-9F8BE4275888}"/>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224B330-6575-4399-A8C7-D785616DFECF}"/>
              </a:ext>
            </a:extLst>
          </p:cNvPr>
          <p:cNvSpPr>
            <a:spLocks noGrp="1"/>
          </p:cNvSpPr>
          <p:nvPr>
            <p:ph type="dt" sz="half" idx="10"/>
          </p:nvPr>
        </p:nvSpPr>
        <p:spPr/>
        <p:txBody>
          <a:bodyPr/>
          <a:lstStyle/>
          <a:p>
            <a:fld id="{F904D671-34E3-454A-AF28-686B42623AE7}" type="datetimeFigureOut">
              <a:rPr lang="zh-CN" altLang="en-US" smtClean="0"/>
              <a:t>2022/6/8</a:t>
            </a:fld>
            <a:endParaRPr lang="zh-CN" altLang="en-US"/>
          </a:p>
        </p:txBody>
      </p:sp>
      <p:sp>
        <p:nvSpPr>
          <p:cNvPr id="5" name="页脚占位符 4">
            <a:extLst>
              <a:ext uri="{FF2B5EF4-FFF2-40B4-BE49-F238E27FC236}">
                <a16:creationId xmlns:a16="http://schemas.microsoft.com/office/drawing/2014/main" id="{4F41D97E-3D89-48D3-953E-6F308E25000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BDB3CA3-0EC9-4858-B451-70F861F1137D}"/>
              </a:ext>
            </a:extLst>
          </p:cNvPr>
          <p:cNvSpPr>
            <a:spLocks noGrp="1"/>
          </p:cNvSpPr>
          <p:nvPr>
            <p:ph type="sldNum" sz="quarter" idx="12"/>
          </p:nvPr>
        </p:nvSpPr>
        <p:spPr/>
        <p:txBody>
          <a:bodyPr/>
          <a:lstStyle/>
          <a:p>
            <a:fld id="{FE885FB6-AE45-49A4-843E-7319B61EE5A9}" type="slidenum">
              <a:rPr lang="zh-CN" altLang="en-US" smtClean="0"/>
              <a:t>‹#›</a:t>
            </a:fld>
            <a:endParaRPr lang="zh-CN" altLang="en-US"/>
          </a:p>
        </p:txBody>
      </p:sp>
    </p:spTree>
    <p:extLst>
      <p:ext uri="{BB962C8B-B14F-4D97-AF65-F5344CB8AC3E}">
        <p14:creationId xmlns:p14="http://schemas.microsoft.com/office/powerpoint/2010/main" val="1155118766"/>
      </p:ext>
    </p:extLst>
  </p:cSld>
  <p:clrMapOvr>
    <a:masterClrMapping/>
  </p:clrMapOvr>
  <mc:AlternateContent xmlns:mc="http://schemas.openxmlformats.org/markup-compatibility/2006" xmlns:p14="http://schemas.microsoft.com/office/powerpoint/2010/main">
    <mc:Choice Requires="p14">
      <p:transition spd="slow" p14:dur="1500" advClick="0" advTm="0">
        <p14:window dir="vert"/>
      </p:transition>
    </mc:Choice>
    <mc:Fallback xmlns="">
      <p:transition spd="slow" advClick="0" advTm="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84DEF27-D968-4935-96B0-BEED29FC3F6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8463BA2-E516-452D-A011-080324FC9DBC}"/>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2528EFE-D410-402E-8AC8-8120E910EF3A}"/>
              </a:ext>
            </a:extLst>
          </p:cNvPr>
          <p:cNvSpPr>
            <a:spLocks noGrp="1"/>
          </p:cNvSpPr>
          <p:nvPr>
            <p:ph type="dt" sz="half" idx="10"/>
          </p:nvPr>
        </p:nvSpPr>
        <p:spPr/>
        <p:txBody>
          <a:bodyPr/>
          <a:lstStyle/>
          <a:p>
            <a:fld id="{F904D671-34E3-454A-AF28-686B42623AE7}" type="datetimeFigureOut">
              <a:rPr lang="zh-CN" altLang="en-US" smtClean="0"/>
              <a:t>2022/6/8</a:t>
            </a:fld>
            <a:endParaRPr lang="zh-CN" altLang="en-US"/>
          </a:p>
        </p:txBody>
      </p:sp>
      <p:sp>
        <p:nvSpPr>
          <p:cNvPr id="5" name="页脚占位符 4">
            <a:extLst>
              <a:ext uri="{FF2B5EF4-FFF2-40B4-BE49-F238E27FC236}">
                <a16:creationId xmlns:a16="http://schemas.microsoft.com/office/drawing/2014/main" id="{91F256DC-6CAB-4028-876E-D8A6245347C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9755E6B-5784-44EF-AD1F-CA42E04D8D68}"/>
              </a:ext>
            </a:extLst>
          </p:cNvPr>
          <p:cNvSpPr>
            <a:spLocks noGrp="1"/>
          </p:cNvSpPr>
          <p:nvPr>
            <p:ph type="sldNum" sz="quarter" idx="12"/>
          </p:nvPr>
        </p:nvSpPr>
        <p:spPr/>
        <p:txBody>
          <a:bodyPr/>
          <a:lstStyle/>
          <a:p>
            <a:fld id="{FE885FB6-AE45-49A4-843E-7319B61EE5A9}" type="slidenum">
              <a:rPr lang="zh-CN" altLang="en-US" smtClean="0"/>
              <a:t>‹#›</a:t>
            </a:fld>
            <a:endParaRPr lang="zh-CN" altLang="en-US"/>
          </a:p>
        </p:txBody>
      </p:sp>
    </p:spTree>
    <p:extLst>
      <p:ext uri="{BB962C8B-B14F-4D97-AF65-F5344CB8AC3E}">
        <p14:creationId xmlns:p14="http://schemas.microsoft.com/office/powerpoint/2010/main" val="3550989908"/>
      </p:ext>
    </p:extLst>
  </p:cSld>
  <p:clrMapOvr>
    <a:masterClrMapping/>
  </p:clrMapOvr>
  <mc:AlternateContent xmlns:mc="http://schemas.openxmlformats.org/markup-compatibility/2006" xmlns:p14="http://schemas.microsoft.com/office/powerpoint/2010/main">
    <mc:Choice Requires="p14">
      <p:transition spd="slow" p14:dur="1500" advClick="0" advTm="0">
        <p14:window dir="vert"/>
      </p:transition>
    </mc:Choice>
    <mc:Fallback xmlns="">
      <p:transition spd="slow" advClick="0" advTm="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2022/6/8</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1622794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2022/6/8</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3660556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6856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C51A1F-7F76-4EBB-BAEE-D2037E79EA7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3E03546-DBC0-4026-AABC-F01002D5594C}"/>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0B87EEF-F07E-4F57-BEF0-1A6555A865F9}"/>
              </a:ext>
            </a:extLst>
          </p:cNvPr>
          <p:cNvSpPr>
            <a:spLocks noGrp="1"/>
          </p:cNvSpPr>
          <p:nvPr>
            <p:ph type="dt" sz="half" idx="10"/>
          </p:nvPr>
        </p:nvSpPr>
        <p:spPr/>
        <p:txBody>
          <a:bodyPr/>
          <a:lstStyle/>
          <a:p>
            <a:fld id="{F904D671-34E3-454A-AF28-686B42623AE7}" type="datetimeFigureOut">
              <a:rPr lang="zh-CN" altLang="en-US" smtClean="0"/>
              <a:t>2022/6/8</a:t>
            </a:fld>
            <a:endParaRPr lang="zh-CN" altLang="en-US"/>
          </a:p>
        </p:txBody>
      </p:sp>
      <p:sp>
        <p:nvSpPr>
          <p:cNvPr id="5" name="页脚占位符 4">
            <a:extLst>
              <a:ext uri="{FF2B5EF4-FFF2-40B4-BE49-F238E27FC236}">
                <a16:creationId xmlns:a16="http://schemas.microsoft.com/office/drawing/2014/main" id="{838A40AB-D5F3-4750-B0C8-488DE83F516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CCDA9BF-7A0E-4466-A324-2362B75B1071}"/>
              </a:ext>
            </a:extLst>
          </p:cNvPr>
          <p:cNvSpPr>
            <a:spLocks noGrp="1"/>
          </p:cNvSpPr>
          <p:nvPr>
            <p:ph type="sldNum" sz="quarter" idx="12"/>
          </p:nvPr>
        </p:nvSpPr>
        <p:spPr/>
        <p:txBody>
          <a:bodyPr/>
          <a:lstStyle/>
          <a:p>
            <a:fld id="{FE885FB6-AE45-49A4-843E-7319B61EE5A9}" type="slidenum">
              <a:rPr lang="zh-CN" altLang="en-US" smtClean="0"/>
              <a:t>‹#›</a:t>
            </a:fld>
            <a:endParaRPr lang="zh-CN" altLang="en-US"/>
          </a:p>
        </p:txBody>
      </p:sp>
    </p:spTree>
    <p:extLst>
      <p:ext uri="{BB962C8B-B14F-4D97-AF65-F5344CB8AC3E}">
        <p14:creationId xmlns:p14="http://schemas.microsoft.com/office/powerpoint/2010/main" val="311121368"/>
      </p:ext>
    </p:extLst>
  </p:cSld>
  <p:clrMapOvr>
    <a:masterClrMapping/>
  </p:clrMapOvr>
  <mc:AlternateContent xmlns:mc="http://schemas.openxmlformats.org/markup-compatibility/2006" xmlns:p14="http://schemas.microsoft.com/office/powerpoint/2010/main">
    <mc:Choice Requires="p14">
      <p:transition spd="slow" p14:dur="1500" advClick="0" advTm="0">
        <p14:window dir="vert"/>
      </p:transition>
    </mc:Choice>
    <mc:Fallback xmlns="">
      <p:transition spd="slow" advClick="0"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B3E03F-E06A-4A62-A8D4-6BFC5D496FF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7D4E6BA-99C5-4732-BF85-BC30760EF1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92BB9FAC-0931-468B-8DF4-4D0C17EEEFD3}"/>
              </a:ext>
            </a:extLst>
          </p:cNvPr>
          <p:cNvSpPr>
            <a:spLocks noGrp="1"/>
          </p:cNvSpPr>
          <p:nvPr>
            <p:ph type="dt" sz="half" idx="10"/>
          </p:nvPr>
        </p:nvSpPr>
        <p:spPr/>
        <p:txBody>
          <a:bodyPr/>
          <a:lstStyle/>
          <a:p>
            <a:fld id="{F904D671-34E3-454A-AF28-686B42623AE7}" type="datetimeFigureOut">
              <a:rPr lang="zh-CN" altLang="en-US" smtClean="0"/>
              <a:t>2022/6/8</a:t>
            </a:fld>
            <a:endParaRPr lang="zh-CN" altLang="en-US"/>
          </a:p>
        </p:txBody>
      </p:sp>
      <p:sp>
        <p:nvSpPr>
          <p:cNvPr id="5" name="页脚占位符 4">
            <a:extLst>
              <a:ext uri="{FF2B5EF4-FFF2-40B4-BE49-F238E27FC236}">
                <a16:creationId xmlns:a16="http://schemas.microsoft.com/office/drawing/2014/main" id="{8A2860F7-57D5-49F2-B3B1-F853CC1B333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905A9A0-2764-48AC-A807-73FC4AEA5D79}"/>
              </a:ext>
            </a:extLst>
          </p:cNvPr>
          <p:cNvSpPr>
            <a:spLocks noGrp="1"/>
          </p:cNvSpPr>
          <p:nvPr>
            <p:ph type="sldNum" sz="quarter" idx="12"/>
          </p:nvPr>
        </p:nvSpPr>
        <p:spPr/>
        <p:txBody>
          <a:bodyPr/>
          <a:lstStyle/>
          <a:p>
            <a:fld id="{FE885FB6-AE45-49A4-843E-7319B61EE5A9}" type="slidenum">
              <a:rPr lang="zh-CN" altLang="en-US" smtClean="0"/>
              <a:t>‹#›</a:t>
            </a:fld>
            <a:endParaRPr lang="zh-CN" altLang="en-US"/>
          </a:p>
        </p:txBody>
      </p:sp>
    </p:spTree>
    <p:extLst>
      <p:ext uri="{BB962C8B-B14F-4D97-AF65-F5344CB8AC3E}">
        <p14:creationId xmlns:p14="http://schemas.microsoft.com/office/powerpoint/2010/main" val="3231194262"/>
      </p:ext>
    </p:extLst>
  </p:cSld>
  <p:clrMapOvr>
    <a:masterClrMapping/>
  </p:clrMapOvr>
  <mc:AlternateContent xmlns:mc="http://schemas.openxmlformats.org/markup-compatibility/2006" xmlns:p14="http://schemas.microsoft.com/office/powerpoint/2010/main">
    <mc:Choice Requires="p14">
      <p:transition spd="slow" p14:dur="1500" advClick="0" advTm="0">
        <p14:window dir="vert"/>
      </p:transition>
    </mc:Choice>
    <mc:Fallback xmlns="">
      <p:transition spd="slow" advClick="0"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A3CC22-1084-4D94-A9F2-848C7E24933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D45DD9C-FB07-4258-B273-50CA41C39C52}"/>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F9416A9D-8CDB-4FA8-8EA5-3DE009372ED5}"/>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85800799-C677-43D4-BB5C-5A8A41DE5143}"/>
              </a:ext>
            </a:extLst>
          </p:cNvPr>
          <p:cNvSpPr>
            <a:spLocks noGrp="1"/>
          </p:cNvSpPr>
          <p:nvPr>
            <p:ph type="dt" sz="half" idx="10"/>
          </p:nvPr>
        </p:nvSpPr>
        <p:spPr/>
        <p:txBody>
          <a:bodyPr/>
          <a:lstStyle/>
          <a:p>
            <a:fld id="{F904D671-34E3-454A-AF28-686B42623AE7}" type="datetimeFigureOut">
              <a:rPr lang="zh-CN" altLang="en-US" smtClean="0"/>
              <a:t>2022/6/8</a:t>
            </a:fld>
            <a:endParaRPr lang="zh-CN" altLang="en-US"/>
          </a:p>
        </p:txBody>
      </p:sp>
      <p:sp>
        <p:nvSpPr>
          <p:cNvPr id="6" name="页脚占位符 5">
            <a:extLst>
              <a:ext uri="{FF2B5EF4-FFF2-40B4-BE49-F238E27FC236}">
                <a16:creationId xmlns:a16="http://schemas.microsoft.com/office/drawing/2014/main" id="{95D55062-3694-406F-9EDA-3EAB9907DCF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D2A1E59-3649-4570-8E9E-BFFD9306B2DC}"/>
              </a:ext>
            </a:extLst>
          </p:cNvPr>
          <p:cNvSpPr>
            <a:spLocks noGrp="1"/>
          </p:cNvSpPr>
          <p:nvPr>
            <p:ph type="sldNum" sz="quarter" idx="12"/>
          </p:nvPr>
        </p:nvSpPr>
        <p:spPr/>
        <p:txBody>
          <a:bodyPr/>
          <a:lstStyle/>
          <a:p>
            <a:fld id="{FE885FB6-AE45-49A4-843E-7319B61EE5A9}" type="slidenum">
              <a:rPr lang="zh-CN" altLang="en-US" smtClean="0"/>
              <a:t>‹#›</a:t>
            </a:fld>
            <a:endParaRPr lang="zh-CN" altLang="en-US"/>
          </a:p>
        </p:txBody>
      </p:sp>
    </p:spTree>
    <p:extLst>
      <p:ext uri="{BB962C8B-B14F-4D97-AF65-F5344CB8AC3E}">
        <p14:creationId xmlns:p14="http://schemas.microsoft.com/office/powerpoint/2010/main" val="1860581320"/>
      </p:ext>
    </p:extLst>
  </p:cSld>
  <p:clrMapOvr>
    <a:masterClrMapping/>
  </p:clrMapOvr>
  <mc:AlternateContent xmlns:mc="http://schemas.openxmlformats.org/markup-compatibility/2006" xmlns:p14="http://schemas.microsoft.com/office/powerpoint/2010/main">
    <mc:Choice Requires="p14">
      <p:transition spd="slow" p14:dur="1500" advClick="0" advTm="0">
        <p14:window dir="vert"/>
      </p:transition>
    </mc:Choice>
    <mc:Fallback xmlns="">
      <p:transition spd="slow" advClick="0"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F76C72-AAE4-4B7C-A5D0-E990A8403B0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5E0A4B8-8849-4E3C-8F7F-5CF63D9782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F9C1F8A4-6A9C-4710-BCDB-0610E8F5CBF7}"/>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15205729-FDFE-47C3-8355-6EF2A85FA3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78F2B5A3-EDE0-44FB-AE4C-C33119A7B333}"/>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D2FE03DA-2EA8-4443-B6EA-1594678039B4}"/>
              </a:ext>
            </a:extLst>
          </p:cNvPr>
          <p:cNvSpPr>
            <a:spLocks noGrp="1"/>
          </p:cNvSpPr>
          <p:nvPr>
            <p:ph type="dt" sz="half" idx="10"/>
          </p:nvPr>
        </p:nvSpPr>
        <p:spPr/>
        <p:txBody>
          <a:bodyPr/>
          <a:lstStyle/>
          <a:p>
            <a:fld id="{F904D671-34E3-454A-AF28-686B42623AE7}" type="datetimeFigureOut">
              <a:rPr lang="zh-CN" altLang="en-US" smtClean="0"/>
              <a:t>2022/6/8</a:t>
            </a:fld>
            <a:endParaRPr lang="zh-CN" altLang="en-US"/>
          </a:p>
        </p:txBody>
      </p:sp>
      <p:sp>
        <p:nvSpPr>
          <p:cNvPr id="8" name="页脚占位符 7">
            <a:extLst>
              <a:ext uri="{FF2B5EF4-FFF2-40B4-BE49-F238E27FC236}">
                <a16:creationId xmlns:a16="http://schemas.microsoft.com/office/drawing/2014/main" id="{A3DB7650-F5D3-408C-8E0D-0906FE970E0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DE8175D-EFD1-431F-9C33-A93EF42E6255}"/>
              </a:ext>
            </a:extLst>
          </p:cNvPr>
          <p:cNvSpPr>
            <a:spLocks noGrp="1"/>
          </p:cNvSpPr>
          <p:nvPr>
            <p:ph type="sldNum" sz="quarter" idx="12"/>
          </p:nvPr>
        </p:nvSpPr>
        <p:spPr/>
        <p:txBody>
          <a:bodyPr/>
          <a:lstStyle/>
          <a:p>
            <a:fld id="{FE885FB6-AE45-49A4-843E-7319B61EE5A9}" type="slidenum">
              <a:rPr lang="zh-CN" altLang="en-US" smtClean="0"/>
              <a:t>‹#›</a:t>
            </a:fld>
            <a:endParaRPr lang="zh-CN" altLang="en-US"/>
          </a:p>
        </p:txBody>
      </p:sp>
    </p:spTree>
    <p:extLst>
      <p:ext uri="{BB962C8B-B14F-4D97-AF65-F5344CB8AC3E}">
        <p14:creationId xmlns:p14="http://schemas.microsoft.com/office/powerpoint/2010/main" val="227027503"/>
      </p:ext>
    </p:extLst>
  </p:cSld>
  <p:clrMapOvr>
    <a:masterClrMapping/>
  </p:clrMapOvr>
  <mc:AlternateContent xmlns:mc="http://schemas.openxmlformats.org/markup-compatibility/2006" xmlns:p14="http://schemas.microsoft.com/office/powerpoint/2010/main">
    <mc:Choice Requires="p14">
      <p:transition spd="slow" p14:dur="1500" advClick="0" advTm="0">
        <p14:window dir="vert"/>
      </p:transition>
    </mc:Choice>
    <mc:Fallback xmlns="">
      <p:transition spd="slow" advClick="0"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F76C72-AAE4-4B7C-A5D0-E990A8403B0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5E0A4B8-8849-4E3C-8F7F-5CF63D9782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F9C1F8A4-6A9C-4710-BCDB-0610E8F5CBF7}"/>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15205729-FDFE-47C3-8355-6EF2A85FA3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78F2B5A3-EDE0-44FB-AE4C-C33119A7B333}"/>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D2FE03DA-2EA8-4443-B6EA-1594678039B4}"/>
              </a:ext>
            </a:extLst>
          </p:cNvPr>
          <p:cNvSpPr>
            <a:spLocks noGrp="1"/>
          </p:cNvSpPr>
          <p:nvPr>
            <p:ph type="dt" sz="half" idx="10"/>
          </p:nvPr>
        </p:nvSpPr>
        <p:spPr/>
        <p:txBody>
          <a:bodyPr/>
          <a:lstStyle/>
          <a:p>
            <a:fld id="{F904D671-34E3-454A-AF28-686B42623AE7}" type="datetimeFigureOut">
              <a:rPr lang="zh-CN" altLang="en-US" smtClean="0"/>
              <a:t>2022/6/8</a:t>
            </a:fld>
            <a:endParaRPr lang="zh-CN" altLang="en-US"/>
          </a:p>
        </p:txBody>
      </p:sp>
      <p:sp>
        <p:nvSpPr>
          <p:cNvPr id="8" name="页脚占位符 7">
            <a:extLst>
              <a:ext uri="{FF2B5EF4-FFF2-40B4-BE49-F238E27FC236}">
                <a16:creationId xmlns:a16="http://schemas.microsoft.com/office/drawing/2014/main" id="{A3DB7650-F5D3-408C-8E0D-0906FE970E0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DE8175D-EFD1-431F-9C33-A93EF42E6255}"/>
              </a:ext>
            </a:extLst>
          </p:cNvPr>
          <p:cNvSpPr>
            <a:spLocks noGrp="1"/>
          </p:cNvSpPr>
          <p:nvPr>
            <p:ph type="sldNum" sz="quarter" idx="12"/>
          </p:nvPr>
        </p:nvSpPr>
        <p:spPr/>
        <p:txBody>
          <a:bodyPr/>
          <a:lstStyle/>
          <a:p>
            <a:fld id="{FE885FB6-AE45-49A4-843E-7319B61EE5A9}" type="slidenum">
              <a:rPr lang="zh-CN" altLang="en-US" smtClean="0"/>
              <a:t>‹#›</a:t>
            </a:fld>
            <a:endParaRPr lang="zh-CN" altLang="en-US"/>
          </a:p>
        </p:txBody>
      </p:sp>
      <p:sp>
        <p:nvSpPr>
          <p:cNvPr id="11" name="TextBox 10"/>
          <p:cNvSpPr txBox="1"/>
          <p:nvPr userDrawn="1"/>
        </p:nvSpPr>
        <p:spPr>
          <a:xfrm>
            <a:off x="2022005" y="6740253"/>
            <a:ext cx="1800200"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模板</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http://www.1ppt.com/moban/</a:t>
            </a:r>
            <a:r>
              <a:rPr kumimoji="0" lang="zh-CN" altLang="en-US" sz="100" b="0" i="0" u="none" strike="noStrike" kern="0" cap="none" spc="0" normalizeH="0" baseline="0" noProof="0" dirty="0">
                <a:ln>
                  <a:noFill/>
                </a:ln>
                <a:solidFill>
                  <a:prstClr val="black"/>
                </a:solidFill>
                <a:effectLst/>
                <a:uLnTx/>
                <a:uFillTx/>
              </a:rPr>
              <a:t> </a:t>
            </a:r>
            <a:endParaRPr kumimoji="0" lang="en-US" altLang="zh-CN" sz="1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2732108856"/>
      </p:ext>
    </p:extLst>
  </p:cSld>
  <p:clrMapOvr>
    <a:masterClrMapping/>
  </p:clrMapOvr>
  <mc:AlternateContent xmlns:mc="http://schemas.openxmlformats.org/markup-compatibility/2006" xmlns:p14="http://schemas.microsoft.com/office/powerpoint/2010/main">
    <mc:Choice Requires="p14">
      <p:transition spd="slow" p14:dur="1500" advClick="0" advTm="0">
        <p14:window dir="vert"/>
      </p:transition>
    </mc:Choice>
    <mc:Fallback xmlns="">
      <p:transition spd="slow" advClick="0" advTm="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62C83A-78A1-4562-955E-00B4976067D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09027F8-383A-41D6-B481-BBDC26E52B56}"/>
              </a:ext>
            </a:extLst>
          </p:cNvPr>
          <p:cNvSpPr>
            <a:spLocks noGrp="1"/>
          </p:cNvSpPr>
          <p:nvPr>
            <p:ph type="dt" sz="half" idx="10"/>
          </p:nvPr>
        </p:nvSpPr>
        <p:spPr/>
        <p:txBody>
          <a:bodyPr/>
          <a:lstStyle/>
          <a:p>
            <a:fld id="{F904D671-34E3-454A-AF28-686B42623AE7}" type="datetimeFigureOut">
              <a:rPr lang="zh-CN" altLang="en-US" smtClean="0"/>
              <a:t>2022/6/8</a:t>
            </a:fld>
            <a:endParaRPr lang="zh-CN" altLang="en-US"/>
          </a:p>
        </p:txBody>
      </p:sp>
      <p:sp>
        <p:nvSpPr>
          <p:cNvPr id="4" name="页脚占位符 3">
            <a:extLst>
              <a:ext uri="{FF2B5EF4-FFF2-40B4-BE49-F238E27FC236}">
                <a16:creationId xmlns:a16="http://schemas.microsoft.com/office/drawing/2014/main" id="{E192478A-DBB3-46BE-B22A-190A8A2DA3B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64EFB8D-9EEA-45B9-8BD3-39DE5747F7CC}"/>
              </a:ext>
            </a:extLst>
          </p:cNvPr>
          <p:cNvSpPr>
            <a:spLocks noGrp="1"/>
          </p:cNvSpPr>
          <p:nvPr>
            <p:ph type="sldNum" sz="quarter" idx="12"/>
          </p:nvPr>
        </p:nvSpPr>
        <p:spPr/>
        <p:txBody>
          <a:bodyPr/>
          <a:lstStyle/>
          <a:p>
            <a:fld id="{FE885FB6-AE45-49A4-843E-7319B61EE5A9}" type="slidenum">
              <a:rPr lang="zh-CN" altLang="en-US" smtClean="0"/>
              <a:t>‹#›</a:t>
            </a:fld>
            <a:endParaRPr lang="zh-CN" altLang="en-US"/>
          </a:p>
        </p:txBody>
      </p:sp>
    </p:spTree>
    <p:extLst>
      <p:ext uri="{BB962C8B-B14F-4D97-AF65-F5344CB8AC3E}">
        <p14:creationId xmlns:p14="http://schemas.microsoft.com/office/powerpoint/2010/main" val="3113912143"/>
      </p:ext>
    </p:extLst>
  </p:cSld>
  <p:clrMapOvr>
    <a:masterClrMapping/>
  </p:clrMapOvr>
  <mc:AlternateContent xmlns:mc="http://schemas.openxmlformats.org/markup-compatibility/2006" xmlns:p14="http://schemas.microsoft.com/office/powerpoint/2010/main">
    <mc:Choice Requires="p14">
      <p:transition spd="slow" p14:dur="1500" advClick="0" advTm="0">
        <p14:window dir="vert"/>
      </p:transition>
    </mc:Choice>
    <mc:Fallback xmlns="">
      <p:transition spd="slow" advClick="0" advTm="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B7E8B6B-32DC-4A71-8C91-8F27F746EE74}"/>
              </a:ext>
            </a:extLst>
          </p:cNvPr>
          <p:cNvSpPr>
            <a:spLocks noGrp="1"/>
          </p:cNvSpPr>
          <p:nvPr>
            <p:ph type="dt" sz="half" idx="10"/>
          </p:nvPr>
        </p:nvSpPr>
        <p:spPr/>
        <p:txBody>
          <a:bodyPr/>
          <a:lstStyle/>
          <a:p>
            <a:fld id="{F904D671-34E3-454A-AF28-686B42623AE7}" type="datetimeFigureOut">
              <a:rPr lang="zh-CN" altLang="en-US" smtClean="0"/>
              <a:t>2022/6/8</a:t>
            </a:fld>
            <a:endParaRPr lang="zh-CN" altLang="en-US"/>
          </a:p>
        </p:txBody>
      </p:sp>
      <p:sp>
        <p:nvSpPr>
          <p:cNvPr id="3" name="页脚占位符 2">
            <a:extLst>
              <a:ext uri="{FF2B5EF4-FFF2-40B4-BE49-F238E27FC236}">
                <a16:creationId xmlns:a16="http://schemas.microsoft.com/office/drawing/2014/main" id="{05DDBBD8-E40B-4682-974E-33CC97BBD70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30133AE-38AB-4072-97B4-920EF9AE13C7}"/>
              </a:ext>
            </a:extLst>
          </p:cNvPr>
          <p:cNvSpPr>
            <a:spLocks noGrp="1"/>
          </p:cNvSpPr>
          <p:nvPr>
            <p:ph type="sldNum" sz="quarter" idx="12"/>
          </p:nvPr>
        </p:nvSpPr>
        <p:spPr/>
        <p:txBody>
          <a:bodyPr/>
          <a:lstStyle/>
          <a:p>
            <a:fld id="{FE885FB6-AE45-49A4-843E-7319B61EE5A9}" type="slidenum">
              <a:rPr lang="zh-CN" altLang="en-US" smtClean="0"/>
              <a:t>‹#›</a:t>
            </a:fld>
            <a:endParaRPr lang="zh-CN" altLang="en-US"/>
          </a:p>
        </p:txBody>
      </p:sp>
    </p:spTree>
    <p:extLst>
      <p:ext uri="{BB962C8B-B14F-4D97-AF65-F5344CB8AC3E}">
        <p14:creationId xmlns:p14="http://schemas.microsoft.com/office/powerpoint/2010/main" val="4248261247"/>
      </p:ext>
    </p:extLst>
  </p:cSld>
  <p:clrMapOvr>
    <a:masterClrMapping/>
  </p:clrMapOvr>
  <mc:AlternateContent xmlns:mc="http://schemas.openxmlformats.org/markup-compatibility/2006" xmlns:p14="http://schemas.microsoft.com/office/powerpoint/2010/main">
    <mc:Choice Requires="p14">
      <p:transition spd="slow" p14:dur="1500" advClick="0" advTm="0">
        <p14:window dir="vert"/>
      </p:transition>
    </mc:Choice>
    <mc:Fallback xmlns="">
      <p:transition spd="slow" advClick="0" advTm="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86F7A0-DE62-4E86-916D-EE79A15AC95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B316486-C51F-4999-AE57-67EC0C1AD9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52B2BD95-1327-4827-82A1-3487A03855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970457B6-0A8E-40C2-9528-880391767255}"/>
              </a:ext>
            </a:extLst>
          </p:cNvPr>
          <p:cNvSpPr>
            <a:spLocks noGrp="1"/>
          </p:cNvSpPr>
          <p:nvPr>
            <p:ph type="dt" sz="half" idx="10"/>
          </p:nvPr>
        </p:nvSpPr>
        <p:spPr/>
        <p:txBody>
          <a:bodyPr/>
          <a:lstStyle/>
          <a:p>
            <a:fld id="{F904D671-34E3-454A-AF28-686B42623AE7}" type="datetimeFigureOut">
              <a:rPr lang="zh-CN" altLang="en-US" smtClean="0"/>
              <a:t>2022/6/8</a:t>
            </a:fld>
            <a:endParaRPr lang="zh-CN" altLang="en-US"/>
          </a:p>
        </p:txBody>
      </p:sp>
      <p:sp>
        <p:nvSpPr>
          <p:cNvPr id="6" name="页脚占位符 5">
            <a:extLst>
              <a:ext uri="{FF2B5EF4-FFF2-40B4-BE49-F238E27FC236}">
                <a16:creationId xmlns:a16="http://schemas.microsoft.com/office/drawing/2014/main" id="{E75325E1-9867-4A34-B441-6C7A0227F89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DC014FC-A099-46F9-9B44-82F22042FDB9}"/>
              </a:ext>
            </a:extLst>
          </p:cNvPr>
          <p:cNvSpPr>
            <a:spLocks noGrp="1"/>
          </p:cNvSpPr>
          <p:nvPr>
            <p:ph type="sldNum" sz="quarter" idx="12"/>
          </p:nvPr>
        </p:nvSpPr>
        <p:spPr/>
        <p:txBody>
          <a:bodyPr/>
          <a:lstStyle/>
          <a:p>
            <a:fld id="{FE885FB6-AE45-49A4-843E-7319B61EE5A9}" type="slidenum">
              <a:rPr lang="zh-CN" altLang="en-US" smtClean="0"/>
              <a:t>‹#›</a:t>
            </a:fld>
            <a:endParaRPr lang="zh-CN" altLang="en-US"/>
          </a:p>
        </p:txBody>
      </p:sp>
    </p:spTree>
    <p:extLst>
      <p:ext uri="{BB962C8B-B14F-4D97-AF65-F5344CB8AC3E}">
        <p14:creationId xmlns:p14="http://schemas.microsoft.com/office/powerpoint/2010/main" val="2915603608"/>
      </p:ext>
    </p:extLst>
  </p:cSld>
  <p:clrMapOvr>
    <a:masterClrMapping/>
  </p:clrMapOvr>
  <mc:AlternateContent xmlns:mc="http://schemas.openxmlformats.org/markup-compatibility/2006" xmlns:p14="http://schemas.microsoft.com/office/powerpoint/2010/main">
    <mc:Choice Requires="p14">
      <p:transition spd="slow" p14:dur="1500" advClick="0" advTm="0">
        <p14:window dir="vert"/>
      </p:transition>
    </mc:Choice>
    <mc:Fallback xmlns="">
      <p:transition spd="slow" advClick="0" advTm="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69BC0A3-9993-4FF2-AFCD-2FE1F237E7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1FA3936-04C7-4650-A6B8-AC39F5F4FE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72ABB64-6B39-4564-93CF-53FE593469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04D671-34E3-454A-AF28-686B42623AE7}" type="datetimeFigureOut">
              <a:rPr lang="zh-CN" altLang="en-US" smtClean="0"/>
              <a:t>2022/6/8</a:t>
            </a:fld>
            <a:endParaRPr lang="zh-CN" altLang="en-US"/>
          </a:p>
        </p:txBody>
      </p:sp>
      <p:sp>
        <p:nvSpPr>
          <p:cNvPr id="5" name="页脚占位符 4">
            <a:extLst>
              <a:ext uri="{FF2B5EF4-FFF2-40B4-BE49-F238E27FC236}">
                <a16:creationId xmlns:a16="http://schemas.microsoft.com/office/drawing/2014/main" id="{65702A5F-4682-4E31-BDA8-091D994C90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A5C1EBD-9094-4612-AED8-504B337890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885FB6-AE45-49A4-843E-7319B61EE5A9}" type="slidenum">
              <a:rPr lang="zh-CN" altLang="en-US" smtClean="0"/>
              <a:t>‹#›</a:t>
            </a:fld>
            <a:endParaRPr lang="zh-CN" altLang="en-US"/>
          </a:p>
        </p:txBody>
      </p:sp>
    </p:spTree>
    <p:extLst>
      <p:ext uri="{BB962C8B-B14F-4D97-AF65-F5344CB8AC3E}">
        <p14:creationId xmlns:p14="http://schemas.microsoft.com/office/powerpoint/2010/main" val="23416951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0"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slow" p14:dur="1500" advClick="0" advTm="0">
        <p14:window dir="vert"/>
      </p:transition>
    </mc:Choice>
    <mc:Fallback xmlns="">
      <p:transition spd="slow" advClick="0" advTm="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26478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customXml" Target="../ink/ink11.xml"/><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31.png"/><Relationship Id="rId2" Type="http://schemas.openxmlformats.org/officeDocument/2006/relationships/notesSlide" Target="../notesSlides/notesSlide11.xml"/><Relationship Id="rId16"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customXml" Target="../ink/ink10.xml"/><Relationship Id="rId5" Type="http://schemas.openxmlformats.org/officeDocument/2006/relationships/image" Target="../media/image3.png"/><Relationship Id="rId15" Type="http://schemas.openxmlformats.org/officeDocument/2006/relationships/customXml" Target="../ink/ink12.xml"/><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32.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customXml" Target="../ink/ink14.xml"/><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31.png"/><Relationship Id="rId2" Type="http://schemas.openxmlformats.org/officeDocument/2006/relationships/notesSlide" Target="../notesSlides/notesSlide16.xml"/><Relationship Id="rId16"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customXml" Target="../ink/ink13.xml"/><Relationship Id="rId5" Type="http://schemas.openxmlformats.org/officeDocument/2006/relationships/image" Target="../media/image3.png"/><Relationship Id="rId15" Type="http://schemas.openxmlformats.org/officeDocument/2006/relationships/customXml" Target="../ink/ink15.xml"/><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customXml" Target="../ink/ink17.xml"/><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31.png"/><Relationship Id="rId2" Type="http://schemas.openxmlformats.org/officeDocument/2006/relationships/notesSlide" Target="../notesSlides/notesSlide18.xml"/><Relationship Id="rId16"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customXml" Target="../ink/ink16.xml"/><Relationship Id="rId5" Type="http://schemas.openxmlformats.org/officeDocument/2006/relationships/image" Target="../media/image3.png"/><Relationship Id="rId15" Type="http://schemas.openxmlformats.org/officeDocument/2006/relationships/customXml" Target="../ink/ink18.xml"/><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32.png"/></Relationships>
</file>

<file path=ppt/slides/_rels/slide19.xml.rels><?xml version="1.0" encoding="UTF-8" standalone="yes"?>
<Relationships xmlns="http://schemas.openxmlformats.org/package/2006/relationships"><Relationship Id="rId18" Type="http://schemas.openxmlformats.org/officeDocument/2006/relationships/customXml" Target="../ink/ink22.xml"/><Relationship Id="rId26" Type="http://schemas.openxmlformats.org/officeDocument/2006/relationships/customXml" Target="../ink/ink27.xml"/><Relationship Id="rId3" Type="http://schemas.openxmlformats.org/officeDocument/2006/relationships/image" Target="../media/image9.png"/><Relationship Id="rId21" Type="http://schemas.openxmlformats.org/officeDocument/2006/relationships/customXml" Target="../ink/ink24.xml"/><Relationship Id="rId17" Type="http://schemas.openxmlformats.org/officeDocument/2006/relationships/customXml" Target="../ink/ink21.xml"/><Relationship Id="rId25" Type="http://schemas.openxmlformats.org/officeDocument/2006/relationships/image" Target="../media/image190.png"/><Relationship Id="rId2" Type="http://schemas.openxmlformats.org/officeDocument/2006/relationships/notesSlide" Target="../notesSlides/notesSlide19.xml"/><Relationship Id="rId16" Type="http://schemas.openxmlformats.org/officeDocument/2006/relationships/image" Target="../media/image160.png"/><Relationship Id="rId20" Type="http://schemas.openxmlformats.org/officeDocument/2006/relationships/customXml" Target="../ink/ink23.xml"/><Relationship Id="rId29" Type="http://schemas.openxmlformats.org/officeDocument/2006/relationships/image" Target="../media/image210.png"/><Relationship Id="rId1" Type="http://schemas.openxmlformats.org/officeDocument/2006/relationships/slideLayout" Target="../slideLayouts/slideLayout2.xml"/><Relationship Id="rId24" Type="http://schemas.openxmlformats.org/officeDocument/2006/relationships/customXml" Target="../ink/ink26.xml"/><Relationship Id="rId15" Type="http://schemas.openxmlformats.org/officeDocument/2006/relationships/customXml" Target="../ink/ink20.xml"/><Relationship Id="rId23" Type="http://schemas.openxmlformats.org/officeDocument/2006/relationships/customXml" Target="../ink/ink25.xml"/><Relationship Id="rId28" Type="http://schemas.openxmlformats.org/officeDocument/2006/relationships/customXml" Target="../ink/ink28.xml"/><Relationship Id="rId19" Type="http://schemas.openxmlformats.org/officeDocument/2006/relationships/image" Target="../media/image170.png"/><Relationship Id="rId4" Type="http://schemas.openxmlformats.org/officeDocument/2006/relationships/customXml" Target="../ink/ink19.xml"/><Relationship Id="rId14" Type="http://schemas.openxmlformats.org/officeDocument/2006/relationships/image" Target="../media/image150.png"/><Relationship Id="rId22" Type="http://schemas.openxmlformats.org/officeDocument/2006/relationships/image" Target="../media/image180.png"/><Relationship Id="rId27" Type="http://schemas.openxmlformats.org/officeDocument/2006/relationships/image" Target="../media/image200.png"/><Relationship Id="rId30" Type="http://schemas.openxmlformats.org/officeDocument/2006/relationships/image" Target="../media/image25.pn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20.xml.rels><?xml version="1.0" encoding="UTF-8" standalone="yes"?>
<Relationships xmlns="http://schemas.openxmlformats.org/package/2006/relationships"><Relationship Id="rId18" Type="http://schemas.openxmlformats.org/officeDocument/2006/relationships/customXml" Target="../ink/ink32.xml"/><Relationship Id="rId26" Type="http://schemas.openxmlformats.org/officeDocument/2006/relationships/customXml" Target="../ink/ink37.xml"/><Relationship Id="rId3" Type="http://schemas.openxmlformats.org/officeDocument/2006/relationships/image" Target="../media/image9.png"/><Relationship Id="rId21" Type="http://schemas.openxmlformats.org/officeDocument/2006/relationships/customXml" Target="../ink/ink34.xml"/><Relationship Id="rId17" Type="http://schemas.openxmlformats.org/officeDocument/2006/relationships/customXml" Target="../ink/ink31.xml"/><Relationship Id="rId25" Type="http://schemas.openxmlformats.org/officeDocument/2006/relationships/image" Target="../media/image190.png"/><Relationship Id="rId2" Type="http://schemas.openxmlformats.org/officeDocument/2006/relationships/notesSlide" Target="../notesSlides/notesSlide20.xml"/><Relationship Id="rId16" Type="http://schemas.openxmlformats.org/officeDocument/2006/relationships/image" Target="../media/image160.png"/><Relationship Id="rId20" Type="http://schemas.openxmlformats.org/officeDocument/2006/relationships/customXml" Target="../ink/ink33.xml"/><Relationship Id="rId29" Type="http://schemas.openxmlformats.org/officeDocument/2006/relationships/image" Target="../media/image210.png"/><Relationship Id="rId1" Type="http://schemas.openxmlformats.org/officeDocument/2006/relationships/slideLayout" Target="../slideLayouts/slideLayout2.xml"/><Relationship Id="rId24" Type="http://schemas.openxmlformats.org/officeDocument/2006/relationships/customXml" Target="../ink/ink36.xml"/><Relationship Id="rId15" Type="http://schemas.openxmlformats.org/officeDocument/2006/relationships/customXml" Target="../ink/ink30.xml"/><Relationship Id="rId23" Type="http://schemas.openxmlformats.org/officeDocument/2006/relationships/customXml" Target="../ink/ink35.xml"/><Relationship Id="rId28" Type="http://schemas.openxmlformats.org/officeDocument/2006/relationships/customXml" Target="../ink/ink38.xml"/><Relationship Id="rId19" Type="http://schemas.openxmlformats.org/officeDocument/2006/relationships/image" Target="../media/image170.png"/><Relationship Id="rId4" Type="http://schemas.openxmlformats.org/officeDocument/2006/relationships/customXml" Target="../ink/ink29.xml"/><Relationship Id="rId14" Type="http://schemas.openxmlformats.org/officeDocument/2006/relationships/image" Target="../media/image150.png"/><Relationship Id="rId22" Type="http://schemas.openxmlformats.org/officeDocument/2006/relationships/image" Target="../media/image180.png"/><Relationship Id="rId27" Type="http://schemas.openxmlformats.org/officeDocument/2006/relationships/image" Target="../media/image200.png"/><Relationship Id="rId30" Type="http://schemas.openxmlformats.org/officeDocument/2006/relationships/image" Target="../media/image26.png"/></Relationships>
</file>

<file path=ppt/slides/_rels/slide2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22.xml.rels><?xml version="1.0" encoding="UTF-8" standalone="yes"?>
<Relationships xmlns="http://schemas.openxmlformats.org/package/2006/relationships"><Relationship Id="rId8" Type="http://schemas.openxmlformats.org/officeDocument/2006/relationships/image" Target="../media/image120.png"/><Relationship Id="rId13" Type="http://schemas.openxmlformats.org/officeDocument/2006/relationships/customXml" Target="../ink/ink43.xml"/><Relationship Id="rId18" Type="http://schemas.openxmlformats.org/officeDocument/2006/relationships/customXml" Target="../ink/ink46.xml"/><Relationship Id="rId26" Type="http://schemas.openxmlformats.org/officeDocument/2006/relationships/customXml" Target="../ink/ink51.xml"/><Relationship Id="rId3" Type="http://schemas.openxmlformats.org/officeDocument/2006/relationships/image" Target="../media/image9.png"/><Relationship Id="rId21" Type="http://schemas.openxmlformats.org/officeDocument/2006/relationships/customXml" Target="../ink/ink48.xml"/><Relationship Id="rId7" Type="http://schemas.openxmlformats.org/officeDocument/2006/relationships/customXml" Target="../ink/ink40.xml"/><Relationship Id="rId12" Type="http://schemas.openxmlformats.org/officeDocument/2006/relationships/image" Target="../media/image140.png"/><Relationship Id="rId17" Type="http://schemas.openxmlformats.org/officeDocument/2006/relationships/customXml" Target="../ink/ink45.xml"/><Relationship Id="rId25" Type="http://schemas.openxmlformats.org/officeDocument/2006/relationships/image" Target="../media/image190.png"/><Relationship Id="rId2" Type="http://schemas.openxmlformats.org/officeDocument/2006/relationships/notesSlide" Target="../notesSlides/notesSlide22.xml"/><Relationship Id="rId16" Type="http://schemas.openxmlformats.org/officeDocument/2006/relationships/image" Target="../media/image160.png"/><Relationship Id="rId20" Type="http://schemas.openxmlformats.org/officeDocument/2006/relationships/customXml" Target="../ink/ink47.xml"/><Relationship Id="rId29" Type="http://schemas.openxmlformats.org/officeDocument/2006/relationships/image" Target="../media/image210.png"/><Relationship Id="rId1" Type="http://schemas.openxmlformats.org/officeDocument/2006/relationships/slideLayout" Target="../slideLayouts/slideLayout2.xml"/><Relationship Id="rId6" Type="http://schemas.openxmlformats.org/officeDocument/2006/relationships/image" Target="../media/image110.png"/><Relationship Id="rId11" Type="http://schemas.openxmlformats.org/officeDocument/2006/relationships/customXml" Target="../ink/ink42.xml"/><Relationship Id="rId24" Type="http://schemas.openxmlformats.org/officeDocument/2006/relationships/customXml" Target="../ink/ink50.xml"/><Relationship Id="rId5" Type="http://schemas.openxmlformats.org/officeDocument/2006/relationships/customXml" Target="../ink/ink39.xml"/><Relationship Id="rId15" Type="http://schemas.openxmlformats.org/officeDocument/2006/relationships/customXml" Target="../ink/ink44.xml"/><Relationship Id="rId23" Type="http://schemas.openxmlformats.org/officeDocument/2006/relationships/customXml" Target="../ink/ink49.xml"/><Relationship Id="rId28" Type="http://schemas.openxmlformats.org/officeDocument/2006/relationships/customXml" Target="../ink/ink52.xml"/><Relationship Id="rId10" Type="http://schemas.openxmlformats.org/officeDocument/2006/relationships/image" Target="../media/image130.png"/><Relationship Id="rId19" Type="http://schemas.openxmlformats.org/officeDocument/2006/relationships/image" Target="../media/image170.png"/><Relationship Id="rId4" Type="http://schemas.openxmlformats.org/officeDocument/2006/relationships/image" Target="../media/image27.png"/><Relationship Id="rId9" Type="http://schemas.openxmlformats.org/officeDocument/2006/relationships/customXml" Target="../ink/ink41.xml"/><Relationship Id="rId14" Type="http://schemas.openxmlformats.org/officeDocument/2006/relationships/image" Target="../media/image150.png"/><Relationship Id="rId22" Type="http://schemas.openxmlformats.org/officeDocument/2006/relationships/image" Target="../media/image180.png"/><Relationship Id="rId27" Type="http://schemas.openxmlformats.org/officeDocument/2006/relationships/image" Target="../media/image200.png"/></Relationships>
</file>

<file path=ppt/slides/_rels/slide23.xml.rels><?xml version="1.0" encoding="UTF-8" standalone="yes"?>
<Relationships xmlns="http://schemas.openxmlformats.org/package/2006/relationships"><Relationship Id="rId18" Type="http://schemas.openxmlformats.org/officeDocument/2006/relationships/customXml" Target="../ink/ink56.xml"/><Relationship Id="rId26" Type="http://schemas.openxmlformats.org/officeDocument/2006/relationships/customXml" Target="../ink/ink61.xml"/><Relationship Id="rId3" Type="http://schemas.openxmlformats.org/officeDocument/2006/relationships/image" Target="../media/image9.png"/><Relationship Id="rId21" Type="http://schemas.openxmlformats.org/officeDocument/2006/relationships/customXml" Target="../ink/ink58.xml"/><Relationship Id="rId34" Type="http://schemas.openxmlformats.org/officeDocument/2006/relationships/customXml" Target="../ink/ink64.xml"/><Relationship Id="rId17" Type="http://schemas.openxmlformats.org/officeDocument/2006/relationships/customXml" Target="../ink/ink55.xml"/><Relationship Id="rId25" Type="http://schemas.openxmlformats.org/officeDocument/2006/relationships/image" Target="../media/image190.png"/><Relationship Id="rId33" Type="http://schemas.openxmlformats.org/officeDocument/2006/relationships/image" Target="../media/image240.png"/><Relationship Id="rId2" Type="http://schemas.openxmlformats.org/officeDocument/2006/relationships/notesSlide" Target="../notesSlides/notesSlide23.xml"/><Relationship Id="rId16" Type="http://schemas.openxmlformats.org/officeDocument/2006/relationships/image" Target="../media/image160.png"/><Relationship Id="rId20" Type="http://schemas.openxmlformats.org/officeDocument/2006/relationships/customXml" Target="../ink/ink57.xml"/><Relationship Id="rId29" Type="http://schemas.openxmlformats.org/officeDocument/2006/relationships/image" Target="../media/image210.png"/><Relationship Id="rId1" Type="http://schemas.openxmlformats.org/officeDocument/2006/relationships/slideLayout" Target="../slideLayouts/slideLayout2.xml"/><Relationship Id="rId24" Type="http://schemas.openxmlformats.org/officeDocument/2006/relationships/customXml" Target="../ink/ink60.xml"/><Relationship Id="rId32" Type="http://schemas.openxmlformats.org/officeDocument/2006/relationships/customXml" Target="../ink/ink63.xml"/><Relationship Id="rId15" Type="http://schemas.openxmlformats.org/officeDocument/2006/relationships/customXml" Target="../ink/ink54.xml"/><Relationship Id="rId23" Type="http://schemas.openxmlformats.org/officeDocument/2006/relationships/customXml" Target="../ink/ink59.xml"/><Relationship Id="rId28" Type="http://schemas.openxmlformats.org/officeDocument/2006/relationships/customXml" Target="../ink/ink62.xml"/><Relationship Id="rId19" Type="http://schemas.openxmlformats.org/officeDocument/2006/relationships/image" Target="../media/image170.png"/><Relationship Id="rId31" Type="http://schemas.openxmlformats.org/officeDocument/2006/relationships/image" Target="../media/image29.png"/><Relationship Id="rId4" Type="http://schemas.openxmlformats.org/officeDocument/2006/relationships/customXml" Target="../ink/ink53.xml"/><Relationship Id="rId14" Type="http://schemas.openxmlformats.org/officeDocument/2006/relationships/image" Target="../media/image150.png"/><Relationship Id="rId22" Type="http://schemas.openxmlformats.org/officeDocument/2006/relationships/image" Target="../media/image180.png"/><Relationship Id="rId27" Type="http://schemas.openxmlformats.org/officeDocument/2006/relationships/image" Target="../media/image200.png"/><Relationship Id="rId30" Type="http://schemas.openxmlformats.org/officeDocument/2006/relationships/image" Target="../media/image28.png"/><Relationship Id="rId35" Type="http://schemas.openxmlformats.org/officeDocument/2006/relationships/image" Target="../media/image250.png"/></Relationships>
</file>

<file path=ppt/slides/_rels/slide24.xml.rels><?xml version="1.0" encoding="UTF-8" standalone="yes"?>
<Relationships xmlns="http://schemas.openxmlformats.org/package/2006/relationships"><Relationship Id="rId18" Type="http://schemas.openxmlformats.org/officeDocument/2006/relationships/customXml" Target="../ink/ink68.xml"/><Relationship Id="rId26" Type="http://schemas.openxmlformats.org/officeDocument/2006/relationships/customXml" Target="../ink/ink73.xml"/><Relationship Id="rId3" Type="http://schemas.openxmlformats.org/officeDocument/2006/relationships/image" Target="../media/image9.png"/><Relationship Id="rId21" Type="http://schemas.openxmlformats.org/officeDocument/2006/relationships/customXml" Target="../ink/ink70.xml"/><Relationship Id="rId34" Type="http://schemas.openxmlformats.org/officeDocument/2006/relationships/customXml" Target="../ink/ink76.xml"/><Relationship Id="rId17" Type="http://schemas.openxmlformats.org/officeDocument/2006/relationships/customXml" Target="../ink/ink67.xml"/><Relationship Id="rId25" Type="http://schemas.openxmlformats.org/officeDocument/2006/relationships/image" Target="../media/image190.png"/><Relationship Id="rId33" Type="http://schemas.openxmlformats.org/officeDocument/2006/relationships/image" Target="../media/image280.png"/><Relationship Id="rId2" Type="http://schemas.openxmlformats.org/officeDocument/2006/relationships/notesSlide" Target="../notesSlides/notesSlide24.xml"/><Relationship Id="rId16" Type="http://schemas.openxmlformats.org/officeDocument/2006/relationships/image" Target="../media/image160.png"/><Relationship Id="rId20" Type="http://schemas.openxmlformats.org/officeDocument/2006/relationships/customXml" Target="../ink/ink69.xml"/><Relationship Id="rId29" Type="http://schemas.openxmlformats.org/officeDocument/2006/relationships/image" Target="../media/image210.png"/><Relationship Id="rId1" Type="http://schemas.openxmlformats.org/officeDocument/2006/relationships/slideLayout" Target="../slideLayouts/slideLayout2.xml"/><Relationship Id="rId24" Type="http://schemas.openxmlformats.org/officeDocument/2006/relationships/customXml" Target="../ink/ink72.xml"/><Relationship Id="rId32" Type="http://schemas.openxmlformats.org/officeDocument/2006/relationships/customXml" Target="../ink/ink75.xml"/><Relationship Id="rId37" Type="http://schemas.openxmlformats.org/officeDocument/2006/relationships/image" Target="../media/image300.png"/><Relationship Id="rId15" Type="http://schemas.openxmlformats.org/officeDocument/2006/relationships/customXml" Target="../ink/ink66.xml"/><Relationship Id="rId23" Type="http://schemas.openxmlformats.org/officeDocument/2006/relationships/customXml" Target="../ink/ink71.xml"/><Relationship Id="rId28" Type="http://schemas.openxmlformats.org/officeDocument/2006/relationships/customXml" Target="../ink/ink74.xml"/><Relationship Id="rId36" Type="http://schemas.openxmlformats.org/officeDocument/2006/relationships/customXml" Target="../ink/ink77.xml"/><Relationship Id="rId19" Type="http://schemas.openxmlformats.org/officeDocument/2006/relationships/image" Target="../media/image170.png"/><Relationship Id="rId31" Type="http://schemas.openxmlformats.org/officeDocument/2006/relationships/image" Target="../media/image34.png"/><Relationship Id="rId4" Type="http://schemas.openxmlformats.org/officeDocument/2006/relationships/customXml" Target="../ink/ink65.xml"/><Relationship Id="rId14" Type="http://schemas.openxmlformats.org/officeDocument/2006/relationships/image" Target="../media/image150.png"/><Relationship Id="rId22" Type="http://schemas.openxmlformats.org/officeDocument/2006/relationships/image" Target="../media/image180.png"/><Relationship Id="rId27" Type="http://schemas.openxmlformats.org/officeDocument/2006/relationships/image" Target="../media/image200.png"/><Relationship Id="rId30" Type="http://schemas.openxmlformats.org/officeDocument/2006/relationships/image" Target="../media/image30.png"/><Relationship Id="rId35" Type="http://schemas.openxmlformats.org/officeDocument/2006/relationships/image" Target="../media/image290.png"/></Relationships>
</file>

<file path=ppt/slides/_rels/slide25.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customXml" Target="../ink/ink79.xml"/><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31.png"/><Relationship Id="rId2" Type="http://schemas.openxmlformats.org/officeDocument/2006/relationships/notesSlide" Target="../notesSlides/notesSlide25.xml"/><Relationship Id="rId16"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customXml" Target="../ink/ink78.xml"/><Relationship Id="rId5" Type="http://schemas.openxmlformats.org/officeDocument/2006/relationships/image" Target="../media/image3.png"/><Relationship Id="rId15" Type="http://schemas.openxmlformats.org/officeDocument/2006/relationships/customXml" Target="../ink/ink80.xml"/><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32.png"/></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5.jpg"/></Relationships>
</file>

<file path=ppt/slides/_rels/slide27.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customXml" Target="../ink/ink82.xml"/><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31.png"/><Relationship Id="rId2" Type="http://schemas.openxmlformats.org/officeDocument/2006/relationships/notesSlide" Target="../notesSlides/notesSlide27.xml"/><Relationship Id="rId16"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customXml" Target="../ink/ink81.xml"/><Relationship Id="rId5" Type="http://schemas.openxmlformats.org/officeDocument/2006/relationships/image" Target="../media/image3.png"/><Relationship Id="rId15" Type="http://schemas.openxmlformats.org/officeDocument/2006/relationships/customXml" Target="../ink/ink83.xml"/><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32.png"/></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customXml" Target="../ink/ink2.xml"/><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31.png"/><Relationship Id="rId2" Type="http://schemas.openxmlformats.org/officeDocument/2006/relationships/notesSlide" Target="../notesSlides/notesSlide3.xml"/><Relationship Id="rId16"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customXml" Target="../ink/ink1.xml"/><Relationship Id="rId5" Type="http://schemas.openxmlformats.org/officeDocument/2006/relationships/image" Target="../media/image3.png"/><Relationship Id="rId15" Type="http://schemas.openxmlformats.org/officeDocument/2006/relationships/customXml" Target="../ink/ink3.xml"/><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32.png"/></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3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customXml" Target="../ink/ink85.xml"/><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31.png"/><Relationship Id="rId2" Type="http://schemas.openxmlformats.org/officeDocument/2006/relationships/notesSlide" Target="../notesSlides/notesSlide31.xml"/><Relationship Id="rId16"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customXml" Target="../ink/ink84.xml"/><Relationship Id="rId5" Type="http://schemas.openxmlformats.org/officeDocument/2006/relationships/image" Target="../media/image3.png"/><Relationship Id="rId15" Type="http://schemas.openxmlformats.org/officeDocument/2006/relationships/customXml" Target="../ink/ink86.xml"/><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32.png"/></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42.jpg"/><Relationship Id="rId4" Type="http://schemas.openxmlformats.org/officeDocument/2006/relationships/image" Target="../media/image41.jpg"/></Relationships>
</file>

<file path=ppt/slides/_rels/slide34.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customXml" Target="../ink/ink88.xml"/><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31.png"/><Relationship Id="rId2" Type="http://schemas.openxmlformats.org/officeDocument/2006/relationships/notesSlide" Target="../notesSlides/notesSlide34.xml"/><Relationship Id="rId16"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customXml" Target="../ink/ink87.xml"/><Relationship Id="rId5" Type="http://schemas.openxmlformats.org/officeDocument/2006/relationships/image" Target="../media/image3.png"/><Relationship Id="rId15" Type="http://schemas.openxmlformats.org/officeDocument/2006/relationships/customXml" Target="../ink/ink89.xml"/><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32.png"/></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36.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customXml" Target="../ink/ink91.xml"/><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31.png"/><Relationship Id="rId2" Type="http://schemas.openxmlformats.org/officeDocument/2006/relationships/notesSlide" Target="../notesSlides/notesSlide36.xml"/><Relationship Id="rId16"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customXml" Target="../ink/ink90.xml"/><Relationship Id="rId5" Type="http://schemas.openxmlformats.org/officeDocument/2006/relationships/image" Target="../media/image3.png"/><Relationship Id="rId15" Type="http://schemas.openxmlformats.org/officeDocument/2006/relationships/customXml" Target="../ink/ink92.xml"/><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32.png"/></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9.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customXml" Target="../ink/ink94.xml"/><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31.png"/><Relationship Id="rId2" Type="http://schemas.openxmlformats.org/officeDocument/2006/relationships/notesSlide" Target="../notesSlides/notesSlide39.xml"/><Relationship Id="rId16"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customXml" Target="../ink/ink93.xml"/><Relationship Id="rId5" Type="http://schemas.openxmlformats.org/officeDocument/2006/relationships/image" Target="../media/image3.png"/><Relationship Id="rId15" Type="http://schemas.openxmlformats.org/officeDocument/2006/relationships/customXml" Target="../ink/ink95.xml"/><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32.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4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customXml" Target="../ink/ink97.xml"/><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31.png"/><Relationship Id="rId2" Type="http://schemas.openxmlformats.org/officeDocument/2006/relationships/notesSlide" Target="../notesSlides/notesSlide41.xml"/><Relationship Id="rId16"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customXml" Target="../ink/ink96.xml"/><Relationship Id="rId5" Type="http://schemas.openxmlformats.org/officeDocument/2006/relationships/image" Target="../media/image3.png"/><Relationship Id="rId15" Type="http://schemas.openxmlformats.org/officeDocument/2006/relationships/customXml" Target="../ink/ink98.xml"/><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32.png"/></Relationships>
</file>

<file path=ppt/slides/_rels/slide4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customXml" Target="../ink/ink100.xml"/><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31.png"/><Relationship Id="rId2" Type="http://schemas.openxmlformats.org/officeDocument/2006/relationships/notesSlide" Target="../notesSlides/notesSlide44.xml"/><Relationship Id="rId16"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customXml" Target="../ink/ink99.xml"/><Relationship Id="rId5" Type="http://schemas.openxmlformats.org/officeDocument/2006/relationships/image" Target="../media/image3.png"/><Relationship Id="rId15" Type="http://schemas.openxmlformats.org/officeDocument/2006/relationships/customXml" Target="../ink/ink101.xml"/><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32.png"/></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customXml" Target="../ink/ink5.xml"/><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31.png"/><Relationship Id="rId2" Type="http://schemas.openxmlformats.org/officeDocument/2006/relationships/notesSlide" Target="../notesSlides/notesSlide6.xml"/><Relationship Id="rId16"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customXml" Target="../ink/ink4.xml"/><Relationship Id="rId5" Type="http://schemas.openxmlformats.org/officeDocument/2006/relationships/image" Target="../media/image3.png"/><Relationship Id="rId15" Type="http://schemas.openxmlformats.org/officeDocument/2006/relationships/customXml" Target="../ink/ink6.xml"/><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32.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customXml" Target="../ink/ink8.xml"/><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31.png"/><Relationship Id="rId2" Type="http://schemas.openxmlformats.org/officeDocument/2006/relationships/notesSlide" Target="../notesSlides/notesSlide9.xml"/><Relationship Id="rId16"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customXml" Target="../ink/ink7.xml"/><Relationship Id="rId5" Type="http://schemas.openxmlformats.org/officeDocument/2006/relationships/image" Target="../media/image3.png"/><Relationship Id="rId15" Type="http://schemas.openxmlformats.org/officeDocument/2006/relationships/customXml" Target="../ink/ink9.xml"/><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任意多边形: 形状 34">
            <a:extLst>
              <a:ext uri="{FF2B5EF4-FFF2-40B4-BE49-F238E27FC236}">
                <a16:creationId xmlns:a16="http://schemas.microsoft.com/office/drawing/2014/main" id="{0975D47F-FE0D-49EB-B163-AF91073A4002}"/>
              </a:ext>
            </a:extLst>
          </p:cNvPr>
          <p:cNvSpPr/>
          <p:nvPr/>
        </p:nvSpPr>
        <p:spPr>
          <a:xfrm>
            <a:off x="-12700" y="-12700"/>
            <a:ext cx="3505200" cy="6883400"/>
          </a:xfrm>
          <a:custGeom>
            <a:avLst/>
            <a:gdLst>
              <a:gd name="connsiteX0" fmla="*/ 12700 w 3505200"/>
              <a:gd name="connsiteY0" fmla="*/ 12700 h 6883400"/>
              <a:gd name="connsiteX1" fmla="*/ 3505200 w 3505200"/>
              <a:gd name="connsiteY1" fmla="*/ 0 h 6883400"/>
              <a:gd name="connsiteX2" fmla="*/ 1663700 w 3505200"/>
              <a:gd name="connsiteY2" fmla="*/ 6883400 h 6883400"/>
              <a:gd name="connsiteX3" fmla="*/ 0 w 3505200"/>
              <a:gd name="connsiteY3" fmla="*/ 6883400 h 6883400"/>
              <a:gd name="connsiteX4" fmla="*/ 12700 w 35052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5200" h="6883400">
                <a:moveTo>
                  <a:pt x="12700" y="12700"/>
                </a:moveTo>
                <a:lnTo>
                  <a:pt x="3505200" y="0"/>
                </a:lnTo>
                <a:lnTo>
                  <a:pt x="1663700" y="6883400"/>
                </a:lnTo>
                <a:lnTo>
                  <a:pt x="0" y="6883400"/>
                </a:lnTo>
                <a:cubicBezTo>
                  <a:pt x="4233" y="4593167"/>
                  <a:pt x="8467" y="2302933"/>
                  <a:pt x="12700" y="12700"/>
                </a:cubicBez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6" name="任意多边形: 形状 35">
            <a:extLst>
              <a:ext uri="{FF2B5EF4-FFF2-40B4-BE49-F238E27FC236}">
                <a16:creationId xmlns:a16="http://schemas.microsoft.com/office/drawing/2014/main" id="{7A1BE885-D5D3-4152-A4D5-34702B34D0CE}"/>
              </a:ext>
            </a:extLst>
          </p:cNvPr>
          <p:cNvSpPr/>
          <p:nvPr/>
        </p:nvSpPr>
        <p:spPr>
          <a:xfrm>
            <a:off x="1651000" y="-25400"/>
            <a:ext cx="10071100" cy="6908800"/>
          </a:xfrm>
          <a:custGeom>
            <a:avLst/>
            <a:gdLst>
              <a:gd name="connsiteX0" fmla="*/ 1828800 w 10071100"/>
              <a:gd name="connsiteY0" fmla="*/ 0 h 6908800"/>
              <a:gd name="connsiteX1" fmla="*/ 0 w 10071100"/>
              <a:gd name="connsiteY1" fmla="*/ 6908800 h 6908800"/>
              <a:gd name="connsiteX2" fmla="*/ 10071100 w 10071100"/>
              <a:gd name="connsiteY2" fmla="*/ 6896100 h 6908800"/>
              <a:gd name="connsiteX3" fmla="*/ 6083300 w 10071100"/>
              <a:gd name="connsiteY3" fmla="*/ 25400 h 6908800"/>
              <a:gd name="connsiteX4" fmla="*/ 1828800 w 10071100"/>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1100" h="6908800">
                <a:moveTo>
                  <a:pt x="1828800" y="0"/>
                </a:moveTo>
                <a:lnTo>
                  <a:pt x="0" y="6908800"/>
                </a:lnTo>
                <a:lnTo>
                  <a:pt x="10071100" y="6896100"/>
                </a:lnTo>
                <a:lnTo>
                  <a:pt x="6083300" y="25400"/>
                </a:lnTo>
                <a:lnTo>
                  <a:pt x="1828800" y="0"/>
                </a:lnTo>
                <a:close/>
              </a:path>
            </a:pathLst>
          </a:custGeom>
          <a:solidFill>
            <a:srgbClr val="F6B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7" name="任意多边形: 形状 36">
            <a:extLst>
              <a:ext uri="{FF2B5EF4-FFF2-40B4-BE49-F238E27FC236}">
                <a16:creationId xmlns:a16="http://schemas.microsoft.com/office/drawing/2014/main" id="{FFF0C30B-1169-4918-9D41-2F594C7915F4}"/>
              </a:ext>
            </a:extLst>
          </p:cNvPr>
          <p:cNvSpPr/>
          <p:nvPr/>
        </p:nvSpPr>
        <p:spPr>
          <a:xfrm>
            <a:off x="7737475" y="-12700"/>
            <a:ext cx="4467225" cy="6899275"/>
          </a:xfrm>
          <a:custGeom>
            <a:avLst/>
            <a:gdLst>
              <a:gd name="connsiteX0" fmla="*/ 0 w 4457700"/>
              <a:gd name="connsiteY0" fmla="*/ 0 h 6896100"/>
              <a:gd name="connsiteX1" fmla="*/ 4457700 w 4457700"/>
              <a:gd name="connsiteY1" fmla="*/ 12700 h 6896100"/>
              <a:gd name="connsiteX2" fmla="*/ 4457700 w 4457700"/>
              <a:gd name="connsiteY2" fmla="*/ 6896100 h 6896100"/>
              <a:gd name="connsiteX3" fmla="*/ 4000500 w 4457700"/>
              <a:gd name="connsiteY3" fmla="*/ 6883400 h 6896100"/>
              <a:gd name="connsiteX4" fmla="*/ 0 w 4457700"/>
              <a:gd name="connsiteY4" fmla="*/ 0 h 6896100"/>
              <a:gd name="connsiteX0" fmla="*/ 0 w 4457700"/>
              <a:gd name="connsiteY0" fmla="*/ 0 h 6911975"/>
              <a:gd name="connsiteX1" fmla="*/ 4457700 w 4457700"/>
              <a:gd name="connsiteY1" fmla="*/ 12700 h 6911975"/>
              <a:gd name="connsiteX2" fmla="*/ 4457700 w 4457700"/>
              <a:gd name="connsiteY2" fmla="*/ 6896100 h 6911975"/>
              <a:gd name="connsiteX3" fmla="*/ 3981450 w 4457700"/>
              <a:gd name="connsiteY3" fmla="*/ 6911975 h 6911975"/>
              <a:gd name="connsiteX4" fmla="*/ 0 w 4457700"/>
              <a:gd name="connsiteY4" fmla="*/ 0 h 6911975"/>
              <a:gd name="connsiteX0" fmla="*/ 0 w 4448175"/>
              <a:gd name="connsiteY0" fmla="*/ 34925 h 6899275"/>
              <a:gd name="connsiteX1" fmla="*/ 4448175 w 4448175"/>
              <a:gd name="connsiteY1" fmla="*/ 0 h 6899275"/>
              <a:gd name="connsiteX2" fmla="*/ 4448175 w 4448175"/>
              <a:gd name="connsiteY2" fmla="*/ 6883400 h 6899275"/>
              <a:gd name="connsiteX3" fmla="*/ 3971925 w 4448175"/>
              <a:gd name="connsiteY3" fmla="*/ 6899275 h 6899275"/>
              <a:gd name="connsiteX4" fmla="*/ 0 w 4448175"/>
              <a:gd name="connsiteY4" fmla="*/ 34925 h 6899275"/>
              <a:gd name="connsiteX0" fmla="*/ 0 w 4467225"/>
              <a:gd name="connsiteY0" fmla="*/ 6350 h 6899275"/>
              <a:gd name="connsiteX1" fmla="*/ 4467225 w 4467225"/>
              <a:gd name="connsiteY1" fmla="*/ 0 h 6899275"/>
              <a:gd name="connsiteX2" fmla="*/ 4467225 w 4467225"/>
              <a:gd name="connsiteY2" fmla="*/ 6883400 h 6899275"/>
              <a:gd name="connsiteX3" fmla="*/ 3990975 w 4467225"/>
              <a:gd name="connsiteY3" fmla="*/ 6899275 h 6899275"/>
              <a:gd name="connsiteX4" fmla="*/ 0 w 4467225"/>
              <a:gd name="connsiteY4" fmla="*/ 6350 h 689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7225" h="6899275">
                <a:moveTo>
                  <a:pt x="0" y="6350"/>
                </a:moveTo>
                <a:lnTo>
                  <a:pt x="4467225" y="0"/>
                </a:lnTo>
                <a:lnTo>
                  <a:pt x="4467225" y="6883400"/>
                </a:lnTo>
                <a:lnTo>
                  <a:pt x="3990975" y="6899275"/>
                </a:lnTo>
                <a:lnTo>
                  <a:pt x="0" y="6350"/>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8" name="组合 37">
            <a:extLst>
              <a:ext uri="{FF2B5EF4-FFF2-40B4-BE49-F238E27FC236}">
                <a16:creationId xmlns:a16="http://schemas.microsoft.com/office/drawing/2014/main" id="{8C4E4030-DFB9-491D-AA12-7496A1A77D4B}"/>
              </a:ext>
            </a:extLst>
          </p:cNvPr>
          <p:cNvGrpSpPr/>
          <p:nvPr/>
        </p:nvGrpSpPr>
        <p:grpSpPr>
          <a:xfrm>
            <a:off x="461736" y="336783"/>
            <a:ext cx="11260364" cy="6066967"/>
            <a:chOff x="461736" y="336783"/>
            <a:chExt cx="11260364" cy="6066967"/>
          </a:xfrm>
        </p:grpSpPr>
        <p:sp>
          <p:nvSpPr>
            <p:cNvPr id="39" name="矩形: 圆角 38">
              <a:extLst>
                <a:ext uri="{FF2B5EF4-FFF2-40B4-BE49-F238E27FC236}">
                  <a16:creationId xmlns:a16="http://schemas.microsoft.com/office/drawing/2014/main" id="{0EE1DB9D-AC2B-4A12-B110-9085682E4EEF}"/>
                </a:ext>
              </a:extLst>
            </p:cNvPr>
            <p:cNvSpPr/>
            <p:nvPr/>
          </p:nvSpPr>
          <p:spPr>
            <a:xfrm>
              <a:off x="461736" y="336783"/>
              <a:ext cx="11260364" cy="6066967"/>
            </a:xfrm>
            <a:prstGeom prst="roundRect">
              <a:avLst>
                <a:gd name="adj" fmla="val 1595"/>
              </a:avLst>
            </a:prstGeom>
            <a:solidFill>
              <a:schemeClr val="bg1"/>
            </a:solidFill>
            <a:ln>
              <a:noFill/>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0" name="矩形: 圆角 39">
              <a:extLst>
                <a:ext uri="{FF2B5EF4-FFF2-40B4-BE49-F238E27FC236}">
                  <a16:creationId xmlns:a16="http://schemas.microsoft.com/office/drawing/2014/main" id="{4D4941A9-3DB8-48B8-A092-BEC812A61040}"/>
                </a:ext>
              </a:extLst>
            </p:cNvPr>
            <p:cNvSpPr/>
            <p:nvPr/>
          </p:nvSpPr>
          <p:spPr>
            <a:xfrm>
              <a:off x="798286" y="624115"/>
              <a:ext cx="10580913" cy="5471886"/>
            </a:xfrm>
            <a:prstGeom prst="roundRect">
              <a:avLst>
                <a:gd name="adj" fmla="val 1595"/>
              </a:avLst>
            </a:prstGeom>
            <a:noFill/>
            <a:ln w="15875">
              <a:solidFill>
                <a:schemeClr val="tx1">
                  <a:lumMod val="95000"/>
                  <a:lumOff val="5000"/>
                </a:schemeClr>
              </a:solidFill>
              <a:prstDash val="dash"/>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9" name="矩形 8">
            <a:extLst>
              <a:ext uri="{FF2B5EF4-FFF2-40B4-BE49-F238E27FC236}">
                <a16:creationId xmlns:a16="http://schemas.microsoft.com/office/drawing/2014/main" id="{4485B5B7-23C3-404A-BFA1-F9F404BF754D}"/>
              </a:ext>
            </a:extLst>
          </p:cNvPr>
          <p:cNvSpPr/>
          <p:nvPr/>
        </p:nvSpPr>
        <p:spPr>
          <a:xfrm>
            <a:off x="4151941" y="1600477"/>
            <a:ext cx="3753642" cy="584776"/>
          </a:xfrm>
          <a:prstGeom prst="rect">
            <a:avLst/>
          </a:prstGeom>
          <a:solidFill>
            <a:schemeClr val="bg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lumMod val="95000"/>
                    <a:lumOff val="5000"/>
                  </a:schemeClr>
                </a:solidFill>
                <a:cs typeface="+mn-ea"/>
                <a:sym typeface="+mn-lt"/>
              </a:rPr>
              <a:t>软工学院</a:t>
            </a:r>
          </a:p>
        </p:txBody>
      </p:sp>
      <p:pic>
        <p:nvPicPr>
          <p:cNvPr id="3" name="图片 2">
            <a:extLst>
              <a:ext uri="{FF2B5EF4-FFF2-40B4-BE49-F238E27FC236}">
                <a16:creationId xmlns:a16="http://schemas.microsoft.com/office/drawing/2014/main" id="{FECF0B7D-2A48-4065-8E8B-B333291DBD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1943" y="3062669"/>
            <a:ext cx="1019144" cy="1019144"/>
          </a:xfrm>
          <a:prstGeom prst="rect">
            <a:avLst/>
          </a:prstGeom>
        </p:spPr>
      </p:pic>
      <p:pic>
        <p:nvPicPr>
          <p:cNvPr id="12" name="图片 11">
            <a:extLst>
              <a:ext uri="{FF2B5EF4-FFF2-40B4-BE49-F238E27FC236}">
                <a16:creationId xmlns:a16="http://schemas.microsoft.com/office/drawing/2014/main" id="{A1F3697C-8592-4823-988F-641162FADD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75522" y="2122152"/>
            <a:ext cx="1862082" cy="931041"/>
          </a:xfrm>
          <a:prstGeom prst="rect">
            <a:avLst/>
          </a:prstGeom>
        </p:spPr>
      </p:pic>
      <p:pic>
        <p:nvPicPr>
          <p:cNvPr id="14" name="图片 13">
            <a:extLst>
              <a:ext uri="{FF2B5EF4-FFF2-40B4-BE49-F238E27FC236}">
                <a16:creationId xmlns:a16="http://schemas.microsoft.com/office/drawing/2014/main" id="{DF5DF39C-CA77-4053-AB0D-1777F94E3AF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57320" y="4507205"/>
            <a:ext cx="1150877" cy="863158"/>
          </a:xfrm>
          <a:prstGeom prst="rect">
            <a:avLst/>
          </a:prstGeom>
        </p:spPr>
      </p:pic>
      <p:pic>
        <p:nvPicPr>
          <p:cNvPr id="16" name="图片 15">
            <a:extLst>
              <a:ext uri="{FF2B5EF4-FFF2-40B4-BE49-F238E27FC236}">
                <a16:creationId xmlns:a16="http://schemas.microsoft.com/office/drawing/2014/main" id="{764DBA31-73A0-4D73-9121-23F67C0C24C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78431" y="3355752"/>
            <a:ext cx="1152946" cy="1537261"/>
          </a:xfrm>
          <a:prstGeom prst="rect">
            <a:avLst/>
          </a:prstGeom>
        </p:spPr>
      </p:pic>
      <p:pic>
        <p:nvPicPr>
          <p:cNvPr id="18" name="图片 17">
            <a:extLst>
              <a:ext uri="{FF2B5EF4-FFF2-40B4-BE49-F238E27FC236}">
                <a16:creationId xmlns:a16="http://schemas.microsoft.com/office/drawing/2014/main" id="{8EA6C936-B995-440E-A2F7-341A585C588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6395" y="5127226"/>
            <a:ext cx="1884161" cy="1256107"/>
          </a:xfrm>
          <a:prstGeom prst="rect">
            <a:avLst/>
          </a:prstGeom>
        </p:spPr>
      </p:pic>
      <p:pic>
        <p:nvPicPr>
          <p:cNvPr id="20" name="图片 19">
            <a:extLst>
              <a:ext uri="{FF2B5EF4-FFF2-40B4-BE49-F238E27FC236}">
                <a16:creationId xmlns:a16="http://schemas.microsoft.com/office/drawing/2014/main" id="{18D40C0D-25BA-4F3A-8BA8-CCCF11626AA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097469" y="4932512"/>
            <a:ext cx="1221361" cy="1221361"/>
          </a:xfrm>
          <a:prstGeom prst="rect">
            <a:avLst/>
          </a:prstGeom>
        </p:spPr>
      </p:pic>
      <p:pic>
        <p:nvPicPr>
          <p:cNvPr id="22" name="图片 21">
            <a:extLst>
              <a:ext uri="{FF2B5EF4-FFF2-40B4-BE49-F238E27FC236}">
                <a16:creationId xmlns:a16="http://schemas.microsoft.com/office/drawing/2014/main" id="{8F920C4A-AF69-42B7-9CA2-927A3FD4B45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92437" y="517842"/>
            <a:ext cx="1123950" cy="1123950"/>
          </a:xfrm>
          <a:prstGeom prst="rect">
            <a:avLst/>
          </a:prstGeom>
        </p:spPr>
      </p:pic>
      <p:pic>
        <p:nvPicPr>
          <p:cNvPr id="24" name="图片 23">
            <a:extLst>
              <a:ext uri="{FF2B5EF4-FFF2-40B4-BE49-F238E27FC236}">
                <a16:creationId xmlns:a16="http://schemas.microsoft.com/office/drawing/2014/main" id="{62F136E4-ADEC-4B3E-86A1-12BC8FB241A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829789" y="1086813"/>
            <a:ext cx="1169552" cy="584776"/>
          </a:xfrm>
          <a:prstGeom prst="rect">
            <a:avLst/>
          </a:prstGeom>
        </p:spPr>
      </p:pic>
      <p:sp>
        <p:nvSpPr>
          <p:cNvPr id="28" name="矩形 27">
            <a:extLst>
              <a:ext uri="{FF2B5EF4-FFF2-40B4-BE49-F238E27FC236}">
                <a16:creationId xmlns:a16="http://schemas.microsoft.com/office/drawing/2014/main" id="{05BA3FAA-5002-45FD-BA62-2FEB01B84B18}"/>
              </a:ext>
            </a:extLst>
          </p:cNvPr>
          <p:cNvSpPr/>
          <p:nvPr/>
        </p:nvSpPr>
        <p:spPr>
          <a:xfrm>
            <a:off x="4172795" y="2512502"/>
            <a:ext cx="3877985" cy="1200329"/>
          </a:xfrm>
          <a:prstGeom prst="rect">
            <a:avLst/>
          </a:prstGeom>
        </p:spPr>
        <p:txBody>
          <a:bodyPr wrap="none">
            <a:spAutoFit/>
          </a:bodyPr>
          <a:lstStyle/>
          <a:p>
            <a:pPr algn="ctr"/>
            <a:r>
              <a:rPr lang="zh-CN" altLang="en-US" sz="7200" b="1" dirty="0">
                <a:solidFill>
                  <a:schemeClr val="tx1">
                    <a:lumMod val="95000"/>
                    <a:lumOff val="5000"/>
                  </a:schemeClr>
                </a:solidFill>
                <a:cs typeface="+mn-ea"/>
                <a:sym typeface="+mn-lt"/>
              </a:rPr>
              <a:t>需求变更</a:t>
            </a:r>
          </a:p>
        </p:txBody>
      </p:sp>
      <p:sp>
        <p:nvSpPr>
          <p:cNvPr id="30" name="矩形 29">
            <a:extLst>
              <a:ext uri="{FF2B5EF4-FFF2-40B4-BE49-F238E27FC236}">
                <a16:creationId xmlns:a16="http://schemas.microsoft.com/office/drawing/2014/main" id="{D6AF8ACB-1539-453E-A616-968D7816DE47}"/>
              </a:ext>
            </a:extLst>
          </p:cNvPr>
          <p:cNvSpPr/>
          <p:nvPr/>
        </p:nvSpPr>
        <p:spPr>
          <a:xfrm>
            <a:off x="4283756" y="4740981"/>
            <a:ext cx="3621827" cy="369332"/>
          </a:xfrm>
          <a:prstGeom prst="rect">
            <a:avLst/>
          </a:prstGeom>
        </p:spPr>
        <p:txBody>
          <a:bodyPr wrap="square">
            <a:spAutoFit/>
          </a:bodyPr>
          <a:lstStyle/>
          <a:p>
            <a:pPr algn="ctr"/>
            <a:r>
              <a:rPr lang="zh-CN" altLang="en-US" dirty="0">
                <a:cs typeface="+mn-ea"/>
                <a:sym typeface="+mn-lt"/>
              </a:rPr>
              <a:t>汇报人：</a:t>
            </a:r>
            <a:r>
              <a:rPr lang="en-US" altLang="zh-CN" dirty="0">
                <a:cs typeface="+mn-ea"/>
                <a:sym typeface="+mn-lt"/>
              </a:rPr>
              <a:t>G16   </a:t>
            </a:r>
            <a:r>
              <a:rPr lang="zh-CN" altLang="en-US" dirty="0">
                <a:cs typeface="+mn-ea"/>
                <a:sym typeface="+mn-lt"/>
              </a:rPr>
              <a:t>时间</a:t>
            </a:r>
            <a:r>
              <a:rPr lang="en-US" altLang="zh-CN" dirty="0">
                <a:cs typeface="+mn-ea"/>
                <a:sym typeface="+mn-lt"/>
              </a:rPr>
              <a:t>2022.6.8</a:t>
            </a:r>
            <a:endParaRPr lang="zh-CN" altLang="en-US" dirty="0">
              <a:cs typeface="+mn-ea"/>
              <a:sym typeface="+mn-lt"/>
            </a:endParaRPr>
          </a:p>
        </p:txBody>
      </p:sp>
      <p:sp>
        <p:nvSpPr>
          <p:cNvPr id="33" name="任意多边形: 形状 32">
            <a:extLst>
              <a:ext uri="{FF2B5EF4-FFF2-40B4-BE49-F238E27FC236}">
                <a16:creationId xmlns:a16="http://schemas.microsoft.com/office/drawing/2014/main" id="{8F1E72B7-A4F9-4867-97BD-B550A894D522}"/>
              </a:ext>
            </a:extLst>
          </p:cNvPr>
          <p:cNvSpPr/>
          <p:nvPr/>
        </p:nvSpPr>
        <p:spPr>
          <a:xfrm>
            <a:off x="10261429" y="4264374"/>
            <a:ext cx="526098" cy="485662"/>
          </a:xfrm>
          <a:custGeom>
            <a:avLst/>
            <a:gdLst>
              <a:gd name="connsiteX0" fmla="*/ 1066800 w 1066800"/>
              <a:gd name="connsiteY0" fmla="*/ 0 h 889000"/>
              <a:gd name="connsiteX1" fmla="*/ 1066800 w 1066800"/>
              <a:gd name="connsiteY1" fmla="*/ 889000 h 889000"/>
              <a:gd name="connsiteX2" fmla="*/ 0 w 1066800"/>
              <a:gd name="connsiteY2" fmla="*/ 889000 h 889000"/>
              <a:gd name="connsiteX3" fmla="*/ 647700 w 1066800"/>
              <a:gd name="connsiteY3" fmla="*/ 495300 h 889000"/>
              <a:gd name="connsiteX4" fmla="*/ 0 w 1066800"/>
              <a:gd name="connsiteY4" fmla="*/ 101600 h 889000"/>
              <a:gd name="connsiteX5" fmla="*/ 1041400 w 1066800"/>
              <a:gd name="connsiteY5" fmla="*/ 25400 h 889000"/>
              <a:gd name="connsiteX6" fmla="*/ 1066800 w 1066800"/>
              <a:gd name="connsiteY6" fmla="*/ 0 h 889000"/>
              <a:gd name="connsiteX0" fmla="*/ 1041400 w 1066800"/>
              <a:gd name="connsiteY0" fmla="*/ 0 h 863600"/>
              <a:gd name="connsiteX1" fmla="*/ 1066800 w 1066800"/>
              <a:gd name="connsiteY1" fmla="*/ 863600 h 863600"/>
              <a:gd name="connsiteX2" fmla="*/ 0 w 1066800"/>
              <a:gd name="connsiteY2" fmla="*/ 863600 h 863600"/>
              <a:gd name="connsiteX3" fmla="*/ 647700 w 1066800"/>
              <a:gd name="connsiteY3" fmla="*/ 469900 h 863600"/>
              <a:gd name="connsiteX4" fmla="*/ 0 w 1066800"/>
              <a:gd name="connsiteY4" fmla="*/ 76200 h 863600"/>
              <a:gd name="connsiteX5" fmla="*/ 1041400 w 1066800"/>
              <a:gd name="connsiteY5" fmla="*/ 0 h 863600"/>
              <a:gd name="connsiteX0" fmla="*/ 1081881 w 1081881"/>
              <a:gd name="connsiteY0" fmla="*/ 0 h 868363"/>
              <a:gd name="connsiteX1" fmla="*/ 1066800 w 1081881"/>
              <a:gd name="connsiteY1" fmla="*/ 868363 h 868363"/>
              <a:gd name="connsiteX2" fmla="*/ 0 w 1081881"/>
              <a:gd name="connsiteY2" fmla="*/ 868363 h 868363"/>
              <a:gd name="connsiteX3" fmla="*/ 647700 w 1081881"/>
              <a:gd name="connsiteY3" fmla="*/ 474663 h 868363"/>
              <a:gd name="connsiteX4" fmla="*/ 0 w 1081881"/>
              <a:gd name="connsiteY4" fmla="*/ 80963 h 868363"/>
              <a:gd name="connsiteX5" fmla="*/ 1081881 w 1081881"/>
              <a:gd name="connsiteY5" fmla="*/ 0 h 868363"/>
              <a:gd name="connsiteX0" fmla="*/ 1086643 w 1086643"/>
              <a:gd name="connsiteY0" fmla="*/ 14287 h 882650"/>
              <a:gd name="connsiteX1" fmla="*/ 1071562 w 1086643"/>
              <a:gd name="connsiteY1" fmla="*/ 882650 h 882650"/>
              <a:gd name="connsiteX2" fmla="*/ 4762 w 1086643"/>
              <a:gd name="connsiteY2" fmla="*/ 882650 h 882650"/>
              <a:gd name="connsiteX3" fmla="*/ 652462 w 1086643"/>
              <a:gd name="connsiteY3" fmla="*/ 488950 h 882650"/>
              <a:gd name="connsiteX4" fmla="*/ 0 w 1086643"/>
              <a:gd name="connsiteY4" fmla="*/ 0 h 882650"/>
              <a:gd name="connsiteX5" fmla="*/ 1086643 w 1086643"/>
              <a:gd name="connsiteY5" fmla="*/ 14287 h 882650"/>
              <a:gd name="connsiteX0" fmla="*/ 1086643 w 1086643"/>
              <a:gd name="connsiteY0" fmla="*/ 14287 h 887412"/>
              <a:gd name="connsiteX1" fmla="*/ 1083468 w 1086643"/>
              <a:gd name="connsiteY1" fmla="*/ 887412 h 887412"/>
              <a:gd name="connsiteX2" fmla="*/ 4762 w 1086643"/>
              <a:gd name="connsiteY2" fmla="*/ 882650 h 887412"/>
              <a:gd name="connsiteX3" fmla="*/ 652462 w 1086643"/>
              <a:gd name="connsiteY3" fmla="*/ 488950 h 887412"/>
              <a:gd name="connsiteX4" fmla="*/ 0 w 1086643"/>
              <a:gd name="connsiteY4" fmla="*/ 0 h 887412"/>
              <a:gd name="connsiteX5" fmla="*/ 1086643 w 1086643"/>
              <a:gd name="connsiteY5" fmla="*/ 14287 h 887412"/>
              <a:gd name="connsiteX0" fmla="*/ 1086643 w 1086643"/>
              <a:gd name="connsiteY0" fmla="*/ 14287 h 887412"/>
              <a:gd name="connsiteX1" fmla="*/ 1083468 w 1086643"/>
              <a:gd name="connsiteY1" fmla="*/ 887412 h 887412"/>
              <a:gd name="connsiteX2" fmla="*/ 4762 w 1086643"/>
              <a:gd name="connsiteY2" fmla="*/ 882650 h 887412"/>
              <a:gd name="connsiteX3" fmla="*/ 671512 w 1086643"/>
              <a:gd name="connsiteY3" fmla="*/ 415131 h 887412"/>
              <a:gd name="connsiteX4" fmla="*/ 0 w 1086643"/>
              <a:gd name="connsiteY4" fmla="*/ 0 h 887412"/>
              <a:gd name="connsiteX5" fmla="*/ 1086643 w 1086643"/>
              <a:gd name="connsiteY5" fmla="*/ 14287 h 887412"/>
              <a:gd name="connsiteX0" fmla="*/ 1079499 w 1083592"/>
              <a:gd name="connsiteY0" fmla="*/ 2381 h 887412"/>
              <a:gd name="connsiteX1" fmla="*/ 1083468 w 1083592"/>
              <a:gd name="connsiteY1" fmla="*/ 887412 h 887412"/>
              <a:gd name="connsiteX2" fmla="*/ 4762 w 1083592"/>
              <a:gd name="connsiteY2" fmla="*/ 882650 h 887412"/>
              <a:gd name="connsiteX3" fmla="*/ 671512 w 1083592"/>
              <a:gd name="connsiteY3" fmla="*/ 415131 h 887412"/>
              <a:gd name="connsiteX4" fmla="*/ 0 w 1083592"/>
              <a:gd name="connsiteY4" fmla="*/ 0 h 887412"/>
              <a:gd name="connsiteX5" fmla="*/ 1079499 w 1083592"/>
              <a:gd name="connsiteY5" fmla="*/ 2381 h 887412"/>
              <a:gd name="connsiteX0" fmla="*/ 1091405 w 1091405"/>
              <a:gd name="connsiteY0" fmla="*/ 4762 h 887412"/>
              <a:gd name="connsiteX1" fmla="*/ 1083468 w 1091405"/>
              <a:gd name="connsiteY1" fmla="*/ 887412 h 887412"/>
              <a:gd name="connsiteX2" fmla="*/ 4762 w 1091405"/>
              <a:gd name="connsiteY2" fmla="*/ 882650 h 887412"/>
              <a:gd name="connsiteX3" fmla="*/ 671512 w 1091405"/>
              <a:gd name="connsiteY3" fmla="*/ 415131 h 887412"/>
              <a:gd name="connsiteX4" fmla="*/ 0 w 1091405"/>
              <a:gd name="connsiteY4" fmla="*/ 0 h 887412"/>
              <a:gd name="connsiteX5" fmla="*/ 1091405 w 1091405"/>
              <a:gd name="connsiteY5" fmla="*/ 4762 h 887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1405" h="887412">
                <a:moveTo>
                  <a:pt x="1091405" y="4762"/>
                </a:moveTo>
                <a:cubicBezTo>
                  <a:pt x="1090347" y="295804"/>
                  <a:pt x="1084526" y="596370"/>
                  <a:pt x="1083468" y="887412"/>
                </a:cubicBezTo>
                <a:lnTo>
                  <a:pt x="4762" y="882650"/>
                </a:lnTo>
                <a:lnTo>
                  <a:pt x="671512" y="415131"/>
                </a:lnTo>
                <a:lnTo>
                  <a:pt x="0" y="0"/>
                </a:lnTo>
                <a:lnTo>
                  <a:pt x="1091405" y="4762"/>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等腰三角形 33">
            <a:extLst>
              <a:ext uri="{FF2B5EF4-FFF2-40B4-BE49-F238E27FC236}">
                <a16:creationId xmlns:a16="http://schemas.microsoft.com/office/drawing/2014/main" id="{5DB9487B-99BF-4C35-AA53-E07A650C851B}"/>
              </a:ext>
            </a:extLst>
          </p:cNvPr>
          <p:cNvSpPr/>
          <p:nvPr/>
        </p:nvSpPr>
        <p:spPr>
          <a:xfrm>
            <a:off x="10093041" y="2387600"/>
            <a:ext cx="320959" cy="276689"/>
          </a:xfrm>
          <a:prstGeom prst="triangle">
            <a:avLst/>
          </a:prstGeom>
          <a:solidFill>
            <a:srgbClr val="E61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extLst>
      <p:ext uri="{BB962C8B-B14F-4D97-AF65-F5344CB8AC3E}">
        <p14:creationId xmlns:p14="http://schemas.microsoft.com/office/powerpoint/2010/main" val="312304868"/>
      </p:ext>
    </p:extLst>
  </p:cSld>
  <p:clrMapOvr>
    <a:masterClrMapping/>
  </p:clrMapOvr>
  <mc:AlternateContent xmlns:mc="http://schemas.openxmlformats.org/markup-compatibility/2006">
    <mc:Choice xmlns:p14="http://schemas.microsoft.com/office/powerpoint/2010/main" Requires="p14">
      <p:transition spd="slow" p14:dur="175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down)">
                                      <p:cBhvr>
                                        <p:cTn id="7" dur="750"/>
                                        <p:tgtEl>
                                          <p:spTgt spid="3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wipe(down)">
                                      <p:cBhvr>
                                        <p:cTn id="10" dur="750"/>
                                        <p:tgtEl>
                                          <p:spTgt spid="37"/>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wipe(up)">
                                      <p:cBhvr>
                                        <p:cTn id="13" dur="750"/>
                                        <p:tgtEl>
                                          <p:spTgt spid="36"/>
                                        </p:tgtEl>
                                      </p:cBhvr>
                                    </p:animEffect>
                                  </p:childTnLst>
                                </p:cTn>
                              </p:par>
                            </p:childTnLst>
                          </p:cTn>
                        </p:par>
                        <p:par>
                          <p:cTn id="14" fill="hold">
                            <p:stCondLst>
                              <p:cond delay="750"/>
                            </p:stCondLst>
                            <p:childTnLst>
                              <p:par>
                                <p:cTn id="15" presetID="53" presetClass="entr" presetSubtype="16" fill="hold" nodeType="afterEffect">
                                  <p:stCondLst>
                                    <p:cond delay="0"/>
                                  </p:stCondLst>
                                  <p:childTnLst>
                                    <p:set>
                                      <p:cBhvr>
                                        <p:cTn id="16" dur="1" fill="hold">
                                          <p:stCondLst>
                                            <p:cond delay="0"/>
                                          </p:stCondLst>
                                        </p:cTn>
                                        <p:tgtEl>
                                          <p:spTgt spid="38"/>
                                        </p:tgtEl>
                                        <p:attrNameLst>
                                          <p:attrName>style.visibility</p:attrName>
                                        </p:attrNameLst>
                                      </p:cBhvr>
                                      <p:to>
                                        <p:strVal val="visible"/>
                                      </p:to>
                                    </p:set>
                                    <p:anim calcmode="lin" valueType="num">
                                      <p:cBhvr>
                                        <p:cTn id="17" dur="750" fill="hold"/>
                                        <p:tgtEl>
                                          <p:spTgt spid="38"/>
                                        </p:tgtEl>
                                        <p:attrNameLst>
                                          <p:attrName>ppt_w</p:attrName>
                                        </p:attrNameLst>
                                      </p:cBhvr>
                                      <p:tavLst>
                                        <p:tav tm="0">
                                          <p:val>
                                            <p:fltVal val="0"/>
                                          </p:val>
                                        </p:tav>
                                        <p:tav tm="100000">
                                          <p:val>
                                            <p:strVal val="#ppt_w"/>
                                          </p:val>
                                        </p:tav>
                                      </p:tavLst>
                                    </p:anim>
                                    <p:anim calcmode="lin" valueType="num">
                                      <p:cBhvr>
                                        <p:cTn id="18" dur="750" fill="hold"/>
                                        <p:tgtEl>
                                          <p:spTgt spid="38"/>
                                        </p:tgtEl>
                                        <p:attrNameLst>
                                          <p:attrName>ppt_h</p:attrName>
                                        </p:attrNameLst>
                                      </p:cBhvr>
                                      <p:tavLst>
                                        <p:tav tm="0">
                                          <p:val>
                                            <p:fltVal val="0"/>
                                          </p:val>
                                        </p:tav>
                                        <p:tav tm="100000">
                                          <p:val>
                                            <p:strVal val="#ppt_h"/>
                                          </p:val>
                                        </p:tav>
                                      </p:tavLst>
                                    </p:anim>
                                    <p:animEffect transition="in" filter="fade">
                                      <p:cBhvr>
                                        <p:cTn id="19" dur="750"/>
                                        <p:tgtEl>
                                          <p:spTgt spid="38"/>
                                        </p:tgtEl>
                                      </p:cBhvr>
                                    </p:animEffect>
                                  </p:childTnLst>
                                </p:cTn>
                              </p:par>
                            </p:childTnLst>
                          </p:cTn>
                        </p:par>
                        <p:par>
                          <p:cTn id="20" fill="hold">
                            <p:stCondLst>
                              <p:cond delay="1500"/>
                            </p:stCondLst>
                            <p:childTnLst>
                              <p:par>
                                <p:cTn id="21" presetID="14" presetClass="entr" presetSubtype="1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randombar(horizontal)">
                                      <p:cBhvr>
                                        <p:cTn id="23" dur="750"/>
                                        <p:tgtEl>
                                          <p:spTgt spid="9"/>
                                        </p:tgtEl>
                                      </p:cBhvr>
                                    </p:animEffect>
                                  </p:childTnLst>
                                </p:cTn>
                              </p:par>
                            </p:childTnLst>
                          </p:cTn>
                        </p:par>
                        <p:par>
                          <p:cTn id="24" fill="hold">
                            <p:stCondLst>
                              <p:cond delay="2250"/>
                            </p:stCondLst>
                            <p:childTnLst>
                              <p:par>
                                <p:cTn id="25" presetID="53" presetClass="entr" presetSubtype="16" fill="hold" grpId="0" nodeType="afterEffect">
                                  <p:stCondLst>
                                    <p:cond delay="0"/>
                                  </p:stCondLst>
                                  <p:childTnLst>
                                    <p:set>
                                      <p:cBhvr>
                                        <p:cTn id="26" dur="1" fill="hold">
                                          <p:stCondLst>
                                            <p:cond delay="0"/>
                                          </p:stCondLst>
                                        </p:cTn>
                                        <p:tgtEl>
                                          <p:spTgt spid="28"/>
                                        </p:tgtEl>
                                        <p:attrNameLst>
                                          <p:attrName>style.visibility</p:attrName>
                                        </p:attrNameLst>
                                      </p:cBhvr>
                                      <p:to>
                                        <p:strVal val="visible"/>
                                      </p:to>
                                    </p:set>
                                    <p:anim calcmode="lin" valueType="num">
                                      <p:cBhvr>
                                        <p:cTn id="27" dur="750" fill="hold"/>
                                        <p:tgtEl>
                                          <p:spTgt spid="28"/>
                                        </p:tgtEl>
                                        <p:attrNameLst>
                                          <p:attrName>ppt_w</p:attrName>
                                        </p:attrNameLst>
                                      </p:cBhvr>
                                      <p:tavLst>
                                        <p:tav tm="0">
                                          <p:val>
                                            <p:fltVal val="0"/>
                                          </p:val>
                                        </p:tav>
                                        <p:tav tm="100000">
                                          <p:val>
                                            <p:strVal val="#ppt_w"/>
                                          </p:val>
                                        </p:tav>
                                      </p:tavLst>
                                    </p:anim>
                                    <p:anim calcmode="lin" valueType="num">
                                      <p:cBhvr>
                                        <p:cTn id="28" dur="750" fill="hold"/>
                                        <p:tgtEl>
                                          <p:spTgt spid="28"/>
                                        </p:tgtEl>
                                        <p:attrNameLst>
                                          <p:attrName>ppt_h</p:attrName>
                                        </p:attrNameLst>
                                      </p:cBhvr>
                                      <p:tavLst>
                                        <p:tav tm="0">
                                          <p:val>
                                            <p:fltVal val="0"/>
                                          </p:val>
                                        </p:tav>
                                        <p:tav tm="100000">
                                          <p:val>
                                            <p:strVal val="#ppt_h"/>
                                          </p:val>
                                        </p:tav>
                                      </p:tavLst>
                                    </p:anim>
                                    <p:animEffect transition="in" filter="fade">
                                      <p:cBhvr>
                                        <p:cTn id="29" dur="750"/>
                                        <p:tgtEl>
                                          <p:spTgt spid="28"/>
                                        </p:tgtEl>
                                      </p:cBhvr>
                                    </p:animEffect>
                                  </p:childTnLst>
                                </p:cTn>
                              </p:par>
                            </p:childTnLst>
                          </p:cTn>
                        </p:par>
                        <p:par>
                          <p:cTn id="30" fill="hold">
                            <p:stCondLst>
                              <p:cond delay="3000"/>
                            </p:stCondLst>
                            <p:childTnLst>
                              <p:par>
                                <p:cTn id="31" presetID="16" presetClass="entr" presetSubtype="21" fill="hold" grpId="0" nodeType="after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barn(inVertical)">
                                      <p:cBhvr>
                                        <p:cTn id="33" dur="750"/>
                                        <p:tgtEl>
                                          <p:spTgt spid="30"/>
                                        </p:tgtEl>
                                      </p:cBhvr>
                                    </p:animEffect>
                                  </p:childTnLst>
                                </p:cTn>
                              </p:par>
                            </p:childTnLst>
                          </p:cTn>
                        </p:par>
                        <p:par>
                          <p:cTn id="34" fill="hold">
                            <p:stCondLst>
                              <p:cond delay="3750"/>
                            </p:stCondLst>
                            <p:childTnLst>
                              <p:par>
                                <p:cTn id="35" presetID="31" presetClass="entr" presetSubtype="0" fill="hold" nodeType="after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p:cTn id="37" dur="750" fill="hold"/>
                                        <p:tgtEl>
                                          <p:spTgt spid="22"/>
                                        </p:tgtEl>
                                        <p:attrNameLst>
                                          <p:attrName>ppt_w</p:attrName>
                                        </p:attrNameLst>
                                      </p:cBhvr>
                                      <p:tavLst>
                                        <p:tav tm="0">
                                          <p:val>
                                            <p:fltVal val="0"/>
                                          </p:val>
                                        </p:tav>
                                        <p:tav tm="100000">
                                          <p:val>
                                            <p:strVal val="#ppt_w"/>
                                          </p:val>
                                        </p:tav>
                                      </p:tavLst>
                                    </p:anim>
                                    <p:anim calcmode="lin" valueType="num">
                                      <p:cBhvr>
                                        <p:cTn id="38" dur="750" fill="hold"/>
                                        <p:tgtEl>
                                          <p:spTgt spid="22"/>
                                        </p:tgtEl>
                                        <p:attrNameLst>
                                          <p:attrName>ppt_h</p:attrName>
                                        </p:attrNameLst>
                                      </p:cBhvr>
                                      <p:tavLst>
                                        <p:tav tm="0">
                                          <p:val>
                                            <p:fltVal val="0"/>
                                          </p:val>
                                        </p:tav>
                                        <p:tav tm="100000">
                                          <p:val>
                                            <p:strVal val="#ppt_h"/>
                                          </p:val>
                                        </p:tav>
                                      </p:tavLst>
                                    </p:anim>
                                    <p:anim calcmode="lin" valueType="num">
                                      <p:cBhvr>
                                        <p:cTn id="39" dur="750" fill="hold"/>
                                        <p:tgtEl>
                                          <p:spTgt spid="22"/>
                                        </p:tgtEl>
                                        <p:attrNameLst>
                                          <p:attrName>style.rotation</p:attrName>
                                        </p:attrNameLst>
                                      </p:cBhvr>
                                      <p:tavLst>
                                        <p:tav tm="0">
                                          <p:val>
                                            <p:fltVal val="90"/>
                                          </p:val>
                                        </p:tav>
                                        <p:tav tm="100000">
                                          <p:val>
                                            <p:fltVal val="0"/>
                                          </p:val>
                                        </p:tav>
                                      </p:tavLst>
                                    </p:anim>
                                    <p:animEffect transition="in" filter="fade">
                                      <p:cBhvr>
                                        <p:cTn id="40" dur="750"/>
                                        <p:tgtEl>
                                          <p:spTgt spid="22"/>
                                        </p:tgtEl>
                                      </p:cBhvr>
                                    </p:animEffect>
                                  </p:childTnLst>
                                </p:cTn>
                              </p:par>
                              <p:par>
                                <p:cTn id="41" presetID="31" presetClass="entr" presetSubtype="0" fill="hold"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p:cTn id="43" dur="750" fill="hold"/>
                                        <p:tgtEl>
                                          <p:spTgt spid="12"/>
                                        </p:tgtEl>
                                        <p:attrNameLst>
                                          <p:attrName>ppt_w</p:attrName>
                                        </p:attrNameLst>
                                      </p:cBhvr>
                                      <p:tavLst>
                                        <p:tav tm="0">
                                          <p:val>
                                            <p:fltVal val="0"/>
                                          </p:val>
                                        </p:tav>
                                        <p:tav tm="100000">
                                          <p:val>
                                            <p:strVal val="#ppt_w"/>
                                          </p:val>
                                        </p:tav>
                                      </p:tavLst>
                                    </p:anim>
                                    <p:anim calcmode="lin" valueType="num">
                                      <p:cBhvr>
                                        <p:cTn id="44" dur="750" fill="hold"/>
                                        <p:tgtEl>
                                          <p:spTgt spid="12"/>
                                        </p:tgtEl>
                                        <p:attrNameLst>
                                          <p:attrName>ppt_h</p:attrName>
                                        </p:attrNameLst>
                                      </p:cBhvr>
                                      <p:tavLst>
                                        <p:tav tm="0">
                                          <p:val>
                                            <p:fltVal val="0"/>
                                          </p:val>
                                        </p:tav>
                                        <p:tav tm="100000">
                                          <p:val>
                                            <p:strVal val="#ppt_h"/>
                                          </p:val>
                                        </p:tav>
                                      </p:tavLst>
                                    </p:anim>
                                    <p:anim calcmode="lin" valueType="num">
                                      <p:cBhvr>
                                        <p:cTn id="45" dur="750" fill="hold"/>
                                        <p:tgtEl>
                                          <p:spTgt spid="12"/>
                                        </p:tgtEl>
                                        <p:attrNameLst>
                                          <p:attrName>style.rotation</p:attrName>
                                        </p:attrNameLst>
                                      </p:cBhvr>
                                      <p:tavLst>
                                        <p:tav tm="0">
                                          <p:val>
                                            <p:fltVal val="90"/>
                                          </p:val>
                                        </p:tav>
                                        <p:tav tm="100000">
                                          <p:val>
                                            <p:fltVal val="0"/>
                                          </p:val>
                                        </p:tav>
                                      </p:tavLst>
                                    </p:anim>
                                    <p:animEffect transition="in" filter="fade">
                                      <p:cBhvr>
                                        <p:cTn id="46" dur="750"/>
                                        <p:tgtEl>
                                          <p:spTgt spid="12"/>
                                        </p:tgtEl>
                                      </p:cBhvr>
                                    </p:animEffect>
                                  </p:childTnLst>
                                </p:cTn>
                              </p:par>
                              <p:par>
                                <p:cTn id="47" presetID="31" presetClass="entr" presetSubtype="0" fill="hold" nodeType="with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p:cTn id="49" dur="750" fill="hold"/>
                                        <p:tgtEl>
                                          <p:spTgt spid="16"/>
                                        </p:tgtEl>
                                        <p:attrNameLst>
                                          <p:attrName>ppt_w</p:attrName>
                                        </p:attrNameLst>
                                      </p:cBhvr>
                                      <p:tavLst>
                                        <p:tav tm="0">
                                          <p:val>
                                            <p:fltVal val="0"/>
                                          </p:val>
                                        </p:tav>
                                        <p:tav tm="100000">
                                          <p:val>
                                            <p:strVal val="#ppt_w"/>
                                          </p:val>
                                        </p:tav>
                                      </p:tavLst>
                                    </p:anim>
                                    <p:anim calcmode="lin" valueType="num">
                                      <p:cBhvr>
                                        <p:cTn id="50" dur="750" fill="hold"/>
                                        <p:tgtEl>
                                          <p:spTgt spid="16"/>
                                        </p:tgtEl>
                                        <p:attrNameLst>
                                          <p:attrName>ppt_h</p:attrName>
                                        </p:attrNameLst>
                                      </p:cBhvr>
                                      <p:tavLst>
                                        <p:tav tm="0">
                                          <p:val>
                                            <p:fltVal val="0"/>
                                          </p:val>
                                        </p:tav>
                                        <p:tav tm="100000">
                                          <p:val>
                                            <p:strVal val="#ppt_h"/>
                                          </p:val>
                                        </p:tav>
                                      </p:tavLst>
                                    </p:anim>
                                    <p:anim calcmode="lin" valueType="num">
                                      <p:cBhvr>
                                        <p:cTn id="51" dur="750" fill="hold"/>
                                        <p:tgtEl>
                                          <p:spTgt spid="16"/>
                                        </p:tgtEl>
                                        <p:attrNameLst>
                                          <p:attrName>style.rotation</p:attrName>
                                        </p:attrNameLst>
                                      </p:cBhvr>
                                      <p:tavLst>
                                        <p:tav tm="0">
                                          <p:val>
                                            <p:fltVal val="90"/>
                                          </p:val>
                                        </p:tav>
                                        <p:tav tm="100000">
                                          <p:val>
                                            <p:fltVal val="0"/>
                                          </p:val>
                                        </p:tav>
                                      </p:tavLst>
                                    </p:anim>
                                    <p:animEffect transition="in" filter="fade">
                                      <p:cBhvr>
                                        <p:cTn id="52" dur="750"/>
                                        <p:tgtEl>
                                          <p:spTgt spid="16"/>
                                        </p:tgtEl>
                                      </p:cBhvr>
                                    </p:animEffect>
                                  </p:childTnLst>
                                </p:cTn>
                              </p:par>
                              <p:par>
                                <p:cTn id="53" presetID="31" presetClass="entr" presetSubtype="0" fill="hold" nodeType="withEffect">
                                  <p:stCondLst>
                                    <p:cond delay="0"/>
                                  </p:stCondLst>
                                  <p:childTnLst>
                                    <p:set>
                                      <p:cBhvr>
                                        <p:cTn id="54" dur="1" fill="hold">
                                          <p:stCondLst>
                                            <p:cond delay="0"/>
                                          </p:stCondLst>
                                        </p:cTn>
                                        <p:tgtEl>
                                          <p:spTgt spid="18"/>
                                        </p:tgtEl>
                                        <p:attrNameLst>
                                          <p:attrName>style.visibility</p:attrName>
                                        </p:attrNameLst>
                                      </p:cBhvr>
                                      <p:to>
                                        <p:strVal val="visible"/>
                                      </p:to>
                                    </p:set>
                                    <p:anim calcmode="lin" valueType="num">
                                      <p:cBhvr>
                                        <p:cTn id="55" dur="750" fill="hold"/>
                                        <p:tgtEl>
                                          <p:spTgt spid="18"/>
                                        </p:tgtEl>
                                        <p:attrNameLst>
                                          <p:attrName>ppt_w</p:attrName>
                                        </p:attrNameLst>
                                      </p:cBhvr>
                                      <p:tavLst>
                                        <p:tav tm="0">
                                          <p:val>
                                            <p:fltVal val="0"/>
                                          </p:val>
                                        </p:tav>
                                        <p:tav tm="100000">
                                          <p:val>
                                            <p:strVal val="#ppt_w"/>
                                          </p:val>
                                        </p:tav>
                                      </p:tavLst>
                                    </p:anim>
                                    <p:anim calcmode="lin" valueType="num">
                                      <p:cBhvr>
                                        <p:cTn id="56" dur="750" fill="hold"/>
                                        <p:tgtEl>
                                          <p:spTgt spid="18"/>
                                        </p:tgtEl>
                                        <p:attrNameLst>
                                          <p:attrName>ppt_h</p:attrName>
                                        </p:attrNameLst>
                                      </p:cBhvr>
                                      <p:tavLst>
                                        <p:tav tm="0">
                                          <p:val>
                                            <p:fltVal val="0"/>
                                          </p:val>
                                        </p:tav>
                                        <p:tav tm="100000">
                                          <p:val>
                                            <p:strVal val="#ppt_h"/>
                                          </p:val>
                                        </p:tav>
                                      </p:tavLst>
                                    </p:anim>
                                    <p:anim calcmode="lin" valueType="num">
                                      <p:cBhvr>
                                        <p:cTn id="57" dur="750" fill="hold"/>
                                        <p:tgtEl>
                                          <p:spTgt spid="18"/>
                                        </p:tgtEl>
                                        <p:attrNameLst>
                                          <p:attrName>style.rotation</p:attrName>
                                        </p:attrNameLst>
                                      </p:cBhvr>
                                      <p:tavLst>
                                        <p:tav tm="0">
                                          <p:val>
                                            <p:fltVal val="90"/>
                                          </p:val>
                                        </p:tav>
                                        <p:tav tm="100000">
                                          <p:val>
                                            <p:fltVal val="0"/>
                                          </p:val>
                                        </p:tav>
                                      </p:tavLst>
                                    </p:anim>
                                    <p:animEffect transition="in" filter="fade">
                                      <p:cBhvr>
                                        <p:cTn id="58" dur="750"/>
                                        <p:tgtEl>
                                          <p:spTgt spid="18"/>
                                        </p:tgtEl>
                                      </p:cBhvr>
                                    </p:animEffect>
                                  </p:childTnLst>
                                </p:cTn>
                              </p:par>
                              <p:par>
                                <p:cTn id="59" presetID="31" presetClass="entr" presetSubtype="0" fill="hold" nodeType="with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p:cTn id="61" dur="750" fill="hold"/>
                                        <p:tgtEl>
                                          <p:spTgt spid="14"/>
                                        </p:tgtEl>
                                        <p:attrNameLst>
                                          <p:attrName>ppt_w</p:attrName>
                                        </p:attrNameLst>
                                      </p:cBhvr>
                                      <p:tavLst>
                                        <p:tav tm="0">
                                          <p:val>
                                            <p:fltVal val="0"/>
                                          </p:val>
                                        </p:tav>
                                        <p:tav tm="100000">
                                          <p:val>
                                            <p:strVal val="#ppt_w"/>
                                          </p:val>
                                        </p:tav>
                                      </p:tavLst>
                                    </p:anim>
                                    <p:anim calcmode="lin" valueType="num">
                                      <p:cBhvr>
                                        <p:cTn id="62" dur="750" fill="hold"/>
                                        <p:tgtEl>
                                          <p:spTgt spid="14"/>
                                        </p:tgtEl>
                                        <p:attrNameLst>
                                          <p:attrName>ppt_h</p:attrName>
                                        </p:attrNameLst>
                                      </p:cBhvr>
                                      <p:tavLst>
                                        <p:tav tm="0">
                                          <p:val>
                                            <p:fltVal val="0"/>
                                          </p:val>
                                        </p:tav>
                                        <p:tav tm="100000">
                                          <p:val>
                                            <p:strVal val="#ppt_h"/>
                                          </p:val>
                                        </p:tav>
                                      </p:tavLst>
                                    </p:anim>
                                    <p:anim calcmode="lin" valueType="num">
                                      <p:cBhvr>
                                        <p:cTn id="63" dur="750" fill="hold"/>
                                        <p:tgtEl>
                                          <p:spTgt spid="14"/>
                                        </p:tgtEl>
                                        <p:attrNameLst>
                                          <p:attrName>style.rotation</p:attrName>
                                        </p:attrNameLst>
                                      </p:cBhvr>
                                      <p:tavLst>
                                        <p:tav tm="0">
                                          <p:val>
                                            <p:fltVal val="90"/>
                                          </p:val>
                                        </p:tav>
                                        <p:tav tm="100000">
                                          <p:val>
                                            <p:fltVal val="0"/>
                                          </p:val>
                                        </p:tav>
                                      </p:tavLst>
                                    </p:anim>
                                    <p:animEffect transition="in" filter="fade">
                                      <p:cBhvr>
                                        <p:cTn id="64" dur="750"/>
                                        <p:tgtEl>
                                          <p:spTgt spid="14"/>
                                        </p:tgtEl>
                                      </p:cBhvr>
                                    </p:animEffect>
                                  </p:childTnLst>
                                </p:cTn>
                              </p:par>
                              <p:par>
                                <p:cTn id="65" presetID="31" presetClass="entr" presetSubtype="0" fill="hold" nodeType="withEffect">
                                  <p:stCondLst>
                                    <p:cond delay="0"/>
                                  </p:stCondLst>
                                  <p:childTnLst>
                                    <p:set>
                                      <p:cBhvr>
                                        <p:cTn id="66" dur="1" fill="hold">
                                          <p:stCondLst>
                                            <p:cond delay="0"/>
                                          </p:stCondLst>
                                        </p:cTn>
                                        <p:tgtEl>
                                          <p:spTgt spid="24"/>
                                        </p:tgtEl>
                                        <p:attrNameLst>
                                          <p:attrName>style.visibility</p:attrName>
                                        </p:attrNameLst>
                                      </p:cBhvr>
                                      <p:to>
                                        <p:strVal val="visible"/>
                                      </p:to>
                                    </p:set>
                                    <p:anim calcmode="lin" valueType="num">
                                      <p:cBhvr>
                                        <p:cTn id="67" dur="750" fill="hold"/>
                                        <p:tgtEl>
                                          <p:spTgt spid="24"/>
                                        </p:tgtEl>
                                        <p:attrNameLst>
                                          <p:attrName>ppt_w</p:attrName>
                                        </p:attrNameLst>
                                      </p:cBhvr>
                                      <p:tavLst>
                                        <p:tav tm="0">
                                          <p:val>
                                            <p:fltVal val="0"/>
                                          </p:val>
                                        </p:tav>
                                        <p:tav tm="100000">
                                          <p:val>
                                            <p:strVal val="#ppt_w"/>
                                          </p:val>
                                        </p:tav>
                                      </p:tavLst>
                                    </p:anim>
                                    <p:anim calcmode="lin" valueType="num">
                                      <p:cBhvr>
                                        <p:cTn id="68" dur="750" fill="hold"/>
                                        <p:tgtEl>
                                          <p:spTgt spid="24"/>
                                        </p:tgtEl>
                                        <p:attrNameLst>
                                          <p:attrName>ppt_h</p:attrName>
                                        </p:attrNameLst>
                                      </p:cBhvr>
                                      <p:tavLst>
                                        <p:tav tm="0">
                                          <p:val>
                                            <p:fltVal val="0"/>
                                          </p:val>
                                        </p:tav>
                                        <p:tav tm="100000">
                                          <p:val>
                                            <p:strVal val="#ppt_h"/>
                                          </p:val>
                                        </p:tav>
                                      </p:tavLst>
                                    </p:anim>
                                    <p:anim calcmode="lin" valueType="num">
                                      <p:cBhvr>
                                        <p:cTn id="69" dur="750" fill="hold"/>
                                        <p:tgtEl>
                                          <p:spTgt spid="24"/>
                                        </p:tgtEl>
                                        <p:attrNameLst>
                                          <p:attrName>style.rotation</p:attrName>
                                        </p:attrNameLst>
                                      </p:cBhvr>
                                      <p:tavLst>
                                        <p:tav tm="0">
                                          <p:val>
                                            <p:fltVal val="90"/>
                                          </p:val>
                                        </p:tav>
                                        <p:tav tm="100000">
                                          <p:val>
                                            <p:fltVal val="0"/>
                                          </p:val>
                                        </p:tav>
                                      </p:tavLst>
                                    </p:anim>
                                    <p:animEffect transition="in" filter="fade">
                                      <p:cBhvr>
                                        <p:cTn id="70" dur="750"/>
                                        <p:tgtEl>
                                          <p:spTgt spid="24"/>
                                        </p:tgtEl>
                                      </p:cBhvr>
                                    </p:animEffect>
                                  </p:childTnLst>
                                </p:cTn>
                              </p:par>
                              <p:par>
                                <p:cTn id="71" presetID="31" presetClass="entr" presetSubtype="0" fill="hold" grpId="0" nodeType="withEffect">
                                  <p:stCondLst>
                                    <p:cond delay="0"/>
                                  </p:stCondLst>
                                  <p:childTnLst>
                                    <p:set>
                                      <p:cBhvr>
                                        <p:cTn id="72" dur="1" fill="hold">
                                          <p:stCondLst>
                                            <p:cond delay="0"/>
                                          </p:stCondLst>
                                        </p:cTn>
                                        <p:tgtEl>
                                          <p:spTgt spid="34"/>
                                        </p:tgtEl>
                                        <p:attrNameLst>
                                          <p:attrName>style.visibility</p:attrName>
                                        </p:attrNameLst>
                                      </p:cBhvr>
                                      <p:to>
                                        <p:strVal val="visible"/>
                                      </p:to>
                                    </p:set>
                                    <p:anim calcmode="lin" valueType="num">
                                      <p:cBhvr>
                                        <p:cTn id="73" dur="750" fill="hold"/>
                                        <p:tgtEl>
                                          <p:spTgt spid="34"/>
                                        </p:tgtEl>
                                        <p:attrNameLst>
                                          <p:attrName>ppt_w</p:attrName>
                                        </p:attrNameLst>
                                      </p:cBhvr>
                                      <p:tavLst>
                                        <p:tav tm="0">
                                          <p:val>
                                            <p:fltVal val="0"/>
                                          </p:val>
                                        </p:tav>
                                        <p:tav tm="100000">
                                          <p:val>
                                            <p:strVal val="#ppt_w"/>
                                          </p:val>
                                        </p:tav>
                                      </p:tavLst>
                                    </p:anim>
                                    <p:anim calcmode="lin" valueType="num">
                                      <p:cBhvr>
                                        <p:cTn id="74" dur="750" fill="hold"/>
                                        <p:tgtEl>
                                          <p:spTgt spid="34"/>
                                        </p:tgtEl>
                                        <p:attrNameLst>
                                          <p:attrName>ppt_h</p:attrName>
                                        </p:attrNameLst>
                                      </p:cBhvr>
                                      <p:tavLst>
                                        <p:tav tm="0">
                                          <p:val>
                                            <p:fltVal val="0"/>
                                          </p:val>
                                        </p:tav>
                                        <p:tav tm="100000">
                                          <p:val>
                                            <p:strVal val="#ppt_h"/>
                                          </p:val>
                                        </p:tav>
                                      </p:tavLst>
                                    </p:anim>
                                    <p:anim calcmode="lin" valueType="num">
                                      <p:cBhvr>
                                        <p:cTn id="75" dur="750" fill="hold"/>
                                        <p:tgtEl>
                                          <p:spTgt spid="34"/>
                                        </p:tgtEl>
                                        <p:attrNameLst>
                                          <p:attrName>style.rotation</p:attrName>
                                        </p:attrNameLst>
                                      </p:cBhvr>
                                      <p:tavLst>
                                        <p:tav tm="0">
                                          <p:val>
                                            <p:fltVal val="90"/>
                                          </p:val>
                                        </p:tav>
                                        <p:tav tm="100000">
                                          <p:val>
                                            <p:fltVal val="0"/>
                                          </p:val>
                                        </p:tav>
                                      </p:tavLst>
                                    </p:anim>
                                    <p:animEffect transition="in" filter="fade">
                                      <p:cBhvr>
                                        <p:cTn id="76" dur="750"/>
                                        <p:tgtEl>
                                          <p:spTgt spid="34"/>
                                        </p:tgtEl>
                                      </p:cBhvr>
                                    </p:animEffect>
                                  </p:childTnLst>
                                </p:cTn>
                              </p:par>
                              <p:par>
                                <p:cTn id="77" presetID="31" presetClass="entr" presetSubtype="0" fill="hold" nodeType="withEffect">
                                  <p:stCondLst>
                                    <p:cond delay="0"/>
                                  </p:stCondLst>
                                  <p:childTnLst>
                                    <p:set>
                                      <p:cBhvr>
                                        <p:cTn id="78" dur="1" fill="hold">
                                          <p:stCondLst>
                                            <p:cond delay="0"/>
                                          </p:stCondLst>
                                        </p:cTn>
                                        <p:tgtEl>
                                          <p:spTgt spid="3"/>
                                        </p:tgtEl>
                                        <p:attrNameLst>
                                          <p:attrName>style.visibility</p:attrName>
                                        </p:attrNameLst>
                                      </p:cBhvr>
                                      <p:to>
                                        <p:strVal val="visible"/>
                                      </p:to>
                                    </p:set>
                                    <p:anim calcmode="lin" valueType="num">
                                      <p:cBhvr>
                                        <p:cTn id="79" dur="750" fill="hold"/>
                                        <p:tgtEl>
                                          <p:spTgt spid="3"/>
                                        </p:tgtEl>
                                        <p:attrNameLst>
                                          <p:attrName>ppt_w</p:attrName>
                                        </p:attrNameLst>
                                      </p:cBhvr>
                                      <p:tavLst>
                                        <p:tav tm="0">
                                          <p:val>
                                            <p:fltVal val="0"/>
                                          </p:val>
                                        </p:tav>
                                        <p:tav tm="100000">
                                          <p:val>
                                            <p:strVal val="#ppt_w"/>
                                          </p:val>
                                        </p:tav>
                                      </p:tavLst>
                                    </p:anim>
                                    <p:anim calcmode="lin" valueType="num">
                                      <p:cBhvr>
                                        <p:cTn id="80" dur="750" fill="hold"/>
                                        <p:tgtEl>
                                          <p:spTgt spid="3"/>
                                        </p:tgtEl>
                                        <p:attrNameLst>
                                          <p:attrName>ppt_h</p:attrName>
                                        </p:attrNameLst>
                                      </p:cBhvr>
                                      <p:tavLst>
                                        <p:tav tm="0">
                                          <p:val>
                                            <p:fltVal val="0"/>
                                          </p:val>
                                        </p:tav>
                                        <p:tav tm="100000">
                                          <p:val>
                                            <p:strVal val="#ppt_h"/>
                                          </p:val>
                                        </p:tav>
                                      </p:tavLst>
                                    </p:anim>
                                    <p:anim calcmode="lin" valueType="num">
                                      <p:cBhvr>
                                        <p:cTn id="81" dur="750" fill="hold"/>
                                        <p:tgtEl>
                                          <p:spTgt spid="3"/>
                                        </p:tgtEl>
                                        <p:attrNameLst>
                                          <p:attrName>style.rotation</p:attrName>
                                        </p:attrNameLst>
                                      </p:cBhvr>
                                      <p:tavLst>
                                        <p:tav tm="0">
                                          <p:val>
                                            <p:fltVal val="90"/>
                                          </p:val>
                                        </p:tav>
                                        <p:tav tm="100000">
                                          <p:val>
                                            <p:fltVal val="0"/>
                                          </p:val>
                                        </p:tav>
                                      </p:tavLst>
                                    </p:anim>
                                    <p:animEffect transition="in" filter="fade">
                                      <p:cBhvr>
                                        <p:cTn id="82" dur="750"/>
                                        <p:tgtEl>
                                          <p:spTgt spid="3"/>
                                        </p:tgtEl>
                                      </p:cBhvr>
                                    </p:animEffect>
                                  </p:childTnLst>
                                </p:cTn>
                              </p:par>
                              <p:par>
                                <p:cTn id="83" presetID="31" presetClass="entr" presetSubtype="0" fill="hold" grpId="0" nodeType="withEffect">
                                  <p:stCondLst>
                                    <p:cond delay="0"/>
                                  </p:stCondLst>
                                  <p:childTnLst>
                                    <p:set>
                                      <p:cBhvr>
                                        <p:cTn id="84" dur="1" fill="hold">
                                          <p:stCondLst>
                                            <p:cond delay="0"/>
                                          </p:stCondLst>
                                        </p:cTn>
                                        <p:tgtEl>
                                          <p:spTgt spid="33"/>
                                        </p:tgtEl>
                                        <p:attrNameLst>
                                          <p:attrName>style.visibility</p:attrName>
                                        </p:attrNameLst>
                                      </p:cBhvr>
                                      <p:to>
                                        <p:strVal val="visible"/>
                                      </p:to>
                                    </p:set>
                                    <p:anim calcmode="lin" valueType="num">
                                      <p:cBhvr>
                                        <p:cTn id="85" dur="750" fill="hold"/>
                                        <p:tgtEl>
                                          <p:spTgt spid="33"/>
                                        </p:tgtEl>
                                        <p:attrNameLst>
                                          <p:attrName>ppt_w</p:attrName>
                                        </p:attrNameLst>
                                      </p:cBhvr>
                                      <p:tavLst>
                                        <p:tav tm="0">
                                          <p:val>
                                            <p:fltVal val="0"/>
                                          </p:val>
                                        </p:tav>
                                        <p:tav tm="100000">
                                          <p:val>
                                            <p:strVal val="#ppt_w"/>
                                          </p:val>
                                        </p:tav>
                                      </p:tavLst>
                                    </p:anim>
                                    <p:anim calcmode="lin" valueType="num">
                                      <p:cBhvr>
                                        <p:cTn id="86" dur="750" fill="hold"/>
                                        <p:tgtEl>
                                          <p:spTgt spid="33"/>
                                        </p:tgtEl>
                                        <p:attrNameLst>
                                          <p:attrName>ppt_h</p:attrName>
                                        </p:attrNameLst>
                                      </p:cBhvr>
                                      <p:tavLst>
                                        <p:tav tm="0">
                                          <p:val>
                                            <p:fltVal val="0"/>
                                          </p:val>
                                        </p:tav>
                                        <p:tav tm="100000">
                                          <p:val>
                                            <p:strVal val="#ppt_h"/>
                                          </p:val>
                                        </p:tav>
                                      </p:tavLst>
                                    </p:anim>
                                    <p:anim calcmode="lin" valueType="num">
                                      <p:cBhvr>
                                        <p:cTn id="87" dur="750" fill="hold"/>
                                        <p:tgtEl>
                                          <p:spTgt spid="33"/>
                                        </p:tgtEl>
                                        <p:attrNameLst>
                                          <p:attrName>style.rotation</p:attrName>
                                        </p:attrNameLst>
                                      </p:cBhvr>
                                      <p:tavLst>
                                        <p:tav tm="0">
                                          <p:val>
                                            <p:fltVal val="90"/>
                                          </p:val>
                                        </p:tav>
                                        <p:tav tm="100000">
                                          <p:val>
                                            <p:fltVal val="0"/>
                                          </p:val>
                                        </p:tav>
                                      </p:tavLst>
                                    </p:anim>
                                    <p:animEffect transition="in" filter="fade">
                                      <p:cBhvr>
                                        <p:cTn id="88" dur="750"/>
                                        <p:tgtEl>
                                          <p:spTgt spid="33"/>
                                        </p:tgtEl>
                                      </p:cBhvr>
                                    </p:animEffect>
                                  </p:childTnLst>
                                </p:cTn>
                              </p:par>
                              <p:par>
                                <p:cTn id="89" presetID="31" presetClass="entr" presetSubtype="0" fill="hold" nodeType="withEffect">
                                  <p:stCondLst>
                                    <p:cond delay="0"/>
                                  </p:stCondLst>
                                  <p:childTnLst>
                                    <p:set>
                                      <p:cBhvr>
                                        <p:cTn id="90" dur="1" fill="hold">
                                          <p:stCondLst>
                                            <p:cond delay="0"/>
                                          </p:stCondLst>
                                        </p:cTn>
                                        <p:tgtEl>
                                          <p:spTgt spid="20"/>
                                        </p:tgtEl>
                                        <p:attrNameLst>
                                          <p:attrName>style.visibility</p:attrName>
                                        </p:attrNameLst>
                                      </p:cBhvr>
                                      <p:to>
                                        <p:strVal val="visible"/>
                                      </p:to>
                                    </p:set>
                                    <p:anim calcmode="lin" valueType="num">
                                      <p:cBhvr>
                                        <p:cTn id="91" dur="750" fill="hold"/>
                                        <p:tgtEl>
                                          <p:spTgt spid="20"/>
                                        </p:tgtEl>
                                        <p:attrNameLst>
                                          <p:attrName>ppt_w</p:attrName>
                                        </p:attrNameLst>
                                      </p:cBhvr>
                                      <p:tavLst>
                                        <p:tav tm="0">
                                          <p:val>
                                            <p:fltVal val="0"/>
                                          </p:val>
                                        </p:tav>
                                        <p:tav tm="100000">
                                          <p:val>
                                            <p:strVal val="#ppt_w"/>
                                          </p:val>
                                        </p:tav>
                                      </p:tavLst>
                                    </p:anim>
                                    <p:anim calcmode="lin" valueType="num">
                                      <p:cBhvr>
                                        <p:cTn id="92" dur="750" fill="hold"/>
                                        <p:tgtEl>
                                          <p:spTgt spid="20"/>
                                        </p:tgtEl>
                                        <p:attrNameLst>
                                          <p:attrName>ppt_h</p:attrName>
                                        </p:attrNameLst>
                                      </p:cBhvr>
                                      <p:tavLst>
                                        <p:tav tm="0">
                                          <p:val>
                                            <p:fltVal val="0"/>
                                          </p:val>
                                        </p:tav>
                                        <p:tav tm="100000">
                                          <p:val>
                                            <p:strVal val="#ppt_h"/>
                                          </p:val>
                                        </p:tav>
                                      </p:tavLst>
                                    </p:anim>
                                    <p:anim calcmode="lin" valueType="num">
                                      <p:cBhvr>
                                        <p:cTn id="93" dur="750" fill="hold"/>
                                        <p:tgtEl>
                                          <p:spTgt spid="20"/>
                                        </p:tgtEl>
                                        <p:attrNameLst>
                                          <p:attrName>style.rotation</p:attrName>
                                        </p:attrNameLst>
                                      </p:cBhvr>
                                      <p:tavLst>
                                        <p:tav tm="0">
                                          <p:val>
                                            <p:fltVal val="90"/>
                                          </p:val>
                                        </p:tav>
                                        <p:tav tm="100000">
                                          <p:val>
                                            <p:fltVal val="0"/>
                                          </p:val>
                                        </p:tav>
                                      </p:tavLst>
                                    </p:anim>
                                    <p:animEffect transition="in" filter="fade">
                                      <p:cBhvr>
                                        <p:cTn id="94" dur="75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7" grpId="0" animBg="1"/>
      <p:bldP spid="9" grpId="0" animBg="1"/>
      <p:bldP spid="28" grpId="0"/>
      <p:bldP spid="30" grpId="0"/>
      <p:bldP spid="33" grpId="0" animBg="1"/>
      <p:bldP spid="3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4B1F3059-1C5D-4027-A664-6197D573F006}"/>
              </a:ext>
            </a:extLst>
          </p:cNvPr>
          <p:cNvSpPr/>
          <p:nvPr/>
        </p:nvSpPr>
        <p:spPr>
          <a:xfrm>
            <a:off x="-12700" y="-12700"/>
            <a:ext cx="3505200" cy="6883400"/>
          </a:xfrm>
          <a:custGeom>
            <a:avLst/>
            <a:gdLst>
              <a:gd name="connsiteX0" fmla="*/ 12700 w 3505200"/>
              <a:gd name="connsiteY0" fmla="*/ 12700 h 6883400"/>
              <a:gd name="connsiteX1" fmla="*/ 3505200 w 3505200"/>
              <a:gd name="connsiteY1" fmla="*/ 0 h 6883400"/>
              <a:gd name="connsiteX2" fmla="*/ 1663700 w 3505200"/>
              <a:gd name="connsiteY2" fmla="*/ 6883400 h 6883400"/>
              <a:gd name="connsiteX3" fmla="*/ 0 w 3505200"/>
              <a:gd name="connsiteY3" fmla="*/ 6883400 h 6883400"/>
              <a:gd name="connsiteX4" fmla="*/ 12700 w 35052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5200" h="6883400">
                <a:moveTo>
                  <a:pt x="12700" y="12700"/>
                </a:moveTo>
                <a:lnTo>
                  <a:pt x="3505200" y="0"/>
                </a:lnTo>
                <a:lnTo>
                  <a:pt x="1663700" y="6883400"/>
                </a:lnTo>
                <a:lnTo>
                  <a:pt x="0" y="6883400"/>
                </a:lnTo>
                <a:cubicBezTo>
                  <a:pt x="4233" y="4593167"/>
                  <a:pt x="8467" y="2302933"/>
                  <a:pt x="12700" y="12700"/>
                </a:cubicBez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
            <a:extLst>
              <a:ext uri="{FF2B5EF4-FFF2-40B4-BE49-F238E27FC236}">
                <a16:creationId xmlns:a16="http://schemas.microsoft.com/office/drawing/2014/main" id="{D71ECB3D-DFC8-48C2-8F5A-2F57B29A057A}"/>
              </a:ext>
            </a:extLst>
          </p:cNvPr>
          <p:cNvSpPr/>
          <p:nvPr/>
        </p:nvSpPr>
        <p:spPr>
          <a:xfrm>
            <a:off x="1651000" y="-25400"/>
            <a:ext cx="10071100" cy="6908800"/>
          </a:xfrm>
          <a:custGeom>
            <a:avLst/>
            <a:gdLst>
              <a:gd name="connsiteX0" fmla="*/ 1828800 w 10071100"/>
              <a:gd name="connsiteY0" fmla="*/ 0 h 6908800"/>
              <a:gd name="connsiteX1" fmla="*/ 0 w 10071100"/>
              <a:gd name="connsiteY1" fmla="*/ 6908800 h 6908800"/>
              <a:gd name="connsiteX2" fmla="*/ 10071100 w 10071100"/>
              <a:gd name="connsiteY2" fmla="*/ 6896100 h 6908800"/>
              <a:gd name="connsiteX3" fmla="*/ 6083300 w 10071100"/>
              <a:gd name="connsiteY3" fmla="*/ 25400 h 6908800"/>
              <a:gd name="connsiteX4" fmla="*/ 1828800 w 10071100"/>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1100" h="6908800">
                <a:moveTo>
                  <a:pt x="1828800" y="0"/>
                </a:moveTo>
                <a:lnTo>
                  <a:pt x="0" y="6908800"/>
                </a:lnTo>
                <a:lnTo>
                  <a:pt x="10071100" y="6896100"/>
                </a:lnTo>
                <a:lnTo>
                  <a:pt x="6083300" y="25400"/>
                </a:lnTo>
                <a:lnTo>
                  <a:pt x="1828800" y="0"/>
                </a:lnTo>
                <a:close/>
              </a:path>
            </a:pathLst>
          </a:custGeom>
          <a:solidFill>
            <a:srgbClr val="F6B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任意多边形: 形状 5">
            <a:extLst>
              <a:ext uri="{FF2B5EF4-FFF2-40B4-BE49-F238E27FC236}">
                <a16:creationId xmlns:a16="http://schemas.microsoft.com/office/drawing/2014/main" id="{308E788A-80AE-44B3-A0C3-815597C500CB}"/>
              </a:ext>
            </a:extLst>
          </p:cNvPr>
          <p:cNvSpPr/>
          <p:nvPr/>
        </p:nvSpPr>
        <p:spPr>
          <a:xfrm>
            <a:off x="7737475" y="-12700"/>
            <a:ext cx="4467225" cy="6899275"/>
          </a:xfrm>
          <a:custGeom>
            <a:avLst/>
            <a:gdLst>
              <a:gd name="connsiteX0" fmla="*/ 0 w 4457700"/>
              <a:gd name="connsiteY0" fmla="*/ 0 h 6896100"/>
              <a:gd name="connsiteX1" fmla="*/ 4457700 w 4457700"/>
              <a:gd name="connsiteY1" fmla="*/ 12700 h 6896100"/>
              <a:gd name="connsiteX2" fmla="*/ 4457700 w 4457700"/>
              <a:gd name="connsiteY2" fmla="*/ 6896100 h 6896100"/>
              <a:gd name="connsiteX3" fmla="*/ 4000500 w 4457700"/>
              <a:gd name="connsiteY3" fmla="*/ 6883400 h 6896100"/>
              <a:gd name="connsiteX4" fmla="*/ 0 w 4457700"/>
              <a:gd name="connsiteY4" fmla="*/ 0 h 6896100"/>
              <a:gd name="connsiteX0" fmla="*/ 0 w 4457700"/>
              <a:gd name="connsiteY0" fmla="*/ 0 h 6911975"/>
              <a:gd name="connsiteX1" fmla="*/ 4457700 w 4457700"/>
              <a:gd name="connsiteY1" fmla="*/ 12700 h 6911975"/>
              <a:gd name="connsiteX2" fmla="*/ 4457700 w 4457700"/>
              <a:gd name="connsiteY2" fmla="*/ 6896100 h 6911975"/>
              <a:gd name="connsiteX3" fmla="*/ 3981450 w 4457700"/>
              <a:gd name="connsiteY3" fmla="*/ 6911975 h 6911975"/>
              <a:gd name="connsiteX4" fmla="*/ 0 w 4457700"/>
              <a:gd name="connsiteY4" fmla="*/ 0 h 6911975"/>
              <a:gd name="connsiteX0" fmla="*/ 0 w 4448175"/>
              <a:gd name="connsiteY0" fmla="*/ 34925 h 6899275"/>
              <a:gd name="connsiteX1" fmla="*/ 4448175 w 4448175"/>
              <a:gd name="connsiteY1" fmla="*/ 0 h 6899275"/>
              <a:gd name="connsiteX2" fmla="*/ 4448175 w 4448175"/>
              <a:gd name="connsiteY2" fmla="*/ 6883400 h 6899275"/>
              <a:gd name="connsiteX3" fmla="*/ 3971925 w 4448175"/>
              <a:gd name="connsiteY3" fmla="*/ 6899275 h 6899275"/>
              <a:gd name="connsiteX4" fmla="*/ 0 w 4448175"/>
              <a:gd name="connsiteY4" fmla="*/ 34925 h 6899275"/>
              <a:gd name="connsiteX0" fmla="*/ 0 w 4467225"/>
              <a:gd name="connsiteY0" fmla="*/ 6350 h 6899275"/>
              <a:gd name="connsiteX1" fmla="*/ 4467225 w 4467225"/>
              <a:gd name="connsiteY1" fmla="*/ 0 h 6899275"/>
              <a:gd name="connsiteX2" fmla="*/ 4467225 w 4467225"/>
              <a:gd name="connsiteY2" fmla="*/ 6883400 h 6899275"/>
              <a:gd name="connsiteX3" fmla="*/ 3990975 w 4467225"/>
              <a:gd name="connsiteY3" fmla="*/ 6899275 h 6899275"/>
              <a:gd name="connsiteX4" fmla="*/ 0 w 4467225"/>
              <a:gd name="connsiteY4" fmla="*/ 6350 h 689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7225" h="6899275">
                <a:moveTo>
                  <a:pt x="0" y="6350"/>
                </a:moveTo>
                <a:lnTo>
                  <a:pt x="4467225" y="0"/>
                </a:lnTo>
                <a:lnTo>
                  <a:pt x="4467225" y="6883400"/>
                </a:lnTo>
                <a:lnTo>
                  <a:pt x="3990975" y="6899275"/>
                </a:lnTo>
                <a:lnTo>
                  <a:pt x="0" y="6350"/>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6">
            <a:extLst>
              <a:ext uri="{FF2B5EF4-FFF2-40B4-BE49-F238E27FC236}">
                <a16:creationId xmlns:a16="http://schemas.microsoft.com/office/drawing/2014/main" id="{D7613381-F828-4CF3-8E77-C82AFD27146E}"/>
              </a:ext>
            </a:extLst>
          </p:cNvPr>
          <p:cNvGrpSpPr/>
          <p:nvPr/>
        </p:nvGrpSpPr>
        <p:grpSpPr>
          <a:xfrm>
            <a:off x="461736" y="336783"/>
            <a:ext cx="11260364" cy="6066967"/>
            <a:chOff x="461736" y="336783"/>
            <a:chExt cx="11260364" cy="6066967"/>
          </a:xfrm>
        </p:grpSpPr>
        <p:sp>
          <p:nvSpPr>
            <p:cNvPr id="8" name="矩形: 圆角 7">
              <a:extLst>
                <a:ext uri="{FF2B5EF4-FFF2-40B4-BE49-F238E27FC236}">
                  <a16:creationId xmlns:a16="http://schemas.microsoft.com/office/drawing/2014/main" id="{B2E6F996-B125-43A3-A5AF-E0E75C6C716F}"/>
                </a:ext>
              </a:extLst>
            </p:cNvPr>
            <p:cNvSpPr/>
            <p:nvPr/>
          </p:nvSpPr>
          <p:spPr>
            <a:xfrm>
              <a:off x="461736" y="336783"/>
              <a:ext cx="11260364" cy="6066967"/>
            </a:xfrm>
            <a:prstGeom prst="roundRect">
              <a:avLst>
                <a:gd name="adj" fmla="val 1595"/>
              </a:avLst>
            </a:prstGeom>
            <a:solidFill>
              <a:schemeClr val="bg1"/>
            </a:solidFill>
            <a:ln>
              <a:noFill/>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圆角 8">
              <a:extLst>
                <a:ext uri="{FF2B5EF4-FFF2-40B4-BE49-F238E27FC236}">
                  <a16:creationId xmlns:a16="http://schemas.microsoft.com/office/drawing/2014/main" id="{1E9BDDCD-6382-459D-958F-775801A6FA9E}"/>
                </a:ext>
              </a:extLst>
            </p:cNvPr>
            <p:cNvSpPr/>
            <p:nvPr/>
          </p:nvSpPr>
          <p:spPr>
            <a:xfrm>
              <a:off x="798286" y="624115"/>
              <a:ext cx="10580913" cy="5471886"/>
            </a:xfrm>
            <a:prstGeom prst="roundRect">
              <a:avLst>
                <a:gd name="adj" fmla="val 1595"/>
              </a:avLst>
            </a:prstGeom>
            <a:noFill/>
            <a:ln w="15875">
              <a:solidFill>
                <a:schemeClr val="tx1">
                  <a:lumMod val="95000"/>
                  <a:lumOff val="5000"/>
                </a:schemeClr>
              </a:solidFill>
              <a:prstDash val="dash"/>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13" name="图片 12">
            <a:extLst>
              <a:ext uri="{FF2B5EF4-FFF2-40B4-BE49-F238E27FC236}">
                <a16:creationId xmlns:a16="http://schemas.microsoft.com/office/drawing/2014/main" id="{88479DFB-F5AE-43B6-9ECC-7725300D62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955562" y="788456"/>
            <a:ext cx="538163" cy="404813"/>
          </a:xfrm>
          <a:prstGeom prst="rect">
            <a:avLst/>
          </a:prstGeom>
        </p:spPr>
      </p:pic>
      <p:pic>
        <p:nvPicPr>
          <p:cNvPr id="3" name="图片 2">
            <a:extLst>
              <a:ext uri="{FF2B5EF4-FFF2-40B4-BE49-F238E27FC236}">
                <a16:creationId xmlns:a16="http://schemas.microsoft.com/office/drawing/2014/main" id="{ECB9C4AC-C82C-5A0C-5610-98D1D2CB9CB1}"/>
              </a:ext>
            </a:extLst>
          </p:cNvPr>
          <p:cNvPicPr>
            <a:picLocks noChangeAspect="1"/>
          </p:cNvPicPr>
          <p:nvPr/>
        </p:nvPicPr>
        <p:blipFill>
          <a:blip r:embed="rId4"/>
          <a:stretch>
            <a:fillRect/>
          </a:stretch>
        </p:blipFill>
        <p:spPr>
          <a:xfrm>
            <a:off x="1618485" y="689016"/>
            <a:ext cx="3795089" cy="5342083"/>
          </a:xfrm>
          <a:prstGeom prst="rect">
            <a:avLst/>
          </a:prstGeom>
        </p:spPr>
      </p:pic>
      <p:pic>
        <p:nvPicPr>
          <p:cNvPr id="12" name="图片 11">
            <a:extLst>
              <a:ext uri="{FF2B5EF4-FFF2-40B4-BE49-F238E27FC236}">
                <a16:creationId xmlns:a16="http://schemas.microsoft.com/office/drawing/2014/main" id="{004026C0-1285-36CF-6C5F-86E3F377DE21}"/>
              </a:ext>
            </a:extLst>
          </p:cNvPr>
          <p:cNvPicPr>
            <a:picLocks noChangeAspect="1"/>
          </p:cNvPicPr>
          <p:nvPr/>
        </p:nvPicPr>
        <p:blipFill rotWithShape="1">
          <a:blip r:embed="rId5"/>
          <a:srcRect l="1" t="36015" r="1336"/>
          <a:stretch/>
        </p:blipFill>
        <p:spPr>
          <a:xfrm>
            <a:off x="7305151" y="2119767"/>
            <a:ext cx="1669168" cy="2618466"/>
          </a:xfrm>
          <a:prstGeom prst="rect">
            <a:avLst/>
          </a:prstGeom>
        </p:spPr>
      </p:pic>
    </p:spTree>
    <p:extLst>
      <p:ext uri="{BB962C8B-B14F-4D97-AF65-F5344CB8AC3E}">
        <p14:creationId xmlns:p14="http://schemas.microsoft.com/office/powerpoint/2010/main" val="2173624108"/>
      </p:ext>
    </p:extLst>
  </p:cSld>
  <p:clrMapOvr>
    <a:masterClrMapping/>
  </p:clrMapOvr>
  <mc:AlternateContent xmlns:mc="http://schemas.openxmlformats.org/markup-compatibility/2006">
    <mc:Choice xmlns:p14="http://schemas.microsoft.com/office/powerpoint/2010/main" Requires="p14">
      <p:transition spd="slow" p14:dur="175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75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750"/>
                                        <p:tgtEl>
                                          <p:spTgt spid="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750"/>
                                        <p:tgtEl>
                                          <p:spTgt spid="5"/>
                                        </p:tgtEl>
                                      </p:cBhvr>
                                    </p:animEffect>
                                  </p:childTnLst>
                                </p:cTn>
                              </p:par>
                            </p:childTnLst>
                          </p:cTn>
                        </p:par>
                        <p:par>
                          <p:cTn id="14" fill="hold">
                            <p:stCondLst>
                              <p:cond delay="750"/>
                            </p:stCondLst>
                            <p:childTnLst>
                              <p:par>
                                <p:cTn id="15" presetID="53" presetClass="entr" presetSubtype="16"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750" fill="hold"/>
                                        <p:tgtEl>
                                          <p:spTgt spid="7"/>
                                        </p:tgtEl>
                                        <p:attrNameLst>
                                          <p:attrName>ppt_w</p:attrName>
                                        </p:attrNameLst>
                                      </p:cBhvr>
                                      <p:tavLst>
                                        <p:tav tm="0">
                                          <p:val>
                                            <p:fltVal val="0"/>
                                          </p:val>
                                        </p:tav>
                                        <p:tav tm="100000">
                                          <p:val>
                                            <p:strVal val="#ppt_w"/>
                                          </p:val>
                                        </p:tav>
                                      </p:tavLst>
                                    </p:anim>
                                    <p:anim calcmode="lin" valueType="num">
                                      <p:cBhvr>
                                        <p:cTn id="18" dur="750" fill="hold"/>
                                        <p:tgtEl>
                                          <p:spTgt spid="7"/>
                                        </p:tgtEl>
                                        <p:attrNameLst>
                                          <p:attrName>ppt_h</p:attrName>
                                        </p:attrNameLst>
                                      </p:cBhvr>
                                      <p:tavLst>
                                        <p:tav tm="0">
                                          <p:val>
                                            <p:fltVal val="0"/>
                                          </p:val>
                                        </p:tav>
                                        <p:tav tm="100000">
                                          <p:val>
                                            <p:strVal val="#ppt_h"/>
                                          </p:val>
                                        </p:tav>
                                      </p:tavLst>
                                    </p:anim>
                                    <p:animEffect transition="in" filter="fade">
                                      <p:cBhvr>
                                        <p:cTn id="19" dur="750"/>
                                        <p:tgtEl>
                                          <p:spTgt spid="7"/>
                                        </p:tgtEl>
                                      </p:cBhvr>
                                    </p:animEffect>
                                  </p:childTnLst>
                                </p:cTn>
                              </p:par>
                            </p:childTnLst>
                          </p:cTn>
                        </p:par>
                        <p:par>
                          <p:cTn id="20" fill="hold">
                            <p:stCondLst>
                              <p:cond delay="1500"/>
                            </p:stCondLst>
                            <p:childTnLst>
                              <p:par>
                                <p:cTn id="21" presetID="22" presetClass="entr" presetSubtype="4"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883A8C68-9946-42C7-82C9-2FE0DAE61D4A}"/>
              </a:ext>
            </a:extLst>
          </p:cNvPr>
          <p:cNvSpPr/>
          <p:nvPr/>
        </p:nvSpPr>
        <p:spPr>
          <a:xfrm>
            <a:off x="-12700" y="-12700"/>
            <a:ext cx="3505200" cy="6883400"/>
          </a:xfrm>
          <a:custGeom>
            <a:avLst/>
            <a:gdLst>
              <a:gd name="connsiteX0" fmla="*/ 12700 w 3505200"/>
              <a:gd name="connsiteY0" fmla="*/ 12700 h 6883400"/>
              <a:gd name="connsiteX1" fmla="*/ 3505200 w 3505200"/>
              <a:gd name="connsiteY1" fmla="*/ 0 h 6883400"/>
              <a:gd name="connsiteX2" fmla="*/ 1663700 w 3505200"/>
              <a:gd name="connsiteY2" fmla="*/ 6883400 h 6883400"/>
              <a:gd name="connsiteX3" fmla="*/ 0 w 3505200"/>
              <a:gd name="connsiteY3" fmla="*/ 6883400 h 6883400"/>
              <a:gd name="connsiteX4" fmla="*/ 12700 w 35052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5200" h="6883400">
                <a:moveTo>
                  <a:pt x="12700" y="12700"/>
                </a:moveTo>
                <a:lnTo>
                  <a:pt x="3505200" y="0"/>
                </a:lnTo>
                <a:lnTo>
                  <a:pt x="1663700" y="6883400"/>
                </a:lnTo>
                <a:lnTo>
                  <a:pt x="0" y="6883400"/>
                </a:lnTo>
                <a:cubicBezTo>
                  <a:pt x="4233" y="4593167"/>
                  <a:pt x="8467" y="2302933"/>
                  <a:pt x="12700" y="12700"/>
                </a:cubicBez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
            <a:extLst>
              <a:ext uri="{FF2B5EF4-FFF2-40B4-BE49-F238E27FC236}">
                <a16:creationId xmlns:a16="http://schemas.microsoft.com/office/drawing/2014/main" id="{9185846E-F018-4B65-83BD-B7847A836BAE}"/>
              </a:ext>
            </a:extLst>
          </p:cNvPr>
          <p:cNvSpPr/>
          <p:nvPr/>
        </p:nvSpPr>
        <p:spPr>
          <a:xfrm>
            <a:off x="1651000" y="-25400"/>
            <a:ext cx="10071100" cy="6908800"/>
          </a:xfrm>
          <a:custGeom>
            <a:avLst/>
            <a:gdLst>
              <a:gd name="connsiteX0" fmla="*/ 1828800 w 10071100"/>
              <a:gd name="connsiteY0" fmla="*/ 0 h 6908800"/>
              <a:gd name="connsiteX1" fmla="*/ 0 w 10071100"/>
              <a:gd name="connsiteY1" fmla="*/ 6908800 h 6908800"/>
              <a:gd name="connsiteX2" fmla="*/ 10071100 w 10071100"/>
              <a:gd name="connsiteY2" fmla="*/ 6896100 h 6908800"/>
              <a:gd name="connsiteX3" fmla="*/ 6083300 w 10071100"/>
              <a:gd name="connsiteY3" fmla="*/ 25400 h 6908800"/>
              <a:gd name="connsiteX4" fmla="*/ 1828800 w 10071100"/>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1100" h="6908800">
                <a:moveTo>
                  <a:pt x="1828800" y="0"/>
                </a:moveTo>
                <a:lnTo>
                  <a:pt x="0" y="6908800"/>
                </a:lnTo>
                <a:lnTo>
                  <a:pt x="10071100" y="6896100"/>
                </a:lnTo>
                <a:lnTo>
                  <a:pt x="6083300" y="25400"/>
                </a:lnTo>
                <a:lnTo>
                  <a:pt x="1828800" y="0"/>
                </a:lnTo>
                <a:close/>
              </a:path>
            </a:pathLst>
          </a:custGeom>
          <a:solidFill>
            <a:srgbClr val="F6B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任意多边形: 形状 5">
            <a:extLst>
              <a:ext uri="{FF2B5EF4-FFF2-40B4-BE49-F238E27FC236}">
                <a16:creationId xmlns:a16="http://schemas.microsoft.com/office/drawing/2014/main" id="{553BEBF0-52F3-42F9-B2DD-A4A8BFADBC4A}"/>
              </a:ext>
            </a:extLst>
          </p:cNvPr>
          <p:cNvSpPr/>
          <p:nvPr/>
        </p:nvSpPr>
        <p:spPr>
          <a:xfrm>
            <a:off x="7737475" y="-12700"/>
            <a:ext cx="4467225" cy="6899275"/>
          </a:xfrm>
          <a:custGeom>
            <a:avLst/>
            <a:gdLst>
              <a:gd name="connsiteX0" fmla="*/ 0 w 4457700"/>
              <a:gd name="connsiteY0" fmla="*/ 0 h 6896100"/>
              <a:gd name="connsiteX1" fmla="*/ 4457700 w 4457700"/>
              <a:gd name="connsiteY1" fmla="*/ 12700 h 6896100"/>
              <a:gd name="connsiteX2" fmla="*/ 4457700 w 4457700"/>
              <a:gd name="connsiteY2" fmla="*/ 6896100 h 6896100"/>
              <a:gd name="connsiteX3" fmla="*/ 4000500 w 4457700"/>
              <a:gd name="connsiteY3" fmla="*/ 6883400 h 6896100"/>
              <a:gd name="connsiteX4" fmla="*/ 0 w 4457700"/>
              <a:gd name="connsiteY4" fmla="*/ 0 h 6896100"/>
              <a:gd name="connsiteX0" fmla="*/ 0 w 4457700"/>
              <a:gd name="connsiteY0" fmla="*/ 0 h 6911975"/>
              <a:gd name="connsiteX1" fmla="*/ 4457700 w 4457700"/>
              <a:gd name="connsiteY1" fmla="*/ 12700 h 6911975"/>
              <a:gd name="connsiteX2" fmla="*/ 4457700 w 4457700"/>
              <a:gd name="connsiteY2" fmla="*/ 6896100 h 6911975"/>
              <a:gd name="connsiteX3" fmla="*/ 3981450 w 4457700"/>
              <a:gd name="connsiteY3" fmla="*/ 6911975 h 6911975"/>
              <a:gd name="connsiteX4" fmla="*/ 0 w 4457700"/>
              <a:gd name="connsiteY4" fmla="*/ 0 h 6911975"/>
              <a:gd name="connsiteX0" fmla="*/ 0 w 4448175"/>
              <a:gd name="connsiteY0" fmla="*/ 34925 h 6899275"/>
              <a:gd name="connsiteX1" fmla="*/ 4448175 w 4448175"/>
              <a:gd name="connsiteY1" fmla="*/ 0 h 6899275"/>
              <a:gd name="connsiteX2" fmla="*/ 4448175 w 4448175"/>
              <a:gd name="connsiteY2" fmla="*/ 6883400 h 6899275"/>
              <a:gd name="connsiteX3" fmla="*/ 3971925 w 4448175"/>
              <a:gd name="connsiteY3" fmla="*/ 6899275 h 6899275"/>
              <a:gd name="connsiteX4" fmla="*/ 0 w 4448175"/>
              <a:gd name="connsiteY4" fmla="*/ 34925 h 6899275"/>
              <a:gd name="connsiteX0" fmla="*/ 0 w 4467225"/>
              <a:gd name="connsiteY0" fmla="*/ 6350 h 6899275"/>
              <a:gd name="connsiteX1" fmla="*/ 4467225 w 4467225"/>
              <a:gd name="connsiteY1" fmla="*/ 0 h 6899275"/>
              <a:gd name="connsiteX2" fmla="*/ 4467225 w 4467225"/>
              <a:gd name="connsiteY2" fmla="*/ 6883400 h 6899275"/>
              <a:gd name="connsiteX3" fmla="*/ 3990975 w 4467225"/>
              <a:gd name="connsiteY3" fmla="*/ 6899275 h 6899275"/>
              <a:gd name="connsiteX4" fmla="*/ 0 w 4467225"/>
              <a:gd name="connsiteY4" fmla="*/ 6350 h 689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7225" h="6899275">
                <a:moveTo>
                  <a:pt x="0" y="6350"/>
                </a:moveTo>
                <a:lnTo>
                  <a:pt x="4467225" y="0"/>
                </a:lnTo>
                <a:lnTo>
                  <a:pt x="4467225" y="6883400"/>
                </a:lnTo>
                <a:lnTo>
                  <a:pt x="3990975" y="6899275"/>
                </a:lnTo>
                <a:lnTo>
                  <a:pt x="0" y="6350"/>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9" name="组合 8">
            <a:extLst>
              <a:ext uri="{FF2B5EF4-FFF2-40B4-BE49-F238E27FC236}">
                <a16:creationId xmlns:a16="http://schemas.microsoft.com/office/drawing/2014/main" id="{30161D24-99E6-4E77-AC4C-21120F89774A}"/>
              </a:ext>
            </a:extLst>
          </p:cNvPr>
          <p:cNvGrpSpPr/>
          <p:nvPr/>
        </p:nvGrpSpPr>
        <p:grpSpPr>
          <a:xfrm>
            <a:off x="461736" y="336783"/>
            <a:ext cx="11260364" cy="6066967"/>
            <a:chOff x="461736" y="336783"/>
            <a:chExt cx="11260364" cy="6066967"/>
          </a:xfrm>
        </p:grpSpPr>
        <p:sp>
          <p:nvSpPr>
            <p:cNvPr id="7" name="矩形: 圆角 6">
              <a:extLst>
                <a:ext uri="{FF2B5EF4-FFF2-40B4-BE49-F238E27FC236}">
                  <a16:creationId xmlns:a16="http://schemas.microsoft.com/office/drawing/2014/main" id="{BB0B2146-8135-4C64-811B-E3B1DD2C9D5A}"/>
                </a:ext>
              </a:extLst>
            </p:cNvPr>
            <p:cNvSpPr/>
            <p:nvPr/>
          </p:nvSpPr>
          <p:spPr>
            <a:xfrm>
              <a:off x="461736" y="336783"/>
              <a:ext cx="11260364" cy="6066967"/>
            </a:xfrm>
            <a:prstGeom prst="roundRect">
              <a:avLst>
                <a:gd name="adj" fmla="val 1595"/>
              </a:avLst>
            </a:prstGeom>
            <a:solidFill>
              <a:schemeClr val="bg1"/>
            </a:solidFill>
            <a:ln>
              <a:noFill/>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圆角 7">
              <a:extLst>
                <a:ext uri="{FF2B5EF4-FFF2-40B4-BE49-F238E27FC236}">
                  <a16:creationId xmlns:a16="http://schemas.microsoft.com/office/drawing/2014/main" id="{974EE83A-4580-4206-AE77-EBC9FA596595}"/>
                </a:ext>
              </a:extLst>
            </p:cNvPr>
            <p:cNvSpPr/>
            <p:nvPr/>
          </p:nvSpPr>
          <p:spPr>
            <a:xfrm>
              <a:off x="798286" y="624115"/>
              <a:ext cx="10580913" cy="5471886"/>
            </a:xfrm>
            <a:prstGeom prst="roundRect">
              <a:avLst>
                <a:gd name="adj" fmla="val 1595"/>
              </a:avLst>
            </a:prstGeom>
            <a:noFill/>
            <a:ln w="15875">
              <a:solidFill>
                <a:schemeClr val="tx1">
                  <a:lumMod val="95000"/>
                  <a:lumOff val="5000"/>
                </a:schemeClr>
              </a:solidFill>
              <a:prstDash val="dash"/>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0" name="矩形 9">
            <a:extLst>
              <a:ext uri="{FF2B5EF4-FFF2-40B4-BE49-F238E27FC236}">
                <a16:creationId xmlns:a16="http://schemas.microsoft.com/office/drawing/2014/main" id="{A6A7E688-13E2-4093-8903-EFE22618146C}"/>
              </a:ext>
            </a:extLst>
          </p:cNvPr>
          <p:cNvSpPr/>
          <p:nvPr/>
        </p:nvSpPr>
        <p:spPr>
          <a:xfrm>
            <a:off x="4151941" y="2044977"/>
            <a:ext cx="3753642" cy="584776"/>
          </a:xfrm>
          <a:prstGeom prst="rect">
            <a:avLst/>
          </a:prstGeom>
          <a:solidFill>
            <a:schemeClr val="bg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lumMod val="95000"/>
                    <a:lumOff val="5000"/>
                  </a:schemeClr>
                </a:solidFill>
                <a:cs typeface="+mn-ea"/>
                <a:sym typeface="+mn-lt"/>
              </a:rPr>
              <a:t>PART 4</a:t>
            </a:r>
            <a:endParaRPr lang="zh-CN" altLang="en-US" sz="2800" dirty="0">
              <a:solidFill>
                <a:schemeClr val="tx1">
                  <a:lumMod val="95000"/>
                  <a:lumOff val="5000"/>
                </a:schemeClr>
              </a:solidFill>
              <a:cs typeface="+mn-ea"/>
              <a:sym typeface="+mn-lt"/>
            </a:endParaRPr>
          </a:p>
        </p:txBody>
      </p:sp>
      <p:pic>
        <p:nvPicPr>
          <p:cNvPr id="11" name="图片 10">
            <a:extLst>
              <a:ext uri="{FF2B5EF4-FFF2-40B4-BE49-F238E27FC236}">
                <a16:creationId xmlns:a16="http://schemas.microsoft.com/office/drawing/2014/main" id="{3FC23526-3398-484D-A292-DD4EB7FCEB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1943" y="3507169"/>
            <a:ext cx="1019144" cy="1019144"/>
          </a:xfrm>
          <a:prstGeom prst="rect">
            <a:avLst/>
          </a:prstGeom>
        </p:spPr>
      </p:pic>
      <p:pic>
        <p:nvPicPr>
          <p:cNvPr id="12" name="图片 11">
            <a:extLst>
              <a:ext uri="{FF2B5EF4-FFF2-40B4-BE49-F238E27FC236}">
                <a16:creationId xmlns:a16="http://schemas.microsoft.com/office/drawing/2014/main" id="{762D5342-5F06-4A2E-BEFD-70028AAD6D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1345" y="2566652"/>
            <a:ext cx="1862082" cy="931041"/>
          </a:xfrm>
          <a:prstGeom prst="rect">
            <a:avLst/>
          </a:prstGeom>
        </p:spPr>
      </p:pic>
      <p:pic>
        <p:nvPicPr>
          <p:cNvPr id="13" name="图片 12">
            <a:extLst>
              <a:ext uri="{FF2B5EF4-FFF2-40B4-BE49-F238E27FC236}">
                <a16:creationId xmlns:a16="http://schemas.microsoft.com/office/drawing/2014/main" id="{90B3A3E0-4DD2-49D9-993E-0D71C34899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33143" y="4951705"/>
            <a:ext cx="1150877" cy="863158"/>
          </a:xfrm>
          <a:prstGeom prst="rect">
            <a:avLst/>
          </a:prstGeom>
        </p:spPr>
      </p:pic>
      <p:pic>
        <p:nvPicPr>
          <p:cNvPr id="14" name="图片 13">
            <a:extLst>
              <a:ext uri="{FF2B5EF4-FFF2-40B4-BE49-F238E27FC236}">
                <a16:creationId xmlns:a16="http://schemas.microsoft.com/office/drawing/2014/main" id="{D82E8421-DD3A-4801-835C-5BF8E3B14E8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54254" y="3355752"/>
            <a:ext cx="1152946" cy="1537261"/>
          </a:xfrm>
          <a:prstGeom prst="rect">
            <a:avLst/>
          </a:prstGeom>
        </p:spPr>
      </p:pic>
      <p:pic>
        <p:nvPicPr>
          <p:cNvPr id="15" name="图片 14">
            <a:extLst>
              <a:ext uri="{FF2B5EF4-FFF2-40B4-BE49-F238E27FC236}">
                <a16:creationId xmlns:a16="http://schemas.microsoft.com/office/drawing/2014/main" id="{5A509783-4741-42FF-A02C-D61E6CC5CB9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572" y="5127226"/>
            <a:ext cx="1884161" cy="1256107"/>
          </a:xfrm>
          <a:prstGeom prst="rect">
            <a:avLst/>
          </a:prstGeom>
        </p:spPr>
      </p:pic>
      <p:pic>
        <p:nvPicPr>
          <p:cNvPr id="16" name="图片 15">
            <a:extLst>
              <a:ext uri="{FF2B5EF4-FFF2-40B4-BE49-F238E27FC236}">
                <a16:creationId xmlns:a16="http://schemas.microsoft.com/office/drawing/2014/main" id="{7DE54687-8D94-4961-A142-C46AC2975FA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097469" y="4932512"/>
            <a:ext cx="1221361" cy="1221361"/>
          </a:xfrm>
          <a:prstGeom prst="rect">
            <a:avLst/>
          </a:prstGeom>
        </p:spPr>
      </p:pic>
      <p:pic>
        <p:nvPicPr>
          <p:cNvPr id="17" name="图片 16">
            <a:extLst>
              <a:ext uri="{FF2B5EF4-FFF2-40B4-BE49-F238E27FC236}">
                <a16:creationId xmlns:a16="http://schemas.microsoft.com/office/drawing/2014/main" id="{7979AE8E-CED1-4EFE-9AA2-DBAFBFEFF35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68260" y="517842"/>
            <a:ext cx="1123950" cy="1123950"/>
          </a:xfrm>
          <a:prstGeom prst="rect">
            <a:avLst/>
          </a:prstGeom>
        </p:spPr>
      </p:pic>
      <p:pic>
        <p:nvPicPr>
          <p:cNvPr id="18" name="图片 17">
            <a:extLst>
              <a:ext uri="{FF2B5EF4-FFF2-40B4-BE49-F238E27FC236}">
                <a16:creationId xmlns:a16="http://schemas.microsoft.com/office/drawing/2014/main" id="{24DC986A-8D08-447C-9ED1-EC89D9C12FB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905583" y="1645093"/>
            <a:ext cx="1169552" cy="584776"/>
          </a:xfrm>
          <a:prstGeom prst="rect">
            <a:avLst/>
          </a:prstGeom>
        </p:spPr>
      </p:pic>
      <p:sp>
        <p:nvSpPr>
          <p:cNvPr id="19" name="矩形 18">
            <a:extLst>
              <a:ext uri="{FF2B5EF4-FFF2-40B4-BE49-F238E27FC236}">
                <a16:creationId xmlns:a16="http://schemas.microsoft.com/office/drawing/2014/main" id="{E46D8195-7D21-4528-91A1-30052AA40FDB}"/>
              </a:ext>
            </a:extLst>
          </p:cNvPr>
          <p:cNvSpPr/>
          <p:nvPr/>
        </p:nvSpPr>
        <p:spPr>
          <a:xfrm>
            <a:off x="1983931" y="3080004"/>
            <a:ext cx="8494633" cy="1200329"/>
          </a:xfrm>
          <a:prstGeom prst="rect">
            <a:avLst/>
          </a:prstGeom>
        </p:spPr>
        <p:txBody>
          <a:bodyPr wrap="none">
            <a:spAutoFit/>
          </a:bodyPr>
          <a:lstStyle/>
          <a:p>
            <a:pPr lvl="0" fontAlgn="ctr">
              <a:defRPr/>
            </a:pPr>
            <a:r>
              <a:rPr lang="zh-CN" altLang="en-US" sz="7200" b="1" dirty="0">
                <a:solidFill>
                  <a:prstClr val="black"/>
                </a:solidFill>
                <a:cs typeface="+mn-ea"/>
                <a:sym typeface="+mn-lt"/>
              </a:rPr>
              <a:t>需求打分和需求矩阵</a:t>
            </a:r>
            <a:endParaRPr lang="en-US" altLang="zh-CN" sz="7200" b="1" dirty="0">
              <a:solidFill>
                <a:prstClr val="black"/>
              </a:solidFill>
              <a:cs typeface="+mn-ea"/>
              <a:sym typeface="+mn-lt"/>
            </a:endParaRPr>
          </a:p>
        </p:txBody>
      </p:sp>
      <p:sp>
        <p:nvSpPr>
          <p:cNvPr id="22" name="任意多边形: 形状 21">
            <a:extLst>
              <a:ext uri="{FF2B5EF4-FFF2-40B4-BE49-F238E27FC236}">
                <a16:creationId xmlns:a16="http://schemas.microsoft.com/office/drawing/2014/main" id="{A18FAB3A-1DD1-4871-935C-2DBBF58E3C11}"/>
              </a:ext>
            </a:extLst>
          </p:cNvPr>
          <p:cNvSpPr/>
          <p:nvPr/>
        </p:nvSpPr>
        <p:spPr>
          <a:xfrm>
            <a:off x="10261429" y="4264374"/>
            <a:ext cx="526098" cy="485662"/>
          </a:xfrm>
          <a:custGeom>
            <a:avLst/>
            <a:gdLst>
              <a:gd name="connsiteX0" fmla="*/ 1066800 w 1066800"/>
              <a:gd name="connsiteY0" fmla="*/ 0 h 889000"/>
              <a:gd name="connsiteX1" fmla="*/ 1066800 w 1066800"/>
              <a:gd name="connsiteY1" fmla="*/ 889000 h 889000"/>
              <a:gd name="connsiteX2" fmla="*/ 0 w 1066800"/>
              <a:gd name="connsiteY2" fmla="*/ 889000 h 889000"/>
              <a:gd name="connsiteX3" fmla="*/ 647700 w 1066800"/>
              <a:gd name="connsiteY3" fmla="*/ 495300 h 889000"/>
              <a:gd name="connsiteX4" fmla="*/ 0 w 1066800"/>
              <a:gd name="connsiteY4" fmla="*/ 101600 h 889000"/>
              <a:gd name="connsiteX5" fmla="*/ 1041400 w 1066800"/>
              <a:gd name="connsiteY5" fmla="*/ 25400 h 889000"/>
              <a:gd name="connsiteX6" fmla="*/ 1066800 w 1066800"/>
              <a:gd name="connsiteY6" fmla="*/ 0 h 889000"/>
              <a:gd name="connsiteX0" fmla="*/ 1041400 w 1066800"/>
              <a:gd name="connsiteY0" fmla="*/ 0 h 863600"/>
              <a:gd name="connsiteX1" fmla="*/ 1066800 w 1066800"/>
              <a:gd name="connsiteY1" fmla="*/ 863600 h 863600"/>
              <a:gd name="connsiteX2" fmla="*/ 0 w 1066800"/>
              <a:gd name="connsiteY2" fmla="*/ 863600 h 863600"/>
              <a:gd name="connsiteX3" fmla="*/ 647700 w 1066800"/>
              <a:gd name="connsiteY3" fmla="*/ 469900 h 863600"/>
              <a:gd name="connsiteX4" fmla="*/ 0 w 1066800"/>
              <a:gd name="connsiteY4" fmla="*/ 76200 h 863600"/>
              <a:gd name="connsiteX5" fmla="*/ 1041400 w 1066800"/>
              <a:gd name="connsiteY5" fmla="*/ 0 h 863600"/>
              <a:gd name="connsiteX0" fmla="*/ 1081881 w 1081881"/>
              <a:gd name="connsiteY0" fmla="*/ 0 h 868363"/>
              <a:gd name="connsiteX1" fmla="*/ 1066800 w 1081881"/>
              <a:gd name="connsiteY1" fmla="*/ 868363 h 868363"/>
              <a:gd name="connsiteX2" fmla="*/ 0 w 1081881"/>
              <a:gd name="connsiteY2" fmla="*/ 868363 h 868363"/>
              <a:gd name="connsiteX3" fmla="*/ 647700 w 1081881"/>
              <a:gd name="connsiteY3" fmla="*/ 474663 h 868363"/>
              <a:gd name="connsiteX4" fmla="*/ 0 w 1081881"/>
              <a:gd name="connsiteY4" fmla="*/ 80963 h 868363"/>
              <a:gd name="connsiteX5" fmla="*/ 1081881 w 1081881"/>
              <a:gd name="connsiteY5" fmla="*/ 0 h 868363"/>
              <a:gd name="connsiteX0" fmla="*/ 1086643 w 1086643"/>
              <a:gd name="connsiteY0" fmla="*/ 14287 h 882650"/>
              <a:gd name="connsiteX1" fmla="*/ 1071562 w 1086643"/>
              <a:gd name="connsiteY1" fmla="*/ 882650 h 882650"/>
              <a:gd name="connsiteX2" fmla="*/ 4762 w 1086643"/>
              <a:gd name="connsiteY2" fmla="*/ 882650 h 882650"/>
              <a:gd name="connsiteX3" fmla="*/ 652462 w 1086643"/>
              <a:gd name="connsiteY3" fmla="*/ 488950 h 882650"/>
              <a:gd name="connsiteX4" fmla="*/ 0 w 1086643"/>
              <a:gd name="connsiteY4" fmla="*/ 0 h 882650"/>
              <a:gd name="connsiteX5" fmla="*/ 1086643 w 1086643"/>
              <a:gd name="connsiteY5" fmla="*/ 14287 h 882650"/>
              <a:gd name="connsiteX0" fmla="*/ 1086643 w 1086643"/>
              <a:gd name="connsiteY0" fmla="*/ 14287 h 887412"/>
              <a:gd name="connsiteX1" fmla="*/ 1083468 w 1086643"/>
              <a:gd name="connsiteY1" fmla="*/ 887412 h 887412"/>
              <a:gd name="connsiteX2" fmla="*/ 4762 w 1086643"/>
              <a:gd name="connsiteY2" fmla="*/ 882650 h 887412"/>
              <a:gd name="connsiteX3" fmla="*/ 652462 w 1086643"/>
              <a:gd name="connsiteY3" fmla="*/ 488950 h 887412"/>
              <a:gd name="connsiteX4" fmla="*/ 0 w 1086643"/>
              <a:gd name="connsiteY4" fmla="*/ 0 h 887412"/>
              <a:gd name="connsiteX5" fmla="*/ 1086643 w 1086643"/>
              <a:gd name="connsiteY5" fmla="*/ 14287 h 887412"/>
              <a:gd name="connsiteX0" fmla="*/ 1086643 w 1086643"/>
              <a:gd name="connsiteY0" fmla="*/ 14287 h 887412"/>
              <a:gd name="connsiteX1" fmla="*/ 1083468 w 1086643"/>
              <a:gd name="connsiteY1" fmla="*/ 887412 h 887412"/>
              <a:gd name="connsiteX2" fmla="*/ 4762 w 1086643"/>
              <a:gd name="connsiteY2" fmla="*/ 882650 h 887412"/>
              <a:gd name="connsiteX3" fmla="*/ 671512 w 1086643"/>
              <a:gd name="connsiteY3" fmla="*/ 415131 h 887412"/>
              <a:gd name="connsiteX4" fmla="*/ 0 w 1086643"/>
              <a:gd name="connsiteY4" fmla="*/ 0 h 887412"/>
              <a:gd name="connsiteX5" fmla="*/ 1086643 w 1086643"/>
              <a:gd name="connsiteY5" fmla="*/ 14287 h 887412"/>
              <a:gd name="connsiteX0" fmla="*/ 1079499 w 1083592"/>
              <a:gd name="connsiteY0" fmla="*/ 2381 h 887412"/>
              <a:gd name="connsiteX1" fmla="*/ 1083468 w 1083592"/>
              <a:gd name="connsiteY1" fmla="*/ 887412 h 887412"/>
              <a:gd name="connsiteX2" fmla="*/ 4762 w 1083592"/>
              <a:gd name="connsiteY2" fmla="*/ 882650 h 887412"/>
              <a:gd name="connsiteX3" fmla="*/ 671512 w 1083592"/>
              <a:gd name="connsiteY3" fmla="*/ 415131 h 887412"/>
              <a:gd name="connsiteX4" fmla="*/ 0 w 1083592"/>
              <a:gd name="connsiteY4" fmla="*/ 0 h 887412"/>
              <a:gd name="connsiteX5" fmla="*/ 1079499 w 1083592"/>
              <a:gd name="connsiteY5" fmla="*/ 2381 h 887412"/>
              <a:gd name="connsiteX0" fmla="*/ 1091405 w 1091405"/>
              <a:gd name="connsiteY0" fmla="*/ 4762 h 887412"/>
              <a:gd name="connsiteX1" fmla="*/ 1083468 w 1091405"/>
              <a:gd name="connsiteY1" fmla="*/ 887412 h 887412"/>
              <a:gd name="connsiteX2" fmla="*/ 4762 w 1091405"/>
              <a:gd name="connsiteY2" fmla="*/ 882650 h 887412"/>
              <a:gd name="connsiteX3" fmla="*/ 671512 w 1091405"/>
              <a:gd name="connsiteY3" fmla="*/ 415131 h 887412"/>
              <a:gd name="connsiteX4" fmla="*/ 0 w 1091405"/>
              <a:gd name="connsiteY4" fmla="*/ 0 h 887412"/>
              <a:gd name="connsiteX5" fmla="*/ 1091405 w 1091405"/>
              <a:gd name="connsiteY5" fmla="*/ 4762 h 887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1405" h="887412">
                <a:moveTo>
                  <a:pt x="1091405" y="4762"/>
                </a:moveTo>
                <a:cubicBezTo>
                  <a:pt x="1090347" y="295804"/>
                  <a:pt x="1084526" y="596370"/>
                  <a:pt x="1083468" y="887412"/>
                </a:cubicBezTo>
                <a:lnTo>
                  <a:pt x="4762" y="882650"/>
                </a:lnTo>
                <a:lnTo>
                  <a:pt x="671512" y="415131"/>
                </a:lnTo>
                <a:lnTo>
                  <a:pt x="0" y="0"/>
                </a:lnTo>
                <a:lnTo>
                  <a:pt x="1091405" y="4762"/>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等腰三角形 22">
            <a:extLst>
              <a:ext uri="{FF2B5EF4-FFF2-40B4-BE49-F238E27FC236}">
                <a16:creationId xmlns:a16="http://schemas.microsoft.com/office/drawing/2014/main" id="{8B965E51-7D1C-4FA4-9D2D-DF70A9535D4A}"/>
              </a:ext>
            </a:extLst>
          </p:cNvPr>
          <p:cNvSpPr/>
          <p:nvPr/>
        </p:nvSpPr>
        <p:spPr>
          <a:xfrm>
            <a:off x="10093041" y="2387600"/>
            <a:ext cx="320959" cy="276689"/>
          </a:xfrm>
          <a:prstGeom prst="triangle">
            <a:avLst/>
          </a:prstGeom>
          <a:solidFill>
            <a:srgbClr val="E61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1" name="组合 20">
            <a:extLst>
              <a:ext uri="{FF2B5EF4-FFF2-40B4-BE49-F238E27FC236}">
                <a16:creationId xmlns:a16="http://schemas.microsoft.com/office/drawing/2014/main" id="{F688B74C-4582-606A-EE33-3118D698B3AB}"/>
              </a:ext>
            </a:extLst>
          </p:cNvPr>
          <p:cNvGrpSpPr/>
          <p:nvPr/>
        </p:nvGrpSpPr>
        <p:grpSpPr>
          <a:xfrm>
            <a:off x="5278673" y="3568958"/>
            <a:ext cx="283320" cy="41760"/>
            <a:chOff x="5278673" y="3568958"/>
            <a:chExt cx="283320" cy="41760"/>
          </a:xfrm>
        </p:grpSpPr>
        <mc:AlternateContent xmlns:mc="http://schemas.openxmlformats.org/markup-compatibility/2006" xmlns:p14="http://schemas.microsoft.com/office/powerpoint/2010/main" xmlns:aink="http://schemas.microsoft.com/office/drawing/2016/ink">
          <mc:Choice Requires="p14 aink">
            <p:contentPart p14:bwMode="auto" r:id="rId11">
              <p14:nvContentPartPr>
                <p14:cNvPr id="2" name="墨迹 1">
                  <a:extLst>
                    <a:ext uri="{FF2B5EF4-FFF2-40B4-BE49-F238E27FC236}">
                      <a16:creationId xmlns:a16="http://schemas.microsoft.com/office/drawing/2014/main" id="{5CD3C7BD-C912-AD9B-A59A-C5E17794CA00}"/>
                    </a:ext>
                  </a:extLst>
                </p14:cNvPr>
                <p14:cNvContentPartPr/>
                <p14:nvPr/>
              </p14:nvContentPartPr>
              <p14:xfrm>
                <a:off x="5278673" y="3610358"/>
                <a:ext cx="360" cy="360"/>
              </p14:xfrm>
            </p:contentPart>
          </mc:Choice>
          <mc:Fallback xmlns="">
            <p:pic>
              <p:nvPicPr>
                <p:cNvPr id="2" name="墨迹 1">
                  <a:extLst>
                    <a:ext uri="{FF2B5EF4-FFF2-40B4-BE49-F238E27FC236}">
                      <a16:creationId xmlns:a16="http://schemas.microsoft.com/office/drawing/2014/main" id="{5CD3C7BD-C912-AD9B-A59A-C5E17794CA00}"/>
                    </a:ext>
                  </a:extLst>
                </p:cNvPr>
                <p:cNvPicPr/>
                <p:nvPr/>
              </p:nvPicPr>
              <p:blipFill>
                <a:blip r:embed="rId12"/>
                <a:stretch>
                  <a:fillRect/>
                </a:stretch>
              </p:blipFill>
              <p:spPr>
                <a:xfrm>
                  <a:off x="5216033" y="323271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3">
              <p14:nvContentPartPr>
                <p14:cNvPr id="3" name="墨迹 2">
                  <a:extLst>
                    <a:ext uri="{FF2B5EF4-FFF2-40B4-BE49-F238E27FC236}">
                      <a16:creationId xmlns:a16="http://schemas.microsoft.com/office/drawing/2014/main" id="{AE1C6023-DC27-1C33-586F-3F483ABBB0F3}"/>
                    </a:ext>
                  </a:extLst>
                </p14:cNvPr>
                <p14:cNvContentPartPr/>
                <p14:nvPr/>
              </p14:nvContentPartPr>
              <p14:xfrm>
                <a:off x="5561633" y="3572558"/>
                <a:ext cx="360" cy="360"/>
              </p14:xfrm>
            </p:contentPart>
          </mc:Choice>
          <mc:Fallback xmlns="">
            <p:pic>
              <p:nvPicPr>
                <p:cNvPr id="3" name="墨迹 2">
                  <a:extLst>
                    <a:ext uri="{FF2B5EF4-FFF2-40B4-BE49-F238E27FC236}">
                      <a16:creationId xmlns:a16="http://schemas.microsoft.com/office/drawing/2014/main" id="{AE1C6023-DC27-1C33-586F-3F483ABBB0F3}"/>
                    </a:ext>
                  </a:extLst>
                </p:cNvPr>
                <p:cNvPicPr/>
                <p:nvPr/>
              </p:nvPicPr>
              <p:blipFill>
                <a:blip r:embed="rId14"/>
                <a:stretch>
                  <a:fillRect/>
                </a:stretch>
              </p:blipFill>
              <p:spPr>
                <a:xfrm>
                  <a:off x="5498633" y="319455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5">
              <p14:nvContentPartPr>
                <p14:cNvPr id="20" name="墨迹 19">
                  <a:extLst>
                    <a:ext uri="{FF2B5EF4-FFF2-40B4-BE49-F238E27FC236}">
                      <a16:creationId xmlns:a16="http://schemas.microsoft.com/office/drawing/2014/main" id="{D61FA4DB-C444-C01D-5CEC-295A5AC448C4}"/>
                    </a:ext>
                  </a:extLst>
                </p14:cNvPr>
                <p14:cNvContentPartPr/>
                <p14:nvPr/>
              </p14:nvContentPartPr>
              <p14:xfrm>
                <a:off x="5561633" y="3568958"/>
                <a:ext cx="360" cy="3960"/>
              </p14:xfrm>
            </p:contentPart>
          </mc:Choice>
          <mc:Fallback xmlns="">
            <p:pic>
              <p:nvPicPr>
                <p:cNvPr id="20" name="墨迹 19">
                  <a:extLst>
                    <a:ext uri="{FF2B5EF4-FFF2-40B4-BE49-F238E27FC236}">
                      <a16:creationId xmlns:a16="http://schemas.microsoft.com/office/drawing/2014/main" id="{D61FA4DB-C444-C01D-5CEC-295A5AC448C4}"/>
                    </a:ext>
                  </a:extLst>
                </p:cNvPr>
                <p:cNvPicPr/>
                <p:nvPr/>
              </p:nvPicPr>
              <p:blipFill>
                <a:blip r:embed="rId16"/>
                <a:stretch>
                  <a:fillRect/>
                </a:stretch>
              </p:blipFill>
              <p:spPr>
                <a:xfrm>
                  <a:off x="5498633" y="3190958"/>
                  <a:ext cx="126000" cy="759600"/>
                </a:xfrm>
                <a:prstGeom prst="rect">
                  <a:avLst/>
                </a:prstGeom>
              </p:spPr>
            </p:pic>
          </mc:Fallback>
        </mc:AlternateContent>
      </p:grpSp>
    </p:spTree>
    <p:extLst>
      <p:ext uri="{BB962C8B-B14F-4D97-AF65-F5344CB8AC3E}">
        <p14:creationId xmlns:p14="http://schemas.microsoft.com/office/powerpoint/2010/main" val="4036787811"/>
      </p:ext>
    </p:extLst>
  </p:cSld>
  <p:clrMapOvr>
    <a:masterClrMapping/>
  </p:clrMapOvr>
  <mc:AlternateContent xmlns:mc="http://schemas.openxmlformats.org/markup-compatibility/2006">
    <mc:Choice xmlns:p14="http://schemas.microsoft.com/office/powerpoint/2010/main" Requires="p14">
      <p:transition spd="slow" p14:dur="17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75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750"/>
                                        <p:tgtEl>
                                          <p:spTgt spid="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750"/>
                                        <p:tgtEl>
                                          <p:spTgt spid="5"/>
                                        </p:tgtEl>
                                      </p:cBhvr>
                                    </p:animEffect>
                                  </p:childTnLst>
                                </p:cTn>
                              </p:par>
                            </p:childTnLst>
                          </p:cTn>
                        </p:par>
                        <p:par>
                          <p:cTn id="14" fill="hold">
                            <p:stCondLst>
                              <p:cond delay="750"/>
                            </p:stCondLst>
                            <p:childTnLst>
                              <p:par>
                                <p:cTn id="15" presetID="53" presetClass="entr" presetSubtype="16"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750" fill="hold"/>
                                        <p:tgtEl>
                                          <p:spTgt spid="9"/>
                                        </p:tgtEl>
                                        <p:attrNameLst>
                                          <p:attrName>ppt_w</p:attrName>
                                        </p:attrNameLst>
                                      </p:cBhvr>
                                      <p:tavLst>
                                        <p:tav tm="0">
                                          <p:val>
                                            <p:fltVal val="0"/>
                                          </p:val>
                                        </p:tav>
                                        <p:tav tm="100000">
                                          <p:val>
                                            <p:strVal val="#ppt_w"/>
                                          </p:val>
                                        </p:tav>
                                      </p:tavLst>
                                    </p:anim>
                                    <p:anim calcmode="lin" valueType="num">
                                      <p:cBhvr>
                                        <p:cTn id="18" dur="750" fill="hold"/>
                                        <p:tgtEl>
                                          <p:spTgt spid="9"/>
                                        </p:tgtEl>
                                        <p:attrNameLst>
                                          <p:attrName>ppt_h</p:attrName>
                                        </p:attrNameLst>
                                      </p:cBhvr>
                                      <p:tavLst>
                                        <p:tav tm="0">
                                          <p:val>
                                            <p:fltVal val="0"/>
                                          </p:val>
                                        </p:tav>
                                        <p:tav tm="100000">
                                          <p:val>
                                            <p:strVal val="#ppt_h"/>
                                          </p:val>
                                        </p:tav>
                                      </p:tavLst>
                                    </p:anim>
                                    <p:animEffect transition="in" filter="fade">
                                      <p:cBhvr>
                                        <p:cTn id="19" dur="750"/>
                                        <p:tgtEl>
                                          <p:spTgt spid="9"/>
                                        </p:tgtEl>
                                      </p:cBhvr>
                                    </p:animEffect>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p:cTn id="23" dur="750" fill="hold"/>
                                        <p:tgtEl>
                                          <p:spTgt spid="10"/>
                                        </p:tgtEl>
                                        <p:attrNameLst>
                                          <p:attrName>ppt_w</p:attrName>
                                        </p:attrNameLst>
                                      </p:cBhvr>
                                      <p:tavLst>
                                        <p:tav tm="0">
                                          <p:val>
                                            <p:fltVal val="0"/>
                                          </p:val>
                                        </p:tav>
                                        <p:tav tm="100000">
                                          <p:val>
                                            <p:strVal val="#ppt_w"/>
                                          </p:val>
                                        </p:tav>
                                      </p:tavLst>
                                    </p:anim>
                                    <p:anim calcmode="lin" valueType="num">
                                      <p:cBhvr>
                                        <p:cTn id="24" dur="750" fill="hold"/>
                                        <p:tgtEl>
                                          <p:spTgt spid="10"/>
                                        </p:tgtEl>
                                        <p:attrNameLst>
                                          <p:attrName>ppt_h</p:attrName>
                                        </p:attrNameLst>
                                      </p:cBhvr>
                                      <p:tavLst>
                                        <p:tav tm="0">
                                          <p:val>
                                            <p:fltVal val="0"/>
                                          </p:val>
                                        </p:tav>
                                        <p:tav tm="100000">
                                          <p:val>
                                            <p:strVal val="#ppt_h"/>
                                          </p:val>
                                        </p:tav>
                                      </p:tavLst>
                                    </p:anim>
                                    <p:animEffect transition="in" filter="fade">
                                      <p:cBhvr>
                                        <p:cTn id="25" dur="750"/>
                                        <p:tgtEl>
                                          <p:spTgt spid="10"/>
                                        </p:tgtEl>
                                      </p:cBhvr>
                                    </p:animEffect>
                                  </p:childTnLst>
                                </p:cTn>
                              </p:par>
                            </p:childTnLst>
                          </p:cTn>
                        </p:par>
                        <p:par>
                          <p:cTn id="26" fill="hold">
                            <p:stCondLst>
                              <p:cond delay="2250"/>
                            </p:stCondLst>
                            <p:childTnLst>
                              <p:par>
                                <p:cTn id="27" presetID="14" presetClass="entr" presetSubtype="10"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randombar(horizontal)">
                                      <p:cBhvr>
                                        <p:cTn id="29" dur="750"/>
                                        <p:tgtEl>
                                          <p:spTgt spid="19"/>
                                        </p:tgtEl>
                                      </p:cBhvr>
                                    </p:animEffect>
                                  </p:childTnLst>
                                </p:cTn>
                              </p:par>
                            </p:childTnLst>
                          </p:cTn>
                        </p:par>
                        <p:par>
                          <p:cTn id="30" fill="hold">
                            <p:stCondLst>
                              <p:cond delay="3000"/>
                            </p:stCondLst>
                            <p:childTnLst>
                              <p:par>
                                <p:cTn id="31" presetID="31" presetClass="entr" presetSubtype="0" fill="hold" nodeType="after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p:cTn id="33" dur="1000" fill="hold"/>
                                        <p:tgtEl>
                                          <p:spTgt spid="15"/>
                                        </p:tgtEl>
                                        <p:attrNameLst>
                                          <p:attrName>ppt_w</p:attrName>
                                        </p:attrNameLst>
                                      </p:cBhvr>
                                      <p:tavLst>
                                        <p:tav tm="0">
                                          <p:val>
                                            <p:fltVal val="0"/>
                                          </p:val>
                                        </p:tav>
                                        <p:tav tm="100000">
                                          <p:val>
                                            <p:strVal val="#ppt_w"/>
                                          </p:val>
                                        </p:tav>
                                      </p:tavLst>
                                    </p:anim>
                                    <p:anim calcmode="lin" valueType="num">
                                      <p:cBhvr>
                                        <p:cTn id="34" dur="1000" fill="hold"/>
                                        <p:tgtEl>
                                          <p:spTgt spid="15"/>
                                        </p:tgtEl>
                                        <p:attrNameLst>
                                          <p:attrName>ppt_h</p:attrName>
                                        </p:attrNameLst>
                                      </p:cBhvr>
                                      <p:tavLst>
                                        <p:tav tm="0">
                                          <p:val>
                                            <p:fltVal val="0"/>
                                          </p:val>
                                        </p:tav>
                                        <p:tav tm="100000">
                                          <p:val>
                                            <p:strVal val="#ppt_h"/>
                                          </p:val>
                                        </p:tav>
                                      </p:tavLst>
                                    </p:anim>
                                    <p:anim calcmode="lin" valueType="num">
                                      <p:cBhvr>
                                        <p:cTn id="35" dur="1000" fill="hold"/>
                                        <p:tgtEl>
                                          <p:spTgt spid="15"/>
                                        </p:tgtEl>
                                        <p:attrNameLst>
                                          <p:attrName>style.rotation</p:attrName>
                                        </p:attrNameLst>
                                      </p:cBhvr>
                                      <p:tavLst>
                                        <p:tav tm="0">
                                          <p:val>
                                            <p:fltVal val="90"/>
                                          </p:val>
                                        </p:tav>
                                        <p:tav tm="100000">
                                          <p:val>
                                            <p:fltVal val="0"/>
                                          </p:val>
                                        </p:tav>
                                      </p:tavLst>
                                    </p:anim>
                                    <p:animEffect transition="in" filter="fade">
                                      <p:cBhvr>
                                        <p:cTn id="36" dur="1000"/>
                                        <p:tgtEl>
                                          <p:spTgt spid="15"/>
                                        </p:tgtEl>
                                      </p:cBhvr>
                                    </p:animEffect>
                                  </p:childTnLst>
                                </p:cTn>
                              </p:par>
                              <p:par>
                                <p:cTn id="37" presetID="31"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p:cTn id="39" dur="1000" fill="hold"/>
                                        <p:tgtEl>
                                          <p:spTgt spid="14"/>
                                        </p:tgtEl>
                                        <p:attrNameLst>
                                          <p:attrName>ppt_w</p:attrName>
                                        </p:attrNameLst>
                                      </p:cBhvr>
                                      <p:tavLst>
                                        <p:tav tm="0">
                                          <p:val>
                                            <p:fltVal val="0"/>
                                          </p:val>
                                        </p:tav>
                                        <p:tav tm="100000">
                                          <p:val>
                                            <p:strVal val="#ppt_w"/>
                                          </p:val>
                                        </p:tav>
                                      </p:tavLst>
                                    </p:anim>
                                    <p:anim calcmode="lin" valueType="num">
                                      <p:cBhvr>
                                        <p:cTn id="40" dur="1000" fill="hold"/>
                                        <p:tgtEl>
                                          <p:spTgt spid="14"/>
                                        </p:tgtEl>
                                        <p:attrNameLst>
                                          <p:attrName>ppt_h</p:attrName>
                                        </p:attrNameLst>
                                      </p:cBhvr>
                                      <p:tavLst>
                                        <p:tav tm="0">
                                          <p:val>
                                            <p:fltVal val="0"/>
                                          </p:val>
                                        </p:tav>
                                        <p:tav tm="100000">
                                          <p:val>
                                            <p:strVal val="#ppt_h"/>
                                          </p:val>
                                        </p:tav>
                                      </p:tavLst>
                                    </p:anim>
                                    <p:anim calcmode="lin" valueType="num">
                                      <p:cBhvr>
                                        <p:cTn id="41" dur="1000" fill="hold"/>
                                        <p:tgtEl>
                                          <p:spTgt spid="14"/>
                                        </p:tgtEl>
                                        <p:attrNameLst>
                                          <p:attrName>style.rotation</p:attrName>
                                        </p:attrNameLst>
                                      </p:cBhvr>
                                      <p:tavLst>
                                        <p:tav tm="0">
                                          <p:val>
                                            <p:fltVal val="90"/>
                                          </p:val>
                                        </p:tav>
                                        <p:tav tm="100000">
                                          <p:val>
                                            <p:fltVal val="0"/>
                                          </p:val>
                                        </p:tav>
                                      </p:tavLst>
                                    </p:anim>
                                    <p:animEffect transition="in" filter="fade">
                                      <p:cBhvr>
                                        <p:cTn id="42" dur="1000"/>
                                        <p:tgtEl>
                                          <p:spTgt spid="14"/>
                                        </p:tgtEl>
                                      </p:cBhvr>
                                    </p:animEffect>
                                  </p:childTnLst>
                                </p:cTn>
                              </p:par>
                              <p:par>
                                <p:cTn id="43" presetID="31" presetClass="entr" presetSubtype="0" fill="hold" nodeType="with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p:cTn id="45" dur="1000" fill="hold"/>
                                        <p:tgtEl>
                                          <p:spTgt spid="12"/>
                                        </p:tgtEl>
                                        <p:attrNameLst>
                                          <p:attrName>ppt_w</p:attrName>
                                        </p:attrNameLst>
                                      </p:cBhvr>
                                      <p:tavLst>
                                        <p:tav tm="0">
                                          <p:val>
                                            <p:fltVal val="0"/>
                                          </p:val>
                                        </p:tav>
                                        <p:tav tm="100000">
                                          <p:val>
                                            <p:strVal val="#ppt_w"/>
                                          </p:val>
                                        </p:tav>
                                      </p:tavLst>
                                    </p:anim>
                                    <p:anim calcmode="lin" valueType="num">
                                      <p:cBhvr>
                                        <p:cTn id="46" dur="1000" fill="hold"/>
                                        <p:tgtEl>
                                          <p:spTgt spid="12"/>
                                        </p:tgtEl>
                                        <p:attrNameLst>
                                          <p:attrName>ppt_h</p:attrName>
                                        </p:attrNameLst>
                                      </p:cBhvr>
                                      <p:tavLst>
                                        <p:tav tm="0">
                                          <p:val>
                                            <p:fltVal val="0"/>
                                          </p:val>
                                        </p:tav>
                                        <p:tav tm="100000">
                                          <p:val>
                                            <p:strVal val="#ppt_h"/>
                                          </p:val>
                                        </p:tav>
                                      </p:tavLst>
                                    </p:anim>
                                    <p:anim calcmode="lin" valueType="num">
                                      <p:cBhvr>
                                        <p:cTn id="47" dur="1000" fill="hold"/>
                                        <p:tgtEl>
                                          <p:spTgt spid="12"/>
                                        </p:tgtEl>
                                        <p:attrNameLst>
                                          <p:attrName>style.rotation</p:attrName>
                                        </p:attrNameLst>
                                      </p:cBhvr>
                                      <p:tavLst>
                                        <p:tav tm="0">
                                          <p:val>
                                            <p:fltVal val="90"/>
                                          </p:val>
                                        </p:tav>
                                        <p:tav tm="100000">
                                          <p:val>
                                            <p:fltVal val="0"/>
                                          </p:val>
                                        </p:tav>
                                      </p:tavLst>
                                    </p:anim>
                                    <p:animEffect transition="in" filter="fade">
                                      <p:cBhvr>
                                        <p:cTn id="48" dur="1000"/>
                                        <p:tgtEl>
                                          <p:spTgt spid="12"/>
                                        </p:tgtEl>
                                      </p:cBhvr>
                                    </p:animEffect>
                                  </p:childTnLst>
                                </p:cTn>
                              </p:par>
                              <p:par>
                                <p:cTn id="49" presetID="31" presetClass="entr" presetSubtype="0" fill="hold" nodeType="with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p:cTn id="51" dur="1000" fill="hold"/>
                                        <p:tgtEl>
                                          <p:spTgt spid="13"/>
                                        </p:tgtEl>
                                        <p:attrNameLst>
                                          <p:attrName>ppt_w</p:attrName>
                                        </p:attrNameLst>
                                      </p:cBhvr>
                                      <p:tavLst>
                                        <p:tav tm="0">
                                          <p:val>
                                            <p:fltVal val="0"/>
                                          </p:val>
                                        </p:tav>
                                        <p:tav tm="100000">
                                          <p:val>
                                            <p:strVal val="#ppt_w"/>
                                          </p:val>
                                        </p:tav>
                                      </p:tavLst>
                                    </p:anim>
                                    <p:anim calcmode="lin" valueType="num">
                                      <p:cBhvr>
                                        <p:cTn id="52" dur="1000" fill="hold"/>
                                        <p:tgtEl>
                                          <p:spTgt spid="13"/>
                                        </p:tgtEl>
                                        <p:attrNameLst>
                                          <p:attrName>ppt_h</p:attrName>
                                        </p:attrNameLst>
                                      </p:cBhvr>
                                      <p:tavLst>
                                        <p:tav tm="0">
                                          <p:val>
                                            <p:fltVal val="0"/>
                                          </p:val>
                                        </p:tav>
                                        <p:tav tm="100000">
                                          <p:val>
                                            <p:strVal val="#ppt_h"/>
                                          </p:val>
                                        </p:tav>
                                      </p:tavLst>
                                    </p:anim>
                                    <p:anim calcmode="lin" valueType="num">
                                      <p:cBhvr>
                                        <p:cTn id="53" dur="1000" fill="hold"/>
                                        <p:tgtEl>
                                          <p:spTgt spid="13"/>
                                        </p:tgtEl>
                                        <p:attrNameLst>
                                          <p:attrName>style.rotation</p:attrName>
                                        </p:attrNameLst>
                                      </p:cBhvr>
                                      <p:tavLst>
                                        <p:tav tm="0">
                                          <p:val>
                                            <p:fltVal val="90"/>
                                          </p:val>
                                        </p:tav>
                                        <p:tav tm="100000">
                                          <p:val>
                                            <p:fltVal val="0"/>
                                          </p:val>
                                        </p:tav>
                                      </p:tavLst>
                                    </p:anim>
                                    <p:animEffect transition="in" filter="fade">
                                      <p:cBhvr>
                                        <p:cTn id="54" dur="1000"/>
                                        <p:tgtEl>
                                          <p:spTgt spid="13"/>
                                        </p:tgtEl>
                                      </p:cBhvr>
                                    </p:animEffect>
                                  </p:childTnLst>
                                </p:cTn>
                              </p:par>
                              <p:par>
                                <p:cTn id="55" presetID="31" presetClass="entr" presetSubtype="0" fill="hold"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p:cTn id="57" dur="1000" fill="hold"/>
                                        <p:tgtEl>
                                          <p:spTgt spid="17"/>
                                        </p:tgtEl>
                                        <p:attrNameLst>
                                          <p:attrName>ppt_w</p:attrName>
                                        </p:attrNameLst>
                                      </p:cBhvr>
                                      <p:tavLst>
                                        <p:tav tm="0">
                                          <p:val>
                                            <p:fltVal val="0"/>
                                          </p:val>
                                        </p:tav>
                                        <p:tav tm="100000">
                                          <p:val>
                                            <p:strVal val="#ppt_w"/>
                                          </p:val>
                                        </p:tav>
                                      </p:tavLst>
                                    </p:anim>
                                    <p:anim calcmode="lin" valueType="num">
                                      <p:cBhvr>
                                        <p:cTn id="58" dur="1000" fill="hold"/>
                                        <p:tgtEl>
                                          <p:spTgt spid="17"/>
                                        </p:tgtEl>
                                        <p:attrNameLst>
                                          <p:attrName>ppt_h</p:attrName>
                                        </p:attrNameLst>
                                      </p:cBhvr>
                                      <p:tavLst>
                                        <p:tav tm="0">
                                          <p:val>
                                            <p:fltVal val="0"/>
                                          </p:val>
                                        </p:tav>
                                        <p:tav tm="100000">
                                          <p:val>
                                            <p:strVal val="#ppt_h"/>
                                          </p:val>
                                        </p:tav>
                                      </p:tavLst>
                                    </p:anim>
                                    <p:anim calcmode="lin" valueType="num">
                                      <p:cBhvr>
                                        <p:cTn id="59" dur="1000" fill="hold"/>
                                        <p:tgtEl>
                                          <p:spTgt spid="17"/>
                                        </p:tgtEl>
                                        <p:attrNameLst>
                                          <p:attrName>style.rotation</p:attrName>
                                        </p:attrNameLst>
                                      </p:cBhvr>
                                      <p:tavLst>
                                        <p:tav tm="0">
                                          <p:val>
                                            <p:fltVal val="90"/>
                                          </p:val>
                                        </p:tav>
                                        <p:tav tm="100000">
                                          <p:val>
                                            <p:fltVal val="0"/>
                                          </p:val>
                                        </p:tav>
                                      </p:tavLst>
                                    </p:anim>
                                    <p:animEffect transition="in" filter="fade">
                                      <p:cBhvr>
                                        <p:cTn id="60" dur="1000"/>
                                        <p:tgtEl>
                                          <p:spTgt spid="17"/>
                                        </p:tgtEl>
                                      </p:cBhvr>
                                    </p:animEffect>
                                  </p:childTnLst>
                                </p:cTn>
                              </p:par>
                              <p:par>
                                <p:cTn id="61" presetID="31" presetClass="entr" presetSubtype="0" fill="hold" nodeType="withEffect">
                                  <p:stCondLst>
                                    <p:cond delay="0"/>
                                  </p:stCondLst>
                                  <p:childTnLst>
                                    <p:set>
                                      <p:cBhvr>
                                        <p:cTn id="62" dur="1" fill="hold">
                                          <p:stCondLst>
                                            <p:cond delay="0"/>
                                          </p:stCondLst>
                                        </p:cTn>
                                        <p:tgtEl>
                                          <p:spTgt spid="18"/>
                                        </p:tgtEl>
                                        <p:attrNameLst>
                                          <p:attrName>style.visibility</p:attrName>
                                        </p:attrNameLst>
                                      </p:cBhvr>
                                      <p:to>
                                        <p:strVal val="visible"/>
                                      </p:to>
                                    </p:set>
                                    <p:anim calcmode="lin" valueType="num">
                                      <p:cBhvr>
                                        <p:cTn id="63" dur="1000" fill="hold"/>
                                        <p:tgtEl>
                                          <p:spTgt spid="18"/>
                                        </p:tgtEl>
                                        <p:attrNameLst>
                                          <p:attrName>ppt_w</p:attrName>
                                        </p:attrNameLst>
                                      </p:cBhvr>
                                      <p:tavLst>
                                        <p:tav tm="0">
                                          <p:val>
                                            <p:fltVal val="0"/>
                                          </p:val>
                                        </p:tav>
                                        <p:tav tm="100000">
                                          <p:val>
                                            <p:strVal val="#ppt_w"/>
                                          </p:val>
                                        </p:tav>
                                      </p:tavLst>
                                    </p:anim>
                                    <p:anim calcmode="lin" valueType="num">
                                      <p:cBhvr>
                                        <p:cTn id="64" dur="1000" fill="hold"/>
                                        <p:tgtEl>
                                          <p:spTgt spid="18"/>
                                        </p:tgtEl>
                                        <p:attrNameLst>
                                          <p:attrName>ppt_h</p:attrName>
                                        </p:attrNameLst>
                                      </p:cBhvr>
                                      <p:tavLst>
                                        <p:tav tm="0">
                                          <p:val>
                                            <p:fltVal val="0"/>
                                          </p:val>
                                        </p:tav>
                                        <p:tav tm="100000">
                                          <p:val>
                                            <p:strVal val="#ppt_h"/>
                                          </p:val>
                                        </p:tav>
                                      </p:tavLst>
                                    </p:anim>
                                    <p:anim calcmode="lin" valueType="num">
                                      <p:cBhvr>
                                        <p:cTn id="65" dur="1000" fill="hold"/>
                                        <p:tgtEl>
                                          <p:spTgt spid="18"/>
                                        </p:tgtEl>
                                        <p:attrNameLst>
                                          <p:attrName>style.rotation</p:attrName>
                                        </p:attrNameLst>
                                      </p:cBhvr>
                                      <p:tavLst>
                                        <p:tav tm="0">
                                          <p:val>
                                            <p:fltVal val="90"/>
                                          </p:val>
                                        </p:tav>
                                        <p:tav tm="100000">
                                          <p:val>
                                            <p:fltVal val="0"/>
                                          </p:val>
                                        </p:tav>
                                      </p:tavLst>
                                    </p:anim>
                                    <p:animEffect transition="in" filter="fade">
                                      <p:cBhvr>
                                        <p:cTn id="66" dur="1000"/>
                                        <p:tgtEl>
                                          <p:spTgt spid="18"/>
                                        </p:tgtEl>
                                      </p:cBhvr>
                                    </p:animEffect>
                                  </p:childTnLst>
                                </p:cTn>
                              </p:par>
                              <p:par>
                                <p:cTn id="67" presetID="31" presetClass="entr" presetSubtype="0"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anim calcmode="lin" valueType="num">
                                      <p:cBhvr>
                                        <p:cTn id="69" dur="1000" fill="hold"/>
                                        <p:tgtEl>
                                          <p:spTgt spid="23"/>
                                        </p:tgtEl>
                                        <p:attrNameLst>
                                          <p:attrName>ppt_w</p:attrName>
                                        </p:attrNameLst>
                                      </p:cBhvr>
                                      <p:tavLst>
                                        <p:tav tm="0">
                                          <p:val>
                                            <p:fltVal val="0"/>
                                          </p:val>
                                        </p:tav>
                                        <p:tav tm="100000">
                                          <p:val>
                                            <p:strVal val="#ppt_w"/>
                                          </p:val>
                                        </p:tav>
                                      </p:tavLst>
                                    </p:anim>
                                    <p:anim calcmode="lin" valueType="num">
                                      <p:cBhvr>
                                        <p:cTn id="70" dur="1000" fill="hold"/>
                                        <p:tgtEl>
                                          <p:spTgt spid="23"/>
                                        </p:tgtEl>
                                        <p:attrNameLst>
                                          <p:attrName>ppt_h</p:attrName>
                                        </p:attrNameLst>
                                      </p:cBhvr>
                                      <p:tavLst>
                                        <p:tav tm="0">
                                          <p:val>
                                            <p:fltVal val="0"/>
                                          </p:val>
                                        </p:tav>
                                        <p:tav tm="100000">
                                          <p:val>
                                            <p:strVal val="#ppt_h"/>
                                          </p:val>
                                        </p:tav>
                                      </p:tavLst>
                                    </p:anim>
                                    <p:anim calcmode="lin" valueType="num">
                                      <p:cBhvr>
                                        <p:cTn id="71" dur="1000" fill="hold"/>
                                        <p:tgtEl>
                                          <p:spTgt spid="23"/>
                                        </p:tgtEl>
                                        <p:attrNameLst>
                                          <p:attrName>style.rotation</p:attrName>
                                        </p:attrNameLst>
                                      </p:cBhvr>
                                      <p:tavLst>
                                        <p:tav tm="0">
                                          <p:val>
                                            <p:fltVal val="90"/>
                                          </p:val>
                                        </p:tav>
                                        <p:tav tm="100000">
                                          <p:val>
                                            <p:fltVal val="0"/>
                                          </p:val>
                                        </p:tav>
                                      </p:tavLst>
                                    </p:anim>
                                    <p:animEffect transition="in" filter="fade">
                                      <p:cBhvr>
                                        <p:cTn id="72" dur="1000"/>
                                        <p:tgtEl>
                                          <p:spTgt spid="23"/>
                                        </p:tgtEl>
                                      </p:cBhvr>
                                    </p:animEffect>
                                  </p:childTnLst>
                                </p:cTn>
                              </p:par>
                              <p:par>
                                <p:cTn id="73" presetID="31" presetClass="entr" presetSubtype="0" fill="hold" nodeType="withEffect">
                                  <p:stCondLst>
                                    <p:cond delay="0"/>
                                  </p:stCondLst>
                                  <p:childTnLst>
                                    <p:set>
                                      <p:cBhvr>
                                        <p:cTn id="74" dur="1" fill="hold">
                                          <p:stCondLst>
                                            <p:cond delay="0"/>
                                          </p:stCondLst>
                                        </p:cTn>
                                        <p:tgtEl>
                                          <p:spTgt spid="11"/>
                                        </p:tgtEl>
                                        <p:attrNameLst>
                                          <p:attrName>style.visibility</p:attrName>
                                        </p:attrNameLst>
                                      </p:cBhvr>
                                      <p:to>
                                        <p:strVal val="visible"/>
                                      </p:to>
                                    </p:set>
                                    <p:anim calcmode="lin" valueType="num">
                                      <p:cBhvr>
                                        <p:cTn id="75" dur="1000" fill="hold"/>
                                        <p:tgtEl>
                                          <p:spTgt spid="11"/>
                                        </p:tgtEl>
                                        <p:attrNameLst>
                                          <p:attrName>ppt_w</p:attrName>
                                        </p:attrNameLst>
                                      </p:cBhvr>
                                      <p:tavLst>
                                        <p:tav tm="0">
                                          <p:val>
                                            <p:fltVal val="0"/>
                                          </p:val>
                                        </p:tav>
                                        <p:tav tm="100000">
                                          <p:val>
                                            <p:strVal val="#ppt_w"/>
                                          </p:val>
                                        </p:tav>
                                      </p:tavLst>
                                    </p:anim>
                                    <p:anim calcmode="lin" valueType="num">
                                      <p:cBhvr>
                                        <p:cTn id="76" dur="1000" fill="hold"/>
                                        <p:tgtEl>
                                          <p:spTgt spid="11"/>
                                        </p:tgtEl>
                                        <p:attrNameLst>
                                          <p:attrName>ppt_h</p:attrName>
                                        </p:attrNameLst>
                                      </p:cBhvr>
                                      <p:tavLst>
                                        <p:tav tm="0">
                                          <p:val>
                                            <p:fltVal val="0"/>
                                          </p:val>
                                        </p:tav>
                                        <p:tav tm="100000">
                                          <p:val>
                                            <p:strVal val="#ppt_h"/>
                                          </p:val>
                                        </p:tav>
                                      </p:tavLst>
                                    </p:anim>
                                    <p:anim calcmode="lin" valueType="num">
                                      <p:cBhvr>
                                        <p:cTn id="77" dur="1000" fill="hold"/>
                                        <p:tgtEl>
                                          <p:spTgt spid="11"/>
                                        </p:tgtEl>
                                        <p:attrNameLst>
                                          <p:attrName>style.rotation</p:attrName>
                                        </p:attrNameLst>
                                      </p:cBhvr>
                                      <p:tavLst>
                                        <p:tav tm="0">
                                          <p:val>
                                            <p:fltVal val="90"/>
                                          </p:val>
                                        </p:tav>
                                        <p:tav tm="100000">
                                          <p:val>
                                            <p:fltVal val="0"/>
                                          </p:val>
                                        </p:tav>
                                      </p:tavLst>
                                    </p:anim>
                                    <p:animEffect transition="in" filter="fade">
                                      <p:cBhvr>
                                        <p:cTn id="78" dur="1000"/>
                                        <p:tgtEl>
                                          <p:spTgt spid="11"/>
                                        </p:tgtEl>
                                      </p:cBhvr>
                                    </p:animEffect>
                                  </p:childTnLst>
                                </p:cTn>
                              </p:par>
                              <p:par>
                                <p:cTn id="79" presetID="31" presetClass="entr" presetSubtype="0" fill="hold" grpId="0" nodeType="withEffect">
                                  <p:stCondLst>
                                    <p:cond delay="0"/>
                                  </p:stCondLst>
                                  <p:childTnLst>
                                    <p:set>
                                      <p:cBhvr>
                                        <p:cTn id="80" dur="1" fill="hold">
                                          <p:stCondLst>
                                            <p:cond delay="0"/>
                                          </p:stCondLst>
                                        </p:cTn>
                                        <p:tgtEl>
                                          <p:spTgt spid="22"/>
                                        </p:tgtEl>
                                        <p:attrNameLst>
                                          <p:attrName>style.visibility</p:attrName>
                                        </p:attrNameLst>
                                      </p:cBhvr>
                                      <p:to>
                                        <p:strVal val="visible"/>
                                      </p:to>
                                    </p:set>
                                    <p:anim calcmode="lin" valueType="num">
                                      <p:cBhvr>
                                        <p:cTn id="81" dur="1000" fill="hold"/>
                                        <p:tgtEl>
                                          <p:spTgt spid="22"/>
                                        </p:tgtEl>
                                        <p:attrNameLst>
                                          <p:attrName>ppt_w</p:attrName>
                                        </p:attrNameLst>
                                      </p:cBhvr>
                                      <p:tavLst>
                                        <p:tav tm="0">
                                          <p:val>
                                            <p:fltVal val="0"/>
                                          </p:val>
                                        </p:tav>
                                        <p:tav tm="100000">
                                          <p:val>
                                            <p:strVal val="#ppt_w"/>
                                          </p:val>
                                        </p:tav>
                                      </p:tavLst>
                                    </p:anim>
                                    <p:anim calcmode="lin" valueType="num">
                                      <p:cBhvr>
                                        <p:cTn id="82" dur="1000" fill="hold"/>
                                        <p:tgtEl>
                                          <p:spTgt spid="22"/>
                                        </p:tgtEl>
                                        <p:attrNameLst>
                                          <p:attrName>ppt_h</p:attrName>
                                        </p:attrNameLst>
                                      </p:cBhvr>
                                      <p:tavLst>
                                        <p:tav tm="0">
                                          <p:val>
                                            <p:fltVal val="0"/>
                                          </p:val>
                                        </p:tav>
                                        <p:tav tm="100000">
                                          <p:val>
                                            <p:strVal val="#ppt_h"/>
                                          </p:val>
                                        </p:tav>
                                      </p:tavLst>
                                    </p:anim>
                                    <p:anim calcmode="lin" valueType="num">
                                      <p:cBhvr>
                                        <p:cTn id="83" dur="1000" fill="hold"/>
                                        <p:tgtEl>
                                          <p:spTgt spid="22"/>
                                        </p:tgtEl>
                                        <p:attrNameLst>
                                          <p:attrName>style.rotation</p:attrName>
                                        </p:attrNameLst>
                                      </p:cBhvr>
                                      <p:tavLst>
                                        <p:tav tm="0">
                                          <p:val>
                                            <p:fltVal val="90"/>
                                          </p:val>
                                        </p:tav>
                                        <p:tav tm="100000">
                                          <p:val>
                                            <p:fltVal val="0"/>
                                          </p:val>
                                        </p:tav>
                                      </p:tavLst>
                                    </p:anim>
                                    <p:animEffect transition="in" filter="fade">
                                      <p:cBhvr>
                                        <p:cTn id="84" dur="1000"/>
                                        <p:tgtEl>
                                          <p:spTgt spid="22"/>
                                        </p:tgtEl>
                                      </p:cBhvr>
                                    </p:animEffect>
                                  </p:childTnLst>
                                </p:cTn>
                              </p:par>
                              <p:par>
                                <p:cTn id="85" presetID="31" presetClass="entr" presetSubtype="0" fill="hold" nodeType="withEffect">
                                  <p:stCondLst>
                                    <p:cond delay="0"/>
                                  </p:stCondLst>
                                  <p:childTnLst>
                                    <p:set>
                                      <p:cBhvr>
                                        <p:cTn id="86" dur="1" fill="hold">
                                          <p:stCondLst>
                                            <p:cond delay="0"/>
                                          </p:stCondLst>
                                        </p:cTn>
                                        <p:tgtEl>
                                          <p:spTgt spid="16"/>
                                        </p:tgtEl>
                                        <p:attrNameLst>
                                          <p:attrName>style.visibility</p:attrName>
                                        </p:attrNameLst>
                                      </p:cBhvr>
                                      <p:to>
                                        <p:strVal val="visible"/>
                                      </p:to>
                                    </p:set>
                                    <p:anim calcmode="lin" valueType="num">
                                      <p:cBhvr>
                                        <p:cTn id="87" dur="1000" fill="hold"/>
                                        <p:tgtEl>
                                          <p:spTgt spid="16"/>
                                        </p:tgtEl>
                                        <p:attrNameLst>
                                          <p:attrName>ppt_w</p:attrName>
                                        </p:attrNameLst>
                                      </p:cBhvr>
                                      <p:tavLst>
                                        <p:tav tm="0">
                                          <p:val>
                                            <p:fltVal val="0"/>
                                          </p:val>
                                        </p:tav>
                                        <p:tav tm="100000">
                                          <p:val>
                                            <p:strVal val="#ppt_w"/>
                                          </p:val>
                                        </p:tav>
                                      </p:tavLst>
                                    </p:anim>
                                    <p:anim calcmode="lin" valueType="num">
                                      <p:cBhvr>
                                        <p:cTn id="88" dur="1000" fill="hold"/>
                                        <p:tgtEl>
                                          <p:spTgt spid="16"/>
                                        </p:tgtEl>
                                        <p:attrNameLst>
                                          <p:attrName>ppt_h</p:attrName>
                                        </p:attrNameLst>
                                      </p:cBhvr>
                                      <p:tavLst>
                                        <p:tav tm="0">
                                          <p:val>
                                            <p:fltVal val="0"/>
                                          </p:val>
                                        </p:tav>
                                        <p:tav tm="100000">
                                          <p:val>
                                            <p:strVal val="#ppt_h"/>
                                          </p:val>
                                        </p:tav>
                                      </p:tavLst>
                                    </p:anim>
                                    <p:anim calcmode="lin" valueType="num">
                                      <p:cBhvr>
                                        <p:cTn id="89" dur="1000" fill="hold"/>
                                        <p:tgtEl>
                                          <p:spTgt spid="16"/>
                                        </p:tgtEl>
                                        <p:attrNameLst>
                                          <p:attrName>style.rotation</p:attrName>
                                        </p:attrNameLst>
                                      </p:cBhvr>
                                      <p:tavLst>
                                        <p:tav tm="0">
                                          <p:val>
                                            <p:fltVal val="90"/>
                                          </p:val>
                                        </p:tav>
                                        <p:tav tm="100000">
                                          <p:val>
                                            <p:fltVal val="0"/>
                                          </p:val>
                                        </p:tav>
                                      </p:tavLst>
                                    </p:anim>
                                    <p:animEffect transition="in" filter="fade">
                                      <p:cBhvr>
                                        <p:cTn id="90"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0" grpId="0" animBg="1"/>
      <p:bldP spid="19" grpId="0"/>
      <p:bldP spid="22" grpId="0" animBg="1"/>
      <p:bldP spid="2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4B1F3059-1C5D-4027-A664-6197D573F006}"/>
              </a:ext>
            </a:extLst>
          </p:cNvPr>
          <p:cNvSpPr/>
          <p:nvPr/>
        </p:nvSpPr>
        <p:spPr>
          <a:xfrm>
            <a:off x="-12700" y="-12700"/>
            <a:ext cx="3505200" cy="6883400"/>
          </a:xfrm>
          <a:custGeom>
            <a:avLst/>
            <a:gdLst>
              <a:gd name="connsiteX0" fmla="*/ 12700 w 3505200"/>
              <a:gd name="connsiteY0" fmla="*/ 12700 h 6883400"/>
              <a:gd name="connsiteX1" fmla="*/ 3505200 w 3505200"/>
              <a:gd name="connsiteY1" fmla="*/ 0 h 6883400"/>
              <a:gd name="connsiteX2" fmla="*/ 1663700 w 3505200"/>
              <a:gd name="connsiteY2" fmla="*/ 6883400 h 6883400"/>
              <a:gd name="connsiteX3" fmla="*/ 0 w 3505200"/>
              <a:gd name="connsiteY3" fmla="*/ 6883400 h 6883400"/>
              <a:gd name="connsiteX4" fmla="*/ 12700 w 35052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5200" h="6883400">
                <a:moveTo>
                  <a:pt x="12700" y="12700"/>
                </a:moveTo>
                <a:lnTo>
                  <a:pt x="3505200" y="0"/>
                </a:lnTo>
                <a:lnTo>
                  <a:pt x="1663700" y="6883400"/>
                </a:lnTo>
                <a:lnTo>
                  <a:pt x="0" y="6883400"/>
                </a:lnTo>
                <a:cubicBezTo>
                  <a:pt x="4233" y="4593167"/>
                  <a:pt x="8467" y="2302933"/>
                  <a:pt x="12700" y="12700"/>
                </a:cubicBez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
            <a:extLst>
              <a:ext uri="{FF2B5EF4-FFF2-40B4-BE49-F238E27FC236}">
                <a16:creationId xmlns:a16="http://schemas.microsoft.com/office/drawing/2014/main" id="{D71ECB3D-DFC8-48C2-8F5A-2F57B29A057A}"/>
              </a:ext>
            </a:extLst>
          </p:cNvPr>
          <p:cNvSpPr/>
          <p:nvPr/>
        </p:nvSpPr>
        <p:spPr>
          <a:xfrm>
            <a:off x="1651000" y="-25400"/>
            <a:ext cx="10071100" cy="6908800"/>
          </a:xfrm>
          <a:custGeom>
            <a:avLst/>
            <a:gdLst>
              <a:gd name="connsiteX0" fmla="*/ 1828800 w 10071100"/>
              <a:gd name="connsiteY0" fmla="*/ 0 h 6908800"/>
              <a:gd name="connsiteX1" fmla="*/ 0 w 10071100"/>
              <a:gd name="connsiteY1" fmla="*/ 6908800 h 6908800"/>
              <a:gd name="connsiteX2" fmla="*/ 10071100 w 10071100"/>
              <a:gd name="connsiteY2" fmla="*/ 6896100 h 6908800"/>
              <a:gd name="connsiteX3" fmla="*/ 6083300 w 10071100"/>
              <a:gd name="connsiteY3" fmla="*/ 25400 h 6908800"/>
              <a:gd name="connsiteX4" fmla="*/ 1828800 w 10071100"/>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1100" h="6908800">
                <a:moveTo>
                  <a:pt x="1828800" y="0"/>
                </a:moveTo>
                <a:lnTo>
                  <a:pt x="0" y="6908800"/>
                </a:lnTo>
                <a:lnTo>
                  <a:pt x="10071100" y="6896100"/>
                </a:lnTo>
                <a:lnTo>
                  <a:pt x="6083300" y="25400"/>
                </a:lnTo>
                <a:lnTo>
                  <a:pt x="1828800" y="0"/>
                </a:lnTo>
                <a:close/>
              </a:path>
            </a:pathLst>
          </a:custGeom>
          <a:solidFill>
            <a:srgbClr val="F6B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任意多边形: 形状 5">
            <a:extLst>
              <a:ext uri="{FF2B5EF4-FFF2-40B4-BE49-F238E27FC236}">
                <a16:creationId xmlns:a16="http://schemas.microsoft.com/office/drawing/2014/main" id="{308E788A-80AE-44B3-A0C3-815597C500CB}"/>
              </a:ext>
            </a:extLst>
          </p:cNvPr>
          <p:cNvSpPr/>
          <p:nvPr/>
        </p:nvSpPr>
        <p:spPr>
          <a:xfrm>
            <a:off x="7737475" y="-12700"/>
            <a:ext cx="4467225" cy="6899275"/>
          </a:xfrm>
          <a:custGeom>
            <a:avLst/>
            <a:gdLst>
              <a:gd name="connsiteX0" fmla="*/ 0 w 4457700"/>
              <a:gd name="connsiteY0" fmla="*/ 0 h 6896100"/>
              <a:gd name="connsiteX1" fmla="*/ 4457700 w 4457700"/>
              <a:gd name="connsiteY1" fmla="*/ 12700 h 6896100"/>
              <a:gd name="connsiteX2" fmla="*/ 4457700 w 4457700"/>
              <a:gd name="connsiteY2" fmla="*/ 6896100 h 6896100"/>
              <a:gd name="connsiteX3" fmla="*/ 4000500 w 4457700"/>
              <a:gd name="connsiteY3" fmla="*/ 6883400 h 6896100"/>
              <a:gd name="connsiteX4" fmla="*/ 0 w 4457700"/>
              <a:gd name="connsiteY4" fmla="*/ 0 h 6896100"/>
              <a:gd name="connsiteX0" fmla="*/ 0 w 4457700"/>
              <a:gd name="connsiteY0" fmla="*/ 0 h 6911975"/>
              <a:gd name="connsiteX1" fmla="*/ 4457700 w 4457700"/>
              <a:gd name="connsiteY1" fmla="*/ 12700 h 6911975"/>
              <a:gd name="connsiteX2" fmla="*/ 4457700 w 4457700"/>
              <a:gd name="connsiteY2" fmla="*/ 6896100 h 6911975"/>
              <a:gd name="connsiteX3" fmla="*/ 3981450 w 4457700"/>
              <a:gd name="connsiteY3" fmla="*/ 6911975 h 6911975"/>
              <a:gd name="connsiteX4" fmla="*/ 0 w 4457700"/>
              <a:gd name="connsiteY4" fmla="*/ 0 h 6911975"/>
              <a:gd name="connsiteX0" fmla="*/ 0 w 4448175"/>
              <a:gd name="connsiteY0" fmla="*/ 34925 h 6899275"/>
              <a:gd name="connsiteX1" fmla="*/ 4448175 w 4448175"/>
              <a:gd name="connsiteY1" fmla="*/ 0 h 6899275"/>
              <a:gd name="connsiteX2" fmla="*/ 4448175 w 4448175"/>
              <a:gd name="connsiteY2" fmla="*/ 6883400 h 6899275"/>
              <a:gd name="connsiteX3" fmla="*/ 3971925 w 4448175"/>
              <a:gd name="connsiteY3" fmla="*/ 6899275 h 6899275"/>
              <a:gd name="connsiteX4" fmla="*/ 0 w 4448175"/>
              <a:gd name="connsiteY4" fmla="*/ 34925 h 6899275"/>
              <a:gd name="connsiteX0" fmla="*/ 0 w 4467225"/>
              <a:gd name="connsiteY0" fmla="*/ 6350 h 6899275"/>
              <a:gd name="connsiteX1" fmla="*/ 4467225 w 4467225"/>
              <a:gd name="connsiteY1" fmla="*/ 0 h 6899275"/>
              <a:gd name="connsiteX2" fmla="*/ 4467225 w 4467225"/>
              <a:gd name="connsiteY2" fmla="*/ 6883400 h 6899275"/>
              <a:gd name="connsiteX3" fmla="*/ 3990975 w 4467225"/>
              <a:gd name="connsiteY3" fmla="*/ 6899275 h 6899275"/>
              <a:gd name="connsiteX4" fmla="*/ 0 w 4467225"/>
              <a:gd name="connsiteY4" fmla="*/ 6350 h 689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7225" h="6899275">
                <a:moveTo>
                  <a:pt x="0" y="6350"/>
                </a:moveTo>
                <a:lnTo>
                  <a:pt x="4467225" y="0"/>
                </a:lnTo>
                <a:lnTo>
                  <a:pt x="4467225" y="6883400"/>
                </a:lnTo>
                <a:lnTo>
                  <a:pt x="3990975" y="6899275"/>
                </a:lnTo>
                <a:lnTo>
                  <a:pt x="0" y="6350"/>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6">
            <a:extLst>
              <a:ext uri="{FF2B5EF4-FFF2-40B4-BE49-F238E27FC236}">
                <a16:creationId xmlns:a16="http://schemas.microsoft.com/office/drawing/2014/main" id="{D7613381-F828-4CF3-8E77-C82AFD27146E}"/>
              </a:ext>
            </a:extLst>
          </p:cNvPr>
          <p:cNvGrpSpPr/>
          <p:nvPr/>
        </p:nvGrpSpPr>
        <p:grpSpPr>
          <a:xfrm>
            <a:off x="461736" y="336783"/>
            <a:ext cx="11260364" cy="6066967"/>
            <a:chOff x="461736" y="336783"/>
            <a:chExt cx="11260364" cy="6066967"/>
          </a:xfrm>
        </p:grpSpPr>
        <p:sp>
          <p:nvSpPr>
            <p:cNvPr id="8" name="矩形: 圆角 7">
              <a:extLst>
                <a:ext uri="{FF2B5EF4-FFF2-40B4-BE49-F238E27FC236}">
                  <a16:creationId xmlns:a16="http://schemas.microsoft.com/office/drawing/2014/main" id="{B2E6F996-B125-43A3-A5AF-E0E75C6C716F}"/>
                </a:ext>
              </a:extLst>
            </p:cNvPr>
            <p:cNvSpPr/>
            <p:nvPr/>
          </p:nvSpPr>
          <p:spPr>
            <a:xfrm>
              <a:off x="461736" y="336783"/>
              <a:ext cx="11260364" cy="6066967"/>
            </a:xfrm>
            <a:prstGeom prst="roundRect">
              <a:avLst>
                <a:gd name="adj" fmla="val 1595"/>
              </a:avLst>
            </a:prstGeom>
            <a:solidFill>
              <a:schemeClr val="bg1"/>
            </a:solidFill>
            <a:ln>
              <a:noFill/>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圆角 8">
              <a:extLst>
                <a:ext uri="{FF2B5EF4-FFF2-40B4-BE49-F238E27FC236}">
                  <a16:creationId xmlns:a16="http://schemas.microsoft.com/office/drawing/2014/main" id="{1E9BDDCD-6382-459D-958F-775801A6FA9E}"/>
                </a:ext>
              </a:extLst>
            </p:cNvPr>
            <p:cNvSpPr/>
            <p:nvPr/>
          </p:nvSpPr>
          <p:spPr>
            <a:xfrm>
              <a:off x="798286" y="624115"/>
              <a:ext cx="10580913" cy="5471886"/>
            </a:xfrm>
            <a:prstGeom prst="roundRect">
              <a:avLst>
                <a:gd name="adj" fmla="val 1595"/>
              </a:avLst>
            </a:prstGeom>
            <a:noFill/>
            <a:ln w="15875">
              <a:solidFill>
                <a:schemeClr val="tx1">
                  <a:lumMod val="95000"/>
                  <a:lumOff val="5000"/>
                </a:schemeClr>
              </a:solidFill>
              <a:prstDash val="dash"/>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13" name="图片 12">
            <a:extLst>
              <a:ext uri="{FF2B5EF4-FFF2-40B4-BE49-F238E27FC236}">
                <a16:creationId xmlns:a16="http://schemas.microsoft.com/office/drawing/2014/main" id="{88479DFB-F5AE-43B6-9ECC-7725300D62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955562" y="788456"/>
            <a:ext cx="538163" cy="404813"/>
          </a:xfrm>
          <a:prstGeom prst="rect">
            <a:avLst/>
          </a:prstGeom>
        </p:spPr>
      </p:pic>
      <p:sp>
        <p:nvSpPr>
          <p:cNvPr id="10" name="文本框 9">
            <a:extLst>
              <a:ext uri="{FF2B5EF4-FFF2-40B4-BE49-F238E27FC236}">
                <a16:creationId xmlns:a16="http://schemas.microsoft.com/office/drawing/2014/main" id="{10D41743-81CF-0340-211D-67C4D71B3D15}"/>
              </a:ext>
            </a:extLst>
          </p:cNvPr>
          <p:cNvSpPr txBox="1"/>
          <p:nvPr/>
        </p:nvSpPr>
        <p:spPr>
          <a:xfrm>
            <a:off x="5514681" y="1103778"/>
            <a:ext cx="2856321" cy="461665"/>
          </a:xfrm>
          <a:prstGeom prst="rect">
            <a:avLst/>
          </a:prstGeom>
          <a:noFill/>
        </p:spPr>
        <p:txBody>
          <a:bodyPr wrap="square" rtlCol="0">
            <a:spAutoFit/>
          </a:bodyPr>
          <a:lstStyle/>
          <a:p>
            <a:r>
              <a:rPr lang="zh-CN" altLang="en-US" sz="2400" dirty="0"/>
              <a:t>打分指南</a:t>
            </a:r>
          </a:p>
        </p:txBody>
      </p:sp>
      <p:pic>
        <p:nvPicPr>
          <p:cNvPr id="11" name="图片 10">
            <a:extLst>
              <a:ext uri="{FF2B5EF4-FFF2-40B4-BE49-F238E27FC236}">
                <a16:creationId xmlns:a16="http://schemas.microsoft.com/office/drawing/2014/main" id="{C7FC6AE4-9D1C-3758-C0DE-358F6BACB5CC}"/>
              </a:ext>
            </a:extLst>
          </p:cNvPr>
          <p:cNvPicPr>
            <a:picLocks noChangeAspect="1"/>
          </p:cNvPicPr>
          <p:nvPr/>
        </p:nvPicPr>
        <p:blipFill>
          <a:blip r:embed="rId4"/>
          <a:stretch>
            <a:fillRect/>
          </a:stretch>
        </p:blipFill>
        <p:spPr>
          <a:xfrm>
            <a:off x="1397978" y="1746535"/>
            <a:ext cx="9381527" cy="4071694"/>
          </a:xfrm>
          <a:prstGeom prst="rect">
            <a:avLst/>
          </a:prstGeom>
        </p:spPr>
      </p:pic>
    </p:spTree>
    <p:extLst>
      <p:ext uri="{BB962C8B-B14F-4D97-AF65-F5344CB8AC3E}">
        <p14:creationId xmlns:p14="http://schemas.microsoft.com/office/powerpoint/2010/main" val="367096136"/>
      </p:ext>
    </p:extLst>
  </p:cSld>
  <p:clrMapOvr>
    <a:masterClrMapping/>
  </p:clrMapOvr>
  <mc:AlternateContent xmlns:mc="http://schemas.openxmlformats.org/markup-compatibility/2006">
    <mc:Choice xmlns:p14="http://schemas.microsoft.com/office/powerpoint/2010/main" Requires="p14">
      <p:transition spd="slow" p14:dur="175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75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750"/>
                                        <p:tgtEl>
                                          <p:spTgt spid="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750"/>
                                        <p:tgtEl>
                                          <p:spTgt spid="5"/>
                                        </p:tgtEl>
                                      </p:cBhvr>
                                    </p:animEffect>
                                  </p:childTnLst>
                                </p:cTn>
                              </p:par>
                            </p:childTnLst>
                          </p:cTn>
                        </p:par>
                        <p:par>
                          <p:cTn id="14" fill="hold">
                            <p:stCondLst>
                              <p:cond delay="750"/>
                            </p:stCondLst>
                            <p:childTnLst>
                              <p:par>
                                <p:cTn id="15" presetID="53" presetClass="entr" presetSubtype="16"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750" fill="hold"/>
                                        <p:tgtEl>
                                          <p:spTgt spid="7"/>
                                        </p:tgtEl>
                                        <p:attrNameLst>
                                          <p:attrName>ppt_w</p:attrName>
                                        </p:attrNameLst>
                                      </p:cBhvr>
                                      <p:tavLst>
                                        <p:tav tm="0">
                                          <p:val>
                                            <p:fltVal val="0"/>
                                          </p:val>
                                        </p:tav>
                                        <p:tav tm="100000">
                                          <p:val>
                                            <p:strVal val="#ppt_w"/>
                                          </p:val>
                                        </p:tav>
                                      </p:tavLst>
                                    </p:anim>
                                    <p:anim calcmode="lin" valueType="num">
                                      <p:cBhvr>
                                        <p:cTn id="18" dur="750" fill="hold"/>
                                        <p:tgtEl>
                                          <p:spTgt spid="7"/>
                                        </p:tgtEl>
                                        <p:attrNameLst>
                                          <p:attrName>ppt_h</p:attrName>
                                        </p:attrNameLst>
                                      </p:cBhvr>
                                      <p:tavLst>
                                        <p:tav tm="0">
                                          <p:val>
                                            <p:fltVal val="0"/>
                                          </p:val>
                                        </p:tav>
                                        <p:tav tm="100000">
                                          <p:val>
                                            <p:strVal val="#ppt_h"/>
                                          </p:val>
                                        </p:tav>
                                      </p:tavLst>
                                    </p:anim>
                                    <p:animEffect transition="in" filter="fade">
                                      <p:cBhvr>
                                        <p:cTn id="19" dur="750"/>
                                        <p:tgtEl>
                                          <p:spTgt spid="7"/>
                                        </p:tgtEl>
                                      </p:cBhvr>
                                    </p:animEffect>
                                  </p:childTnLst>
                                </p:cTn>
                              </p:par>
                            </p:childTnLst>
                          </p:cTn>
                        </p:par>
                        <p:par>
                          <p:cTn id="20" fill="hold">
                            <p:stCondLst>
                              <p:cond delay="1500"/>
                            </p:stCondLst>
                            <p:childTnLst>
                              <p:par>
                                <p:cTn id="21" presetID="22" presetClass="entr" presetSubtype="4"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4B1F3059-1C5D-4027-A664-6197D573F006}"/>
              </a:ext>
            </a:extLst>
          </p:cNvPr>
          <p:cNvSpPr/>
          <p:nvPr/>
        </p:nvSpPr>
        <p:spPr>
          <a:xfrm>
            <a:off x="-12700" y="-12700"/>
            <a:ext cx="3505200" cy="6883400"/>
          </a:xfrm>
          <a:custGeom>
            <a:avLst/>
            <a:gdLst>
              <a:gd name="connsiteX0" fmla="*/ 12700 w 3505200"/>
              <a:gd name="connsiteY0" fmla="*/ 12700 h 6883400"/>
              <a:gd name="connsiteX1" fmla="*/ 3505200 w 3505200"/>
              <a:gd name="connsiteY1" fmla="*/ 0 h 6883400"/>
              <a:gd name="connsiteX2" fmla="*/ 1663700 w 3505200"/>
              <a:gd name="connsiteY2" fmla="*/ 6883400 h 6883400"/>
              <a:gd name="connsiteX3" fmla="*/ 0 w 3505200"/>
              <a:gd name="connsiteY3" fmla="*/ 6883400 h 6883400"/>
              <a:gd name="connsiteX4" fmla="*/ 12700 w 35052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5200" h="6883400">
                <a:moveTo>
                  <a:pt x="12700" y="12700"/>
                </a:moveTo>
                <a:lnTo>
                  <a:pt x="3505200" y="0"/>
                </a:lnTo>
                <a:lnTo>
                  <a:pt x="1663700" y="6883400"/>
                </a:lnTo>
                <a:lnTo>
                  <a:pt x="0" y="6883400"/>
                </a:lnTo>
                <a:cubicBezTo>
                  <a:pt x="4233" y="4593167"/>
                  <a:pt x="8467" y="2302933"/>
                  <a:pt x="12700" y="12700"/>
                </a:cubicBez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
            <a:extLst>
              <a:ext uri="{FF2B5EF4-FFF2-40B4-BE49-F238E27FC236}">
                <a16:creationId xmlns:a16="http://schemas.microsoft.com/office/drawing/2014/main" id="{D71ECB3D-DFC8-48C2-8F5A-2F57B29A057A}"/>
              </a:ext>
            </a:extLst>
          </p:cNvPr>
          <p:cNvSpPr/>
          <p:nvPr/>
        </p:nvSpPr>
        <p:spPr>
          <a:xfrm>
            <a:off x="1651000" y="-25400"/>
            <a:ext cx="10071100" cy="6908800"/>
          </a:xfrm>
          <a:custGeom>
            <a:avLst/>
            <a:gdLst>
              <a:gd name="connsiteX0" fmla="*/ 1828800 w 10071100"/>
              <a:gd name="connsiteY0" fmla="*/ 0 h 6908800"/>
              <a:gd name="connsiteX1" fmla="*/ 0 w 10071100"/>
              <a:gd name="connsiteY1" fmla="*/ 6908800 h 6908800"/>
              <a:gd name="connsiteX2" fmla="*/ 10071100 w 10071100"/>
              <a:gd name="connsiteY2" fmla="*/ 6896100 h 6908800"/>
              <a:gd name="connsiteX3" fmla="*/ 6083300 w 10071100"/>
              <a:gd name="connsiteY3" fmla="*/ 25400 h 6908800"/>
              <a:gd name="connsiteX4" fmla="*/ 1828800 w 10071100"/>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1100" h="6908800">
                <a:moveTo>
                  <a:pt x="1828800" y="0"/>
                </a:moveTo>
                <a:lnTo>
                  <a:pt x="0" y="6908800"/>
                </a:lnTo>
                <a:lnTo>
                  <a:pt x="10071100" y="6896100"/>
                </a:lnTo>
                <a:lnTo>
                  <a:pt x="6083300" y="25400"/>
                </a:lnTo>
                <a:lnTo>
                  <a:pt x="1828800" y="0"/>
                </a:lnTo>
                <a:close/>
              </a:path>
            </a:pathLst>
          </a:custGeom>
          <a:solidFill>
            <a:srgbClr val="F6B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任意多边形: 形状 5">
            <a:extLst>
              <a:ext uri="{FF2B5EF4-FFF2-40B4-BE49-F238E27FC236}">
                <a16:creationId xmlns:a16="http://schemas.microsoft.com/office/drawing/2014/main" id="{308E788A-80AE-44B3-A0C3-815597C500CB}"/>
              </a:ext>
            </a:extLst>
          </p:cNvPr>
          <p:cNvSpPr/>
          <p:nvPr/>
        </p:nvSpPr>
        <p:spPr>
          <a:xfrm>
            <a:off x="7737475" y="-12700"/>
            <a:ext cx="4467225" cy="6899275"/>
          </a:xfrm>
          <a:custGeom>
            <a:avLst/>
            <a:gdLst>
              <a:gd name="connsiteX0" fmla="*/ 0 w 4457700"/>
              <a:gd name="connsiteY0" fmla="*/ 0 h 6896100"/>
              <a:gd name="connsiteX1" fmla="*/ 4457700 w 4457700"/>
              <a:gd name="connsiteY1" fmla="*/ 12700 h 6896100"/>
              <a:gd name="connsiteX2" fmla="*/ 4457700 w 4457700"/>
              <a:gd name="connsiteY2" fmla="*/ 6896100 h 6896100"/>
              <a:gd name="connsiteX3" fmla="*/ 4000500 w 4457700"/>
              <a:gd name="connsiteY3" fmla="*/ 6883400 h 6896100"/>
              <a:gd name="connsiteX4" fmla="*/ 0 w 4457700"/>
              <a:gd name="connsiteY4" fmla="*/ 0 h 6896100"/>
              <a:gd name="connsiteX0" fmla="*/ 0 w 4457700"/>
              <a:gd name="connsiteY0" fmla="*/ 0 h 6911975"/>
              <a:gd name="connsiteX1" fmla="*/ 4457700 w 4457700"/>
              <a:gd name="connsiteY1" fmla="*/ 12700 h 6911975"/>
              <a:gd name="connsiteX2" fmla="*/ 4457700 w 4457700"/>
              <a:gd name="connsiteY2" fmla="*/ 6896100 h 6911975"/>
              <a:gd name="connsiteX3" fmla="*/ 3981450 w 4457700"/>
              <a:gd name="connsiteY3" fmla="*/ 6911975 h 6911975"/>
              <a:gd name="connsiteX4" fmla="*/ 0 w 4457700"/>
              <a:gd name="connsiteY4" fmla="*/ 0 h 6911975"/>
              <a:gd name="connsiteX0" fmla="*/ 0 w 4448175"/>
              <a:gd name="connsiteY0" fmla="*/ 34925 h 6899275"/>
              <a:gd name="connsiteX1" fmla="*/ 4448175 w 4448175"/>
              <a:gd name="connsiteY1" fmla="*/ 0 h 6899275"/>
              <a:gd name="connsiteX2" fmla="*/ 4448175 w 4448175"/>
              <a:gd name="connsiteY2" fmla="*/ 6883400 h 6899275"/>
              <a:gd name="connsiteX3" fmla="*/ 3971925 w 4448175"/>
              <a:gd name="connsiteY3" fmla="*/ 6899275 h 6899275"/>
              <a:gd name="connsiteX4" fmla="*/ 0 w 4448175"/>
              <a:gd name="connsiteY4" fmla="*/ 34925 h 6899275"/>
              <a:gd name="connsiteX0" fmla="*/ 0 w 4467225"/>
              <a:gd name="connsiteY0" fmla="*/ 6350 h 6899275"/>
              <a:gd name="connsiteX1" fmla="*/ 4467225 w 4467225"/>
              <a:gd name="connsiteY1" fmla="*/ 0 h 6899275"/>
              <a:gd name="connsiteX2" fmla="*/ 4467225 w 4467225"/>
              <a:gd name="connsiteY2" fmla="*/ 6883400 h 6899275"/>
              <a:gd name="connsiteX3" fmla="*/ 3990975 w 4467225"/>
              <a:gd name="connsiteY3" fmla="*/ 6899275 h 6899275"/>
              <a:gd name="connsiteX4" fmla="*/ 0 w 4467225"/>
              <a:gd name="connsiteY4" fmla="*/ 6350 h 689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7225" h="6899275">
                <a:moveTo>
                  <a:pt x="0" y="6350"/>
                </a:moveTo>
                <a:lnTo>
                  <a:pt x="4467225" y="0"/>
                </a:lnTo>
                <a:lnTo>
                  <a:pt x="4467225" y="6883400"/>
                </a:lnTo>
                <a:lnTo>
                  <a:pt x="3990975" y="6899275"/>
                </a:lnTo>
                <a:lnTo>
                  <a:pt x="0" y="6350"/>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6">
            <a:extLst>
              <a:ext uri="{FF2B5EF4-FFF2-40B4-BE49-F238E27FC236}">
                <a16:creationId xmlns:a16="http://schemas.microsoft.com/office/drawing/2014/main" id="{D7613381-F828-4CF3-8E77-C82AFD27146E}"/>
              </a:ext>
            </a:extLst>
          </p:cNvPr>
          <p:cNvGrpSpPr/>
          <p:nvPr/>
        </p:nvGrpSpPr>
        <p:grpSpPr>
          <a:xfrm>
            <a:off x="461736" y="336783"/>
            <a:ext cx="11260364" cy="6066967"/>
            <a:chOff x="461736" y="336783"/>
            <a:chExt cx="11260364" cy="6066967"/>
          </a:xfrm>
        </p:grpSpPr>
        <p:sp>
          <p:nvSpPr>
            <p:cNvPr id="8" name="矩形: 圆角 7">
              <a:extLst>
                <a:ext uri="{FF2B5EF4-FFF2-40B4-BE49-F238E27FC236}">
                  <a16:creationId xmlns:a16="http://schemas.microsoft.com/office/drawing/2014/main" id="{B2E6F996-B125-43A3-A5AF-E0E75C6C716F}"/>
                </a:ext>
              </a:extLst>
            </p:cNvPr>
            <p:cNvSpPr/>
            <p:nvPr/>
          </p:nvSpPr>
          <p:spPr>
            <a:xfrm>
              <a:off x="461736" y="336783"/>
              <a:ext cx="11260364" cy="6066967"/>
            </a:xfrm>
            <a:prstGeom prst="roundRect">
              <a:avLst>
                <a:gd name="adj" fmla="val 1595"/>
              </a:avLst>
            </a:prstGeom>
            <a:solidFill>
              <a:schemeClr val="bg1"/>
            </a:solidFill>
            <a:ln>
              <a:noFill/>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圆角 8">
              <a:extLst>
                <a:ext uri="{FF2B5EF4-FFF2-40B4-BE49-F238E27FC236}">
                  <a16:creationId xmlns:a16="http://schemas.microsoft.com/office/drawing/2014/main" id="{1E9BDDCD-6382-459D-958F-775801A6FA9E}"/>
                </a:ext>
              </a:extLst>
            </p:cNvPr>
            <p:cNvSpPr/>
            <p:nvPr/>
          </p:nvSpPr>
          <p:spPr>
            <a:xfrm>
              <a:off x="798286" y="624115"/>
              <a:ext cx="10580913" cy="5471886"/>
            </a:xfrm>
            <a:prstGeom prst="roundRect">
              <a:avLst>
                <a:gd name="adj" fmla="val 1595"/>
              </a:avLst>
            </a:prstGeom>
            <a:noFill/>
            <a:ln w="15875">
              <a:solidFill>
                <a:schemeClr val="tx1">
                  <a:lumMod val="95000"/>
                  <a:lumOff val="5000"/>
                </a:schemeClr>
              </a:solidFill>
              <a:prstDash val="dash"/>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13" name="图片 12">
            <a:extLst>
              <a:ext uri="{FF2B5EF4-FFF2-40B4-BE49-F238E27FC236}">
                <a16:creationId xmlns:a16="http://schemas.microsoft.com/office/drawing/2014/main" id="{88479DFB-F5AE-43B6-9ECC-7725300D62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955562" y="788456"/>
            <a:ext cx="538163" cy="404813"/>
          </a:xfrm>
          <a:prstGeom prst="rect">
            <a:avLst/>
          </a:prstGeom>
        </p:spPr>
      </p:pic>
      <p:sp>
        <p:nvSpPr>
          <p:cNvPr id="10" name="文本框 9">
            <a:extLst>
              <a:ext uri="{FF2B5EF4-FFF2-40B4-BE49-F238E27FC236}">
                <a16:creationId xmlns:a16="http://schemas.microsoft.com/office/drawing/2014/main" id="{10D41743-81CF-0340-211D-67C4D71B3D15}"/>
              </a:ext>
            </a:extLst>
          </p:cNvPr>
          <p:cNvSpPr txBox="1"/>
          <p:nvPr/>
        </p:nvSpPr>
        <p:spPr>
          <a:xfrm>
            <a:off x="5514681" y="1103778"/>
            <a:ext cx="2856321" cy="461665"/>
          </a:xfrm>
          <a:prstGeom prst="rect">
            <a:avLst/>
          </a:prstGeom>
          <a:noFill/>
        </p:spPr>
        <p:txBody>
          <a:bodyPr wrap="square" rtlCol="0">
            <a:spAutoFit/>
          </a:bodyPr>
          <a:lstStyle/>
          <a:p>
            <a:r>
              <a:rPr lang="zh-CN" altLang="en-US" sz="2400" dirty="0"/>
              <a:t>打分表</a:t>
            </a:r>
          </a:p>
        </p:txBody>
      </p:sp>
      <p:pic>
        <p:nvPicPr>
          <p:cNvPr id="3" name="图片 2">
            <a:extLst>
              <a:ext uri="{FF2B5EF4-FFF2-40B4-BE49-F238E27FC236}">
                <a16:creationId xmlns:a16="http://schemas.microsoft.com/office/drawing/2014/main" id="{E1410D76-9A3D-3E35-8138-77A432F52E7A}"/>
              </a:ext>
            </a:extLst>
          </p:cNvPr>
          <p:cNvPicPr>
            <a:picLocks noChangeAspect="1"/>
          </p:cNvPicPr>
          <p:nvPr/>
        </p:nvPicPr>
        <p:blipFill>
          <a:blip r:embed="rId4"/>
          <a:stretch>
            <a:fillRect/>
          </a:stretch>
        </p:blipFill>
        <p:spPr>
          <a:xfrm>
            <a:off x="1268311" y="2800295"/>
            <a:ext cx="9655377" cy="1257409"/>
          </a:xfrm>
          <a:prstGeom prst="rect">
            <a:avLst/>
          </a:prstGeom>
        </p:spPr>
      </p:pic>
    </p:spTree>
    <p:extLst>
      <p:ext uri="{BB962C8B-B14F-4D97-AF65-F5344CB8AC3E}">
        <p14:creationId xmlns:p14="http://schemas.microsoft.com/office/powerpoint/2010/main" val="4079368229"/>
      </p:ext>
    </p:extLst>
  </p:cSld>
  <p:clrMapOvr>
    <a:masterClrMapping/>
  </p:clrMapOvr>
  <mc:AlternateContent xmlns:mc="http://schemas.openxmlformats.org/markup-compatibility/2006">
    <mc:Choice xmlns:p14="http://schemas.microsoft.com/office/powerpoint/2010/main" Requires="p14">
      <p:transition spd="slow" p14:dur="175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75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750"/>
                                        <p:tgtEl>
                                          <p:spTgt spid="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750"/>
                                        <p:tgtEl>
                                          <p:spTgt spid="5"/>
                                        </p:tgtEl>
                                      </p:cBhvr>
                                    </p:animEffect>
                                  </p:childTnLst>
                                </p:cTn>
                              </p:par>
                            </p:childTnLst>
                          </p:cTn>
                        </p:par>
                        <p:par>
                          <p:cTn id="14" fill="hold">
                            <p:stCondLst>
                              <p:cond delay="750"/>
                            </p:stCondLst>
                            <p:childTnLst>
                              <p:par>
                                <p:cTn id="15" presetID="53" presetClass="entr" presetSubtype="16"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750" fill="hold"/>
                                        <p:tgtEl>
                                          <p:spTgt spid="7"/>
                                        </p:tgtEl>
                                        <p:attrNameLst>
                                          <p:attrName>ppt_w</p:attrName>
                                        </p:attrNameLst>
                                      </p:cBhvr>
                                      <p:tavLst>
                                        <p:tav tm="0">
                                          <p:val>
                                            <p:fltVal val="0"/>
                                          </p:val>
                                        </p:tav>
                                        <p:tav tm="100000">
                                          <p:val>
                                            <p:strVal val="#ppt_w"/>
                                          </p:val>
                                        </p:tav>
                                      </p:tavLst>
                                    </p:anim>
                                    <p:anim calcmode="lin" valueType="num">
                                      <p:cBhvr>
                                        <p:cTn id="18" dur="750" fill="hold"/>
                                        <p:tgtEl>
                                          <p:spTgt spid="7"/>
                                        </p:tgtEl>
                                        <p:attrNameLst>
                                          <p:attrName>ppt_h</p:attrName>
                                        </p:attrNameLst>
                                      </p:cBhvr>
                                      <p:tavLst>
                                        <p:tav tm="0">
                                          <p:val>
                                            <p:fltVal val="0"/>
                                          </p:val>
                                        </p:tav>
                                        <p:tav tm="100000">
                                          <p:val>
                                            <p:strVal val="#ppt_h"/>
                                          </p:val>
                                        </p:tav>
                                      </p:tavLst>
                                    </p:anim>
                                    <p:animEffect transition="in" filter="fade">
                                      <p:cBhvr>
                                        <p:cTn id="19" dur="750"/>
                                        <p:tgtEl>
                                          <p:spTgt spid="7"/>
                                        </p:tgtEl>
                                      </p:cBhvr>
                                    </p:animEffect>
                                  </p:childTnLst>
                                </p:cTn>
                              </p:par>
                            </p:childTnLst>
                          </p:cTn>
                        </p:par>
                        <p:par>
                          <p:cTn id="20" fill="hold">
                            <p:stCondLst>
                              <p:cond delay="1500"/>
                            </p:stCondLst>
                            <p:childTnLst>
                              <p:par>
                                <p:cTn id="21" presetID="22" presetClass="entr" presetSubtype="4"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4B1F3059-1C5D-4027-A664-6197D573F006}"/>
              </a:ext>
            </a:extLst>
          </p:cNvPr>
          <p:cNvSpPr/>
          <p:nvPr/>
        </p:nvSpPr>
        <p:spPr>
          <a:xfrm>
            <a:off x="-12700" y="-12700"/>
            <a:ext cx="3505200" cy="6883400"/>
          </a:xfrm>
          <a:custGeom>
            <a:avLst/>
            <a:gdLst>
              <a:gd name="connsiteX0" fmla="*/ 12700 w 3505200"/>
              <a:gd name="connsiteY0" fmla="*/ 12700 h 6883400"/>
              <a:gd name="connsiteX1" fmla="*/ 3505200 w 3505200"/>
              <a:gd name="connsiteY1" fmla="*/ 0 h 6883400"/>
              <a:gd name="connsiteX2" fmla="*/ 1663700 w 3505200"/>
              <a:gd name="connsiteY2" fmla="*/ 6883400 h 6883400"/>
              <a:gd name="connsiteX3" fmla="*/ 0 w 3505200"/>
              <a:gd name="connsiteY3" fmla="*/ 6883400 h 6883400"/>
              <a:gd name="connsiteX4" fmla="*/ 12700 w 35052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5200" h="6883400">
                <a:moveTo>
                  <a:pt x="12700" y="12700"/>
                </a:moveTo>
                <a:lnTo>
                  <a:pt x="3505200" y="0"/>
                </a:lnTo>
                <a:lnTo>
                  <a:pt x="1663700" y="6883400"/>
                </a:lnTo>
                <a:lnTo>
                  <a:pt x="0" y="6883400"/>
                </a:lnTo>
                <a:cubicBezTo>
                  <a:pt x="4233" y="4593167"/>
                  <a:pt x="8467" y="2302933"/>
                  <a:pt x="12700" y="12700"/>
                </a:cubicBez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
            <a:extLst>
              <a:ext uri="{FF2B5EF4-FFF2-40B4-BE49-F238E27FC236}">
                <a16:creationId xmlns:a16="http://schemas.microsoft.com/office/drawing/2014/main" id="{D71ECB3D-DFC8-48C2-8F5A-2F57B29A057A}"/>
              </a:ext>
            </a:extLst>
          </p:cNvPr>
          <p:cNvSpPr/>
          <p:nvPr/>
        </p:nvSpPr>
        <p:spPr>
          <a:xfrm>
            <a:off x="1651000" y="-25400"/>
            <a:ext cx="10071100" cy="6908800"/>
          </a:xfrm>
          <a:custGeom>
            <a:avLst/>
            <a:gdLst>
              <a:gd name="connsiteX0" fmla="*/ 1828800 w 10071100"/>
              <a:gd name="connsiteY0" fmla="*/ 0 h 6908800"/>
              <a:gd name="connsiteX1" fmla="*/ 0 w 10071100"/>
              <a:gd name="connsiteY1" fmla="*/ 6908800 h 6908800"/>
              <a:gd name="connsiteX2" fmla="*/ 10071100 w 10071100"/>
              <a:gd name="connsiteY2" fmla="*/ 6896100 h 6908800"/>
              <a:gd name="connsiteX3" fmla="*/ 6083300 w 10071100"/>
              <a:gd name="connsiteY3" fmla="*/ 25400 h 6908800"/>
              <a:gd name="connsiteX4" fmla="*/ 1828800 w 10071100"/>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1100" h="6908800">
                <a:moveTo>
                  <a:pt x="1828800" y="0"/>
                </a:moveTo>
                <a:lnTo>
                  <a:pt x="0" y="6908800"/>
                </a:lnTo>
                <a:lnTo>
                  <a:pt x="10071100" y="6896100"/>
                </a:lnTo>
                <a:lnTo>
                  <a:pt x="6083300" y="25400"/>
                </a:lnTo>
                <a:lnTo>
                  <a:pt x="1828800" y="0"/>
                </a:lnTo>
                <a:close/>
              </a:path>
            </a:pathLst>
          </a:custGeom>
          <a:solidFill>
            <a:srgbClr val="F6B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任意多边形: 形状 5">
            <a:extLst>
              <a:ext uri="{FF2B5EF4-FFF2-40B4-BE49-F238E27FC236}">
                <a16:creationId xmlns:a16="http://schemas.microsoft.com/office/drawing/2014/main" id="{308E788A-80AE-44B3-A0C3-815597C500CB}"/>
              </a:ext>
            </a:extLst>
          </p:cNvPr>
          <p:cNvSpPr/>
          <p:nvPr/>
        </p:nvSpPr>
        <p:spPr>
          <a:xfrm>
            <a:off x="7737475" y="-12700"/>
            <a:ext cx="4467225" cy="6899275"/>
          </a:xfrm>
          <a:custGeom>
            <a:avLst/>
            <a:gdLst>
              <a:gd name="connsiteX0" fmla="*/ 0 w 4457700"/>
              <a:gd name="connsiteY0" fmla="*/ 0 h 6896100"/>
              <a:gd name="connsiteX1" fmla="*/ 4457700 w 4457700"/>
              <a:gd name="connsiteY1" fmla="*/ 12700 h 6896100"/>
              <a:gd name="connsiteX2" fmla="*/ 4457700 w 4457700"/>
              <a:gd name="connsiteY2" fmla="*/ 6896100 h 6896100"/>
              <a:gd name="connsiteX3" fmla="*/ 4000500 w 4457700"/>
              <a:gd name="connsiteY3" fmla="*/ 6883400 h 6896100"/>
              <a:gd name="connsiteX4" fmla="*/ 0 w 4457700"/>
              <a:gd name="connsiteY4" fmla="*/ 0 h 6896100"/>
              <a:gd name="connsiteX0" fmla="*/ 0 w 4457700"/>
              <a:gd name="connsiteY0" fmla="*/ 0 h 6911975"/>
              <a:gd name="connsiteX1" fmla="*/ 4457700 w 4457700"/>
              <a:gd name="connsiteY1" fmla="*/ 12700 h 6911975"/>
              <a:gd name="connsiteX2" fmla="*/ 4457700 w 4457700"/>
              <a:gd name="connsiteY2" fmla="*/ 6896100 h 6911975"/>
              <a:gd name="connsiteX3" fmla="*/ 3981450 w 4457700"/>
              <a:gd name="connsiteY3" fmla="*/ 6911975 h 6911975"/>
              <a:gd name="connsiteX4" fmla="*/ 0 w 4457700"/>
              <a:gd name="connsiteY4" fmla="*/ 0 h 6911975"/>
              <a:gd name="connsiteX0" fmla="*/ 0 w 4448175"/>
              <a:gd name="connsiteY0" fmla="*/ 34925 h 6899275"/>
              <a:gd name="connsiteX1" fmla="*/ 4448175 w 4448175"/>
              <a:gd name="connsiteY1" fmla="*/ 0 h 6899275"/>
              <a:gd name="connsiteX2" fmla="*/ 4448175 w 4448175"/>
              <a:gd name="connsiteY2" fmla="*/ 6883400 h 6899275"/>
              <a:gd name="connsiteX3" fmla="*/ 3971925 w 4448175"/>
              <a:gd name="connsiteY3" fmla="*/ 6899275 h 6899275"/>
              <a:gd name="connsiteX4" fmla="*/ 0 w 4448175"/>
              <a:gd name="connsiteY4" fmla="*/ 34925 h 6899275"/>
              <a:gd name="connsiteX0" fmla="*/ 0 w 4467225"/>
              <a:gd name="connsiteY0" fmla="*/ 6350 h 6899275"/>
              <a:gd name="connsiteX1" fmla="*/ 4467225 w 4467225"/>
              <a:gd name="connsiteY1" fmla="*/ 0 h 6899275"/>
              <a:gd name="connsiteX2" fmla="*/ 4467225 w 4467225"/>
              <a:gd name="connsiteY2" fmla="*/ 6883400 h 6899275"/>
              <a:gd name="connsiteX3" fmla="*/ 3990975 w 4467225"/>
              <a:gd name="connsiteY3" fmla="*/ 6899275 h 6899275"/>
              <a:gd name="connsiteX4" fmla="*/ 0 w 4467225"/>
              <a:gd name="connsiteY4" fmla="*/ 6350 h 689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7225" h="6899275">
                <a:moveTo>
                  <a:pt x="0" y="6350"/>
                </a:moveTo>
                <a:lnTo>
                  <a:pt x="4467225" y="0"/>
                </a:lnTo>
                <a:lnTo>
                  <a:pt x="4467225" y="6883400"/>
                </a:lnTo>
                <a:lnTo>
                  <a:pt x="3990975" y="6899275"/>
                </a:lnTo>
                <a:lnTo>
                  <a:pt x="0" y="6350"/>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6">
            <a:extLst>
              <a:ext uri="{FF2B5EF4-FFF2-40B4-BE49-F238E27FC236}">
                <a16:creationId xmlns:a16="http://schemas.microsoft.com/office/drawing/2014/main" id="{D7613381-F828-4CF3-8E77-C82AFD27146E}"/>
              </a:ext>
            </a:extLst>
          </p:cNvPr>
          <p:cNvGrpSpPr/>
          <p:nvPr/>
        </p:nvGrpSpPr>
        <p:grpSpPr>
          <a:xfrm>
            <a:off x="461736" y="336783"/>
            <a:ext cx="11260364" cy="6066967"/>
            <a:chOff x="461736" y="336783"/>
            <a:chExt cx="11260364" cy="6066967"/>
          </a:xfrm>
        </p:grpSpPr>
        <p:sp>
          <p:nvSpPr>
            <p:cNvPr id="8" name="矩形: 圆角 7">
              <a:extLst>
                <a:ext uri="{FF2B5EF4-FFF2-40B4-BE49-F238E27FC236}">
                  <a16:creationId xmlns:a16="http://schemas.microsoft.com/office/drawing/2014/main" id="{B2E6F996-B125-43A3-A5AF-E0E75C6C716F}"/>
                </a:ext>
              </a:extLst>
            </p:cNvPr>
            <p:cNvSpPr/>
            <p:nvPr/>
          </p:nvSpPr>
          <p:spPr>
            <a:xfrm>
              <a:off x="461736" y="336783"/>
              <a:ext cx="11260364" cy="6066967"/>
            </a:xfrm>
            <a:prstGeom prst="roundRect">
              <a:avLst>
                <a:gd name="adj" fmla="val 1595"/>
              </a:avLst>
            </a:prstGeom>
            <a:solidFill>
              <a:schemeClr val="bg1"/>
            </a:solidFill>
            <a:ln>
              <a:noFill/>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圆角 8">
              <a:extLst>
                <a:ext uri="{FF2B5EF4-FFF2-40B4-BE49-F238E27FC236}">
                  <a16:creationId xmlns:a16="http://schemas.microsoft.com/office/drawing/2014/main" id="{1E9BDDCD-6382-459D-958F-775801A6FA9E}"/>
                </a:ext>
              </a:extLst>
            </p:cNvPr>
            <p:cNvSpPr/>
            <p:nvPr/>
          </p:nvSpPr>
          <p:spPr>
            <a:xfrm>
              <a:off x="798286" y="624115"/>
              <a:ext cx="10580913" cy="5471886"/>
            </a:xfrm>
            <a:prstGeom prst="roundRect">
              <a:avLst>
                <a:gd name="adj" fmla="val 1595"/>
              </a:avLst>
            </a:prstGeom>
            <a:noFill/>
            <a:ln w="15875">
              <a:solidFill>
                <a:schemeClr val="tx1">
                  <a:lumMod val="95000"/>
                  <a:lumOff val="5000"/>
                </a:schemeClr>
              </a:solidFill>
              <a:prstDash val="dash"/>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13" name="图片 12">
            <a:extLst>
              <a:ext uri="{FF2B5EF4-FFF2-40B4-BE49-F238E27FC236}">
                <a16:creationId xmlns:a16="http://schemas.microsoft.com/office/drawing/2014/main" id="{88479DFB-F5AE-43B6-9ECC-7725300D62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955562" y="788456"/>
            <a:ext cx="538163" cy="404813"/>
          </a:xfrm>
          <a:prstGeom prst="rect">
            <a:avLst/>
          </a:prstGeom>
        </p:spPr>
      </p:pic>
      <p:pic>
        <p:nvPicPr>
          <p:cNvPr id="11" name="图片 10">
            <a:extLst>
              <a:ext uri="{FF2B5EF4-FFF2-40B4-BE49-F238E27FC236}">
                <a16:creationId xmlns:a16="http://schemas.microsoft.com/office/drawing/2014/main" id="{8EA9CFEE-E2B1-BFE6-C6C2-86BF2F190FBC}"/>
              </a:ext>
            </a:extLst>
          </p:cNvPr>
          <p:cNvPicPr>
            <a:picLocks noChangeAspect="1"/>
          </p:cNvPicPr>
          <p:nvPr/>
        </p:nvPicPr>
        <p:blipFill>
          <a:blip r:embed="rId4"/>
          <a:stretch>
            <a:fillRect/>
          </a:stretch>
        </p:blipFill>
        <p:spPr>
          <a:xfrm>
            <a:off x="798286" y="1172294"/>
            <a:ext cx="6683319" cy="4701947"/>
          </a:xfrm>
          <a:prstGeom prst="rect">
            <a:avLst/>
          </a:prstGeom>
        </p:spPr>
      </p:pic>
      <p:sp>
        <p:nvSpPr>
          <p:cNvPr id="12" name="文本框 11">
            <a:extLst>
              <a:ext uri="{FF2B5EF4-FFF2-40B4-BE49-F238E27FC236}">
                <a16:creationId xmlns:a16="http://schemas.microsoft.com/office/drawing/2014/main" id="{06DD0EE0-A456-21AC-638D-4EDDBBFAFEBF}"/>
              </a:ext>
            </a:extLst>
          </p:cNvPr>
          <p:cNvSpPr txBox="1"/>
          <p:nvPr/>
        </p:nvSpPr>
        <p:spPr>
          <a:xfrm>
            <a:off x="8901867" y="1791093"/>
            <a:ext cx="677108" cy="3478491"/>
          </a:xfrm>
          <a:prstGeom prst="rect">
            <a:avLst/>
          </a:prstGeom>
          <a:noFill/>
        </p:spPr>
        <p:txBody>
          <a:bodyPr vert="eaVert" wrap="square" rtlCol="0">
            <a:spAutoFit/>
          </a:bodyPr>
          <a:lstStyle/>
          <a:p>
            <a:r>
              <a:rPr lang="zh-CN" altLang="en-US" sz="3200" dirty="0"/>
              <a:t>需求矩阵</a:t>
            </a:r>
          </a:p>
        </p:txBody>
      </p:sp>
    </p:spTree>
    <p:extLst>
      <p:ext uri="{BB962C8B-B14F-4D97-AF65-F5344CB8AC3E}">
        <p14:creationId xmlns:p14="http://schemas.microsoft.com/office/powerpoint/2010/main" val="1287365626"/>
      </p:ext>
    </p:extLst>
  </p:cSld>
  <p:clrMapOvr>
    <a:masterClrMapping/>
  </p:clrMapOvr>
  <mc:AlternateContent xmlns:mc="http://schemas.openxmlformats.org/markup-compatibility/2006">
    <mc:Choice xmlns:p14="http://schemas.microsoft.com/office/powerpoint/2010/main" Requires="p14">
      <p:transition spd="slow" p14:dur="175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75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750"/>
                                        <p:tgtEl>
                                          <p:spTgt spid="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750"/>
                                        <p:tgtEl>
                                          <p:spTgt spid="5"/>
                                        </p:tgtEl>
                                      </p:cBhvr>
                                    </p:animEffect>
                                  </p:childTnLst>
                                </p:cTn>
                              </p:par>
                            </p:childTnLst>
                          </p:cTn>
                        </p:par>
                        <p:par>
                          <p:cTn id="14" fill="hold">
                            <p:stCondLst>
                              <p:cond delay="750"/>
                            </p:stCondLst>
                            <p:childTnLst>
                              <p:par>
                                <p:cTn id="15" presetID="53" presetClass="entr" presetSubtype="16"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750" fill="hold"/>
                                        <p:tgtEl>
                                          <p:spTgt spid="7"/>
                                        </p:tgtEl>
                                        <p:attrNameLst>
                                          <p:attrName>ppt_w</p:attrName>
                                        </p:attrNameLst>
                                      </p:cBhvr>
                                      <p:tavLst>
                                        <p:tav tm="0">
                                          <p:val>
                                            <p:fltVal val="0"/>
                                          </p:val>
                                        </p:tav>
                                        <p:tav tm="100000">
                                          <p:val>
                                            <p:strVal val="#ppt_w"/>
                                          </p:val>
                                        </p:tav>
                                      </p:tavLst>
                                    </p:anim>
                                    <p:anim calcmode="lin" valueType="num">
                                      <p:cBhvr>
                                        <p:cTn id="18" dur="750" fill="hold"/>
                                        <p:tgtEl>
                                          <p:spTgt spid="7"/>
                                        </p:tgtEl>
                                        <p:attrNameLst>
                                          <p:attrName>ppt_h</p:attrName>
                                        </p:attrNameLst>
                                      </p:cBhvr>
                                      <p:tavLst>
                                        <p:tav tm="0">
                                          <p:val>
                                            <p:fltVal val="0"/>
                                          </p:val>
                                        </p:tav>
                                        <p:tav tm="100000">
                                          <p:val>
                                            <p:strVal val="#ppt_h"/>
                                          </p:val>
                                        </p:tav>
                                      </p:tavLst>
                                    </p:anim>
                                    <p:animEffect transition="in" filter="fade">
                                      <p:cBhvr>
                                        <p:cTn id="19" dur="750"/>
                                        <p:tgtEl>
                                          <p:spTgt spid="7"/>
                                        </p:tgtEl>
                                      </p:cBhvr>
                                    </p:animEffect>
                                  </p:childTnLst>
                                </p:cTn>
                              </p:par>
                            </p:childTnLst>
                          </p:cTn>
                        </p:par>
                        <p:par>
                          <p:cTn id="20" fill="hold">
                            <p:stCondLst>
                              <p:cond delay="1500"/>
                            </p:stCondLst>
                            <p:childTnLst>
                              <p:par>
                                <p:cTn id="21" presetID="22" presetClass="entr" presetSubtype="4"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4B1F3059-1C5D-4027-A664-6197D573F006}"/>
              </a:ext>
            </a:extLst>
          </p:cNvPr>
          <p:cNvSpPr/>
          <p:nvPr/>
        </p:nvSpPr>
        <p:spPr>
          <a:xfrm>
            <a:off x="-12700" y="-12700"/>
            <a:ext cx="3505200" cy="6883400"/>
          </a:xfrm>
          <a:custGeom>
            <a:avLst/>
            <a:gdLst>
              <a:gd name="connsiteX0" fmla="*/ 12700 w 3505200"/>
              <a:gd name="connsiteY0" fmla="*/ 12700 h 6883400"/>
              <a:gd name="connsiteX1" fmla="*/ 3505200 w 3505200"/>
              <a:gd name="connsiteY1" fmla="*/ 0 h 6883400"/>
              <a:gd name="connsiteX2" fmla="*/ 1663700 w 3505200"/>
              <a:gd name="connsiteY2" fmla="*/ 6883400 h 6883400"/>
              <a:gd name="connsiteX3" fmla="*/ 0 w 3505200"/>
              <a:gd name="connsiteY3" fmla="*/ 6883400 h 6883400"/>
              <a:gd name="connsiteX4" fmla="*/ 12700 w 35052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5200" h="6883400">
                <a:moveTo>
                  <a:pt x="12700" y="12700"/>
                </a:moveTo>
                <a:lnTo>
                  <a:pt x="3505200" y="0"/>
                </a:lnTo>
                <a:lnTo>
                  <a:pt x="1663700" y="6883400"/>
                </a:lnTo>
                <a:lnTo>
                  <a:pt x="0" y="6883400"/>
                </a:lnTo>
                <a:cubicBezTo>
                  <a:pt x="4233" y="4593167"/>
                  <a:pt x="8467" y="2302933"/>
                  <a:pt x="12700" y="12700"/>
                </a:cubicBez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
            <a:extLst>
              <a:ext uri="{FF2B5EF4-FFF2-40B4-BE49-F238E27FC236}">
                <a16:creationId xmlns:a16="http://schemas.microsoft.com/office/drawing/2014/main" id="{D71ECB3D-DFC8-48C2-8F5A-2F57B29A057A}"/>
              </a:ext>
            </a:extLst>
          </p:cNvPr>
          <p:cNvSpPr/>
          <p:nvPr/>
        </p:nvSpPr>
        <p:spPr>
          <a:xfrm>
            <a:off x="1651000" y="-25400"/>
            <a:ext cx="10071100" cy="6908800"/>
          </a:xfrm>
          <a:custGeom>
            <a:avLst/>
            <a:gdLst>
              <a:gd name="connsiteX0" fmla="*/ 1828800 w 10071100"/>
              <a:gd name="connsiteY0" fmla="*/ 0 h 6908800"/>
              <a:gd name="connsiteX1" fmla="*/ 0 w 10071100"/>
              <a:gd name="connsiteY1" fmla="*/ 6908800 h 6908800"/>
              <a:gd name="connsiteX2" fmla="*/ 10071100 w 10071100"/>
              <a:gd name="connsiteY2" fmla="*/ 6896100 h 6908800"/>
              <a:gd name="connsiteX3" fmla="*/ 6083300 w 10071100"/>
              <a:gd name="connsiteY3" fmla="*/ 25400 h 6908800"/>
              <a:gd name="connsiteX4" fmla="*/ 1828800 w 10071100"/>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1100" h="6908800">
                <a:moveTo>
                  <a:pt x="1828800" y="0"/>
                </a:moveTo>
                <a:lnTo>
                  <a:pt x="0" y="6908800"/>
                </a:lnTo>
                <a:lnTo>
                  <a:pt x="10071100" y="6896100"/>
                </a:lnTo>
                <a:lnTo>
                  <a:pt x="6083300" y="25400"/>
                </a:lnTo>
                <a:lnTo>
                  <a:pt x="1828800" y="0"/>
                </a:lnTo>
                <a:close/>
              </a:path>
            </a:pathLst>
          </a:custGeom>
          <a:solidFill>
            <a:srgbClr val="F6B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任意多边形: 形状 5">
            <a:extLst>
              <a:ext uri="{FF2B5EF4-FFF2-40B4-BE49-F238E27FC236}">
                <a16:creationId xmlns:a16="http://schemas.microsoft.com/office/drawing/2014/main" id="{308E788A-80AE-44B3-A0C3-815597C500CB}"/>
              </a:ext>
            </a:extLst>
          </p:cNvPr>
          <p:cNvSpPr/>
          <p:nvPr/>
        </p:nvSpPr>
        <p:spPr>
          <a:xfrm>
            <a:off x="7737475" y="-12700"/>
            <a:ext cx="4467225" cy="6899275"/>
          </a:xfrm>
          <a:custGeom>
            <a:avLst/>
            <a:gdLst>
              <a:gd name="connsiteX0" fmla="*/ 0 w 4457700"/>
              <a:gd name="connsiteY0" fmla="*/ 0 h 6896100"/>
              <a:gd name="connsiteX1" fmla="*/ 4457700 w 4457700"/>
              <a:gd name="connsiteY1" fmla="*/ 12700 h 6896100"/>
              <a:gd name="connsiteX2" fmla="*/ 4457700 w 4457700"/>
              <a:gd name="connsiteY2" fmla="*/ 6896100 h 6896100"/>
              <a:gd name="connsiteX3" fmla="*/ 4000500 w 4457700"/>
              <a:gd name="connsiteY3" fmla="*/ 6883400 h 6896100"/>
              <a:gd name="connsiteX4" fmla="*/ 0 w 4457700"/>
              <a:gd name="connsiteY4" fmla="*/ 0 h 6896100"/>
              <a:gd name="connsiteX0" fmla="*/ 0 w 4457700"/>
              <a:gd name="connsiteY0" fmla="*/ 0 h 6911975"/>
              <a:gd name="connsiteX1" fmla="*/ 4457700 w 4457700"/>
              <a:gd name="connsiteY1" fmla="*/ 12700 h 6911975"/>
              <a:gd name="connsiteX2" fmla="*/ 4457700 w 4457700"/>
              <a:gd name="connsiteY2" fmla="*/ 6896100 h 6911975"/>
              <a:gd name="connsiteX3" fmla="*/ 3981450 w 4457700"/>
              <a:gd name="connsiteY3" fmla="*/ 6911975 h 6911975"/>
              <a:gd name="connsiteX4" fmla="*/ 0 w 4457700"/>
              <a:gd name="connsiteY4" fmla="*/ 0 h 6911975"/>
              <a:gd name="connsiteX0" fmla="*/ 0 w 4448175"/>
              <a:gd name="connsiteY0" fmla="*/ 34925 h 6899275"/>
              <a:gd name="connsiteX1" fmla="*/ 4448175 w 4448175"/>
              <a:gd name="connsiteY1" fmla="*/ 0 h 6899275"/>
              <a:gd name="connsiteX2" fmla="*/ 4448175 w 4448175"/>
              <a:gd name="connsiteY2" fmla="*/ 6883400 h 6899275"/>
              <a:gd name="connsiteX3" fmla="*/ 3971925 w 4448175"/>
              <a:gd name="connsiteY3" fmla="*/ 6899275 h 6899275"/>
              <a:gd name="connsiteX4" fmla="*/ 0 w 4448175"/>
              <a:gd name="connsiteY4" fmla="*/ 34925 h 6899275"/>
              <a:gd name="connsiteX0" fmla="*/ 0 w 4467225"/>
              <a:gd name="connsiteY0" fmla="*/ 6350 h 6899275"/>
              <a:gd name="connsiteX1" fmla="*/ 4467225 w 4467225"/>
              <a:gd name="connsiteY1" fmla="*/ 0 h 6899275"/>
              <a:gd name="connsiteX2" fmla="*/ 4467225 w 4467225"/>
              <a:gd name="connsiteY2" fmla="*/ 6883400 h 6899275"/>
              <a:gd name="connsiteX3" fmla="*/ 3990975 w 4467225"/>
              <a:gd name="connsiteY3" fmla="*/ 6899275 h 6899275"/>
              <a:gd name="connsiteX4" fmla="*/ 0 w 4467225"/>
              <a:gd name="connsiteY4" fmla="*/ 6350 h 689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7225" h="6899275">
                <a:moveTo>
                  <a:pt x="0" y="6350"/>
                </a:moveTo>
                <a:lnTo>
                  <a:pt x="4467225" y="0"/>
                </a:lnTo>
                <a:lnTo>
                  <a:pt x="4467225" y="6883400"/>
                </a:lnTo>
                <a:lnTo>
                  <a:pt x="3990975" y="6899275"/>
                </a:lnTo>
                <a:lnTo>
                  <a:pt x="0" y="6350"/>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6">
            <a:extLst>
              <a:ext uri="{FF2B5EF4-FFF2-40B4-BE49-F238E27FC236}">
                <a16:creationId xmlns:a16="http://schemas.microsoft.com/office/drawing/2014/main" id="{D7613381-F828-4CF3-8E77-C82AFD27146E}"/>
              </a:ext>
            </a:extLst>
          </p:cNvPr>
          <p:cNvGrpSpPr/>
          <p:nvPr/>
        </p:nvGrpSpPr>
        <p:grpSpPr>
          <a:xfrm>
            <a:off x="461736" y="336783"/>
            <a:ext cx="11260364" cy="6066967"/>
            <a:chOff x="461736" y="336783"/>
            <a:chExt cx="11260364" cy="6066967"/>
          </a:xfrm>
        </p:grpSpPr>
        <p:sp>
          <p:nvSpPr>
            <p:cNvPr id="8" name="矩形: 圆角 7">
              <a:extLst>
                <a:ext uri="{FF2B5EF4-FFF2-40B4-BE49-F238E27FC236}">
                  <a16:creationId xmlns:a16="http://schemas.microsoft.com/office/drawing/2014/main" id="{B2E6F996-B125-43A3-A5AF-E0E75C6C716F}"/>
                </a:ext>
              </a:extLst>
            </p:cNvPr>
            <p:cNvSpPr/>
            <p:nvPr/>
          </p:nvSpPr>
          <p:spPr>
            <a:xfrm>
              <a:off x="461736" y="336783"/>
              <a:ext cx="11260364" cy="6066967"/>
            </a:xfrm>
            <a:prstGeom prst="roundRect">
              <a:avLst>
                <a:gd name="adj" fmla="val 1595"/>
              </a:avLst>
            </a:prstGeom>
            <a:solidFill>
              <a:schemeClr val="bg1"/>
            </a:solidFill>
            <a:ln>
              <a:noFill/>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圆角 8">
              <a:extLst>
                <a:ext uri="{FF2B5EF4-FFF2-40B4-BE49-F238E27FC236}">
                  <a16:creationId xmlns:a16="http://schemas.microsoft.com/office/drawing/2014/main" id="{1E9BDDCD-6382-459D-958F-775801A6FA9E}"/>
                </a:ext>
              </a:extLst>
            </p:cNvPr>
            <p:cNvSpPr/>
            <p:nvPr/>
          </p:nvSpPr>
          <p:spPr>
            <a:xfrm>
              <a:off x="798286" y="624115"/>
              <a:ext cx="10580913" cy="5471886"/>
            </a:xfrm>
            <a:prstGeom prst="roundRect">
              <a:avLst>
                <a:gd name="adj" fmla="val 1595"/>
              </a:avLst>
            </a:prstGeom>
            <a:noFill/>
            <a:ln w="15875">
              <a:solidFill>
                <a:schemeClr val="tx1">
                  <a:lumMod val="95000"/>
                  <a:lumOff val="5000"/>
                </a:schemeClr>
              </a:solidFill>
              <a:prstDash val="dash"/>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13" name="图片 12">
            <a:extLst>
              <a:ext uri="{FF2B5EF4-FFF2-40B4-BE49-F238E27FC236}">
                <a16:creationId xmlns:a16="http://schemas.microsoft.com/office/drawing/2014/main" id="{88479DFB-F5AE-43B6-9ECC-7725300D62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955562" y="788456"/>
            <a:ext cx="538163" cy="404813"/>
          </a:xfrm>
          <a:prstGeom prst="rect">
            <a:avLst/>
          </a:prstGeom>
        </p:spPr>
      </p:pic>
      <p:pic>
        <p:nvPicPr>
          <p:cNvPr id="3" name="图片 2">
            <a:extLst>
              <a:ext uri="{FF2B5EF4-FFF2-40B4-BE49-F238E27FC236}">
                <a16:creationId xmlns:a16="http://schemas.microsoft.com/office/drawing/2014/main" id="{3418AAF5-D915-C446-6642-B6DD1BC60CFD}"/>
              </a:ext>
            </a:extLst>
          </p:cNvPr>
          <p:cNvPicPr>
            <a:picLocks noChangeAspect="1"/>
          </p:cNvPicPr>
          <p:nvPr/>
        </p:nvPicPr>
        <p:blipFill>
          <a:blip r:embed="rId4"/>
          <a:stretch>
            <a:fillRect/>
          </a:stretch>
        </p:blipFill>
        <p:spPr>
          <a:xfrm>
            <a:off x="1489875" y="990862"/>
            <a:ext cx="9703324" cy="5068155"/>
          </a:xfrm>
          <a:prstGeom prst="rect">
            <a:avLst/>
          </a:prstGeom>
        </p:spPr>
      </p:pic>
      <p:sp>
        <p:nvSpPr>
          <p:cNvPr id="12" name="文本框 11">
            <a:extLst>
              <a:ext uri="{FF2B5EF4-FFF2-40B4-BE49-F238E27FC236}">
                <a16:creationId xmlns:a16="http://schemas.microsoft.com/office/drawing/2014/main" id="{AD031DC5-57D9-D47C-558C-341701AFE8E9}"/>
              </a:ext>
            </a:extLst>
          </p:cNvPr>
          <p:cNvSpPr txBox="1"/>
          <p:nvPr/>
        </p:nvSpPr>
        <p:spPr>
          <a:xfrm>
            <a:off x="1022237" y="2243579"/>
            <a:ext cx="677108" cy="3478491"/>
          </a:xfrm>
          <a:prstGeom prst="rect">
            <a:avLst/>
          </a:prstGeom>
          <a:noFill/>
        </p:spPr>
        <p:txBody>
          <a:bodyPr vert="eaVert" wrap="square" rtlCol="0">
            <a:spAutoFit/>
          </a:bodyPr>
          <a:lstStyle/>
          <a:p>
            <a:r>
              <a:rPr lang="zh-CN" altLang="en-US" sz="3200" dirty="0"/>
              <a:t>需求矩阵</a:t>
            </a:r>
          </a:p>
        </p:txBody>
      </p:sp>
    </p:spTree>
    <p:extLst>
      <p:ext uri="{BB962C8B-B14F-4D97-AF65-F5344CB8AC3E}">
        <p14:creationId xmlns:p14="http://schemas.microsoft.com/office/powerpoint/2010/main" val="512448710"/>
      </p:ext>
    </p:extLst>
  </p:cSld>
  <p:clrMapOvr>
    <a:masterClrMapping/>
  </p:clrMapOvr>
  <mc:AlternateContent xmlns:mc="http://schemas.openxmlformats.org/markup-compatibility/2006">
    <mc:Choice xmlns:p14="http://schemas.microsoft.com/office/powerpoint/2010/main" Requires="p14">
      <p:transition spd="slow" p14:dur="175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75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750"/>
                                        <p:tgtEl>
                                          <p:spTgt spid="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750"/>
                                        <p:tgtEl>
                                          <p:spTgt spid="5"/>
                                        </p:tgtEl>
                                      </p:cBhvr>
                                    </p:animEffect>
                                  </p:childTnLst>
                                </p:cTn>
                              </p:par>
                            </p:childTnLst>
                          </p:cTn>
                        </p:par>
                        <p:par>
                          <p:cTn id="14" fill="hold">
                            <p:stCondLst>
                              <p:cond delay="750"/>
                            </p:stCondLst>
                            <p:childTnLst>
                              <p:par>
                                <p:cTn id="15" presetID="53" presetClass="entr" presetSubtype="16"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750" fill="hold"/>
                                        <p:tgtEl>
                                          <p:spTgt spid="7"/>
                                        </p:tgtEl>
                                        <p:attrNameLst>
                                          <p:attrName>ppt_w</p:attrName>
                                        </p:attrNameLst>
                                      </p:cBhvr>
                                      <p:tavLst>
                                        <p:tav tm="0">
                                          <p:val>
                                            <p:fltVal val="0"/>
                                          </p:val>
                                        </p:tav>
                                        <p:tav tm="100000">
                                          <p:val>
                                            <p:strVal val="#ppt_w"/>
                                          </p:val>
                                        </p:tav>
                                      </p:tavLst>
                                    </p:anim>
                                    <p:anim calcmode="lin" valueType="num">
                                      <p:cBhvr>
                                        <p:cTn id="18" dur="750" fill="hold"/>
                                        <p:tgtEl>
                                          <p:spTgt spid="7"/>
                                        </p:tgtEl>
                                        <p:attrNameLst>
                                          <p:attrName>ppt_h</p:attrName>
                                        </p:attrNameLst>
                                      </p:cBhvr>
                                      <p:tavLst>
                                        <p:tav tm="0">
                                          <p:val>
                                            <p:fltVal val="0"/>
                                          </p:val>
                                        </p:tav>
                                        <p:tav tm="100000">
                                          <p:val>
                                            <p:strVal val="#ppt_h"/>
                                          </p:val>
                                        </p:tav>
                                      </p:tavLst>
                                    </p:anim>
                                    <p:animEffect transition="in" filter="fade">
                                      <p:cBhvr>
                                        <p:cTn id="19" dur="750"/>
                                        <p:tgtEl>
                                          <p:spTgt spid="7"/>
                                        </p:tgtEl>
                                      </p:cBhvr>
                                    </p:animEffect>
                                  </p:childTnLst>
                                </p:cTn>
                              </p:par>
                            </p:childTnLst>
                          </p:cTn>
                        </p:par>
                        <p:par>
                          <p:cTn id="20" fill="hold">
                            <p:stCondLst>
                              <p:cond delay="1500"/>
                            </p:stCondLst>
                            <p:childTnLst>
                              <p:par>
                                <p:cTn id="21" presetID="22" presetClass="entr" presetSubtype="4"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883A8C68-9946-42C7-82C9-2FE0DAE61D4A}"/>
              </a:ext>
            </a:extLst>
          </p:cNvPr>
          <p:cNvSpPr/>
          <p:nvPr/>
        </p:nvSpPr>
        <p:spPr>
          <a:xfrm>
            <a:off x="-12700" y="-12700"/>
            <a:ext cx="3505200" cy="6883400"/>
          </a:xfrm>
          <a:custGeom>
            <a:avLst/>
            <a:gdLst>
              <a:gd name="connsiteX0" fmla="*/ 12700 w 3505200"/>
              <a:gd name="connsiteY0" fmla="*/ 12700 h 6883400"/>
              <a:gd name="connsiteX1" fmla="*/ 3505200 w 3505200"/>
              <a:gd name="connsiteY1" fmla="*/ 0 h 6883400"/>
              <a:gd name="connsiteX2" fmla="*/ 1663700 w 3505200"/>
              <a:gd name="connsiteY2" fmla="*/ 6883400 h 6883400"/>
              <a:gd name="connsiteX3" fmla="*/ 0 w 3505200"/>
              <a:gd name="connsiteY3" fmla="*/ 6883400 h 6883400"/>
              <a:gd name="connsiteX4" fmla="*/ 12700 w 35052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5200" h="6883400">
                <a:moveTo>
                  <a:pt x="12700" y="12700"/>
                </a:moveTo>
                <a:lnTo>
                  <a:pt x="3505200" y="0"/>
                </a:lnTo>
                <a:lnTo>
                  <a:pt x="1663700" y="6883400"/>
                </a:lnTo>
                <a:lnTo>
                  <a:pt x="0" y="6883400"/>
                </a:lnTo>
                <a:cubicBezTo>
                  <a:pt x="4233" y="4593167"/>
                  <a:pt x="8467" y="2302933"/>
                  <a:pt x="12700" y="12700"/>
                </a:cubicBez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
            <a:extLst>
              <a:ext uri="{FF2B5EF4-FFF2-40B4-BE49-F238E27FC236}">
                <a16:creationId xmlns:a16="http://schemas.microsoft.com/office/drawing/2014/main" id="{9185846E-F018-4B65-83BD-B7847A836BAE}"/>
              </a:ext>
            </a:extLst>
          </p:cNvPr>
          <p:cNvSpPr/>
          <p:nvPr/>
        </p:nvSpPr>
        <p:spPr>
          <a:xfrm>
            <a:off x="1651000" y="-25400"/>
            <a:ext cx="10071100" cy="6908800"/>
          </a:xfrm>
          <a:custGeom>
            <a:avLst/>
            <a:gdLst>
              <a:gd name="connsiteX0" fmla="*/ 1828800 w 10071100"/>
              <a:gd name="connsiteY0" fmla="*/ 0 h 6908800"/>
              <a:gd name="connsiteX1" fmla="*/ 0 w 10071100"/>
              <a:gd name="connsiteY1" fmla="*/ 6908800 h 6908800"/>
              <a:gd name="connsiteX2" fmla="*/ 10071100 w 10071100"/>
              <a:gd name="connsiteY2" fmla="*/ 6896100 h 6908800"/>
              <a:gd name="connsiteX3" fmla="*/ 6083300 w 10071100"/>
              <a:gd name="connsiteY3" fmla="*/ 25400 h 6908800"/>
              <a:gd name="connsiteX4" fmla="*/ 1828800 w 10071100"/>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1100" h="6908800">
                <a:moveTo>
                  <a:pt x="1828800" y="0"/>
                </a:moveTo>
                <a:lnTo>
                  <a:pt x="0" y="6908800"/>
                </a:lnTo>
                <a:lnTo>
                  <a:pt x="10071100" y="6896100"/>
                </a:lnTo>
                <a:lnTo>
                  <a:pt x="6083300" y="25400"/>
                </a:lnTo>
                <a:lnTo>
                  <a:pt x="1828800" y="0"/>
                </a:lnTo>
                <a:close/>
              </a:path>
            </a:pathLst>
          </a:custGeom>
          <a:solidFill>
            <a:srgbClr val="F6B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任意多边形: 形状 5">
            <a:extLst>
              <a:ext uri="{FF2B5EF4-FFF2-40B4-BE49-F238E27FC236}">
                <a16:creationId xmlns:a16="http://schemas.microsoft.com/office/drawing/2014/main" id="{553BEBF0-52F3-42F9-B2DD-A4A8BFADBC4A}"/>
              </a:ext>
            </a:extLst>
          </p:cNvPr>
          <p:cNvSpPr/>
          <p:nvPr/>
        </p:nvSpPr>
        <p:spPr>
          <a:xfrm>
            <a:off x="7737475" y="-12700"/>
            <a:ext cx="4467225" cy="6899275"/>
          </a:xfrm>
          <a:custGeom>
            <a:avLst/>
            <a:gdLst>
              <a:gd name="connsiteX0" fmla="*/ 0 w 4457700"/>
              <a:gd name="connsiteY0" fmla="*/ 0 h 6896100"/>
              <a:gd name="connsiteX1" fmla="*/ 4457700 w 4457700"/>
              <a:gd name="connsiteY1" fmla="*/ 12700 h 6896100"/>
              <a:gd name="connsiteX2" fmla="*/ 4457700 w 4457700"/>
              <a:gd name="connsiteY2" fmla="*/ 6896100 h 6896100"/>
              <a:gd name="connsiteX3" fmla="*/ 4000500 w 4457700"/>
              <a:gd name="connsiteY3" fmla="*/ 6883400 h 6896100"/>
              <a:gd name="connsiteX4" fmla="*/ 0 w 4457700"/>
              <a:gd name="connsiteY4" fmla="*/ 0 h 6896100"/>
              <a:gd name="connsiteX0" fmla="*/ 0 w 4457700"/>
              <a:gd name="connsiteY0" fmla="*/ 0 h 6911975"/>
              <a:gd name="connsiteX1" fmla="*/ 4457700 w 4457700"/>
              <a:gd name="connsiteY1" fmla="*/ 12700 h 6911975"/>
              <a:gd name="connsiteX2" fmla="*/ 4457700 w 4457700"/>
              <a:gd name="connsiteY2" fmla="*/ 6896100 h 6911975"/>
              <a:gd name="connsiteX3" fmla="*/ 3981450 w 4457700"/>
              <a:gd name="connsiteY3" fmla="*/ 6911975 h 6911975"/>
              <a:gd name="connsiteX4" fmla="*/ 0 w 4457700"/>
              <a:gd name="connsiteY4" fmla="*/ 0 h 6911975"/>
              <a:gd name="connsiteX0" fmla="*/ 0 w 4448175"/>
              <a:gd name="connsiteY0" fmla="*/ 34925 h 6899275"/>
              <a:gd name="connsiteX1" fmla="*/ 4448175 w 4448175"/>
              <a:gd name="connsiteY1" fmla="*/ 0 h 6899275"/>
              <a:gd name="connsiteX2" fmla="*/ 4448175 w 4448175"/>
              <a:gd name="connsiteY2" fmla="*/ 6883400 h 6899275"/>
              <a:gd name="connsiteX3" fmla="*/ 3971925 w 4448175"/>
              <a:gd name="connsiteY3" fmla="*/ 6899275 h 6899275"/>
              <a:gd name="connsiteX4" fmla="*/ 0 w 4448175"/>
              <a:gd name="connsiteY4" fmla="*/ 34925 h 6899275"/>
              <a:gd name="connsiteX0" fmla="*/ 0 w 4467225"/>
              <a:gd name="connsiteY0" fmla="*/ 6350 h 6899275"/>
              <a:gd name="connsiteX1" fmla="*/ 4467225 w 4467225"/>
              <a:gd name="connsiteY1" fmla="*/ 0 h 6899275"/>
              <a:gd name="connsiteX2" fmla="*/ 4467225 w 4467225"/>
              <a:gd name="connsiteY2" fmla="*/ 6883400 h 6899275"/>
              <a:gd name="connsiteX3" fmla="*/ 3990975 w 4467225"/>
              <a:gd name="connsiteY3" fmla="*/ 6899275 h 6899275"/>
              <a:gd name="connsiteX4" fmla="*/ 0 w 4467225"/>
              <a:gd name="connsiteY4" fmla="*/ 6350 h 689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7225" h="6899275">
                <a:moveTo>
                  <a:pt x="0" y="6350"/>
                </a:moveTo>
                <a:lnTo>
                  <a:pt x="4467225" y="0"/>
                </a:lnTo>
                <a:lnTo>
                  <a:pt x="4467225" y="6883400"/>
                </a:lnTo>
                <a:lnTo>
                  <a:pt x="3990975" y="6899275"/>
                </a:lnTo>
                <a:lnTo>
                  <a:pt x="0" y="6350"/>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9" name="组合 8">
            <a:extLst>
              <a:ext uri="{FF2B5EF4-FFF2-40B4-BE49-F238E27FC236}">
                <a16:creationId xmlns:a16="http://schemas.microsoft.com/office/drawing/2014/main" id="{30161D24-99E6-4E77-AC4C-21120F89774A}"/>
              </a:ext>
            </a:extLst>
          </p:cNvPr>
          <p:cNvGrpSpPr/>
          <p:nvPr/>
        </p:nvGrpSpPr>
        <p:grpSpPr>
          <a:xfrm>
            <a:off x="461736" y="336783"/>
            <a:ext cx="11260364" cy="6066967"/>
            <a:chOff x="461736" y="336783"/>
            <a:chExt cx="11260364" cy="6066967"/>
          </a:xfrm>
        </p:grpSpPr>
        <p:sp>
          <p:nvSpPr>
            <p:cNvPr id="7" name="矩形: 圆角 6">
              <a:extLst>
                <a:ext uri="{FF2B5EF4-FFF2-40B4-BE49-F238E27FC236}">
                  <a16:creationId xmlns:a16="http://schemas.microsoft.com/office/drawing/2014/main" id="{BB0B2146-8135-4C64-811B-E3B1DD2C9D5A}"/>
                </a:ext>
              </a:extLst>
            </p:cNvPr>
            <p:cNvSpPr/>
            <p:nvPr/>
          </p:nvSpPr>
          <p:spPr>
            <a:xfrm>
              <a:off x="461736" y="336783"/>
              <a:ext cx="11260364" cy="6066967"/>
            </a:xfrm>
            <a:prstGeom prst="roundRect">
              <a:avLst>
                <a:gd name="adj" fmla="val 1595"/>
              </a:avLst>
            </a:prstGeom>
            <a:solidFill>
              <a:schemeClr val="bg1"/>
            </a:solidFill>
            <a:ln>
              <a:noFill/>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圆角 7">
              <a:extLst>
                <a:ext uri="{FF2B5EF4-FFF2-40B4-BE49-F238E27FC236}">
                  <a16:creationId xmlns:a16="http://schemas.microsoft.com/office/drawing/2014/main" id="{974EE83A-4580-4206-AE77-EBC9FA596595}"/>
                </a:ext>
              </a:extLst>
            </p:cNvPr>
            <p:cNvSpPr/>
            <p:nvPr/>
          </p:nvSpPr>
          <p:spPr>
            <a:xfrm>
              <a:off x="798286" y="624115"/>
              <a:ext cx="10580913" cy="5471886"/>
            </a:xfrm>
            <a:prstGeom prst="roundRect">
              <a:avLst>
                <a:gd name="adj" fmla="val 1595"/>
              </a:avLst>
            </a:prstGeom>
            <a:noFill/>
            <a:ln w="15875">
              <a:solidFill>
                <a:schemeClr val="tx1">
                  <a:lumMod val="95000"/>
                  <a:lumOff val="5000"/>
                </a:schemeClr>
              </a:solidFill>
              <a:prstDash val="dash"/>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0" name="矩形 9">
            <a:extLst>
              <a:ext uri="{FF2B5EF4-FFF2-40B4-BE49-F238E27FC236}">
                <a16:creationId xmlns:a16="http://schemas.microsoft.com/office/drawing/2014/main" id="{A6A7E688-13E2-4093-8903-EFE22618146C}"/>
              </a:ext>
            </a:extLst>
          </p:cNvPr>
          <p:cNvSpPr/>
          <p:nvPr/>
        </p:nvSpPr>
        <p:spPr>
          <a:xfrm>
            <a:off x="4151941" y="2044977"/>
            <a:ext cx="3753642" cy="584776"/>
          </a:xfrm>
          <a:prstGeom prst="rect">
            <a:avLst/>
          </a:prstGeom>
          <a:solidFill>
            <a:schemeClr val="bg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lumMod val="95000"/>
                    <a:lumOff val="5000"/>
                  </a:schemeClr>
                </a:solidFill>
                <a:cs typeface="+mn-ea"/>
                <a:sym typeface="+mn-lt"/>
              </a:rPr>
              <a:t>PART 5</a:t>
            </a:r>
            <a:endParaRPr lang="zh-CN" altLang="en-US" sz="2800" dirty="0">
              <a:solidFill>
                <a:schemeClr val="tx1">
                  <a:lumMod val="95000"/>
                  <a:lumOff val="5000"/>
                </a:schemeClr>
              </a:solidFill>
              <a:cs typeface="+mn-ea"/>
              <a:sym typeface="+mn-lt"/>
            </a:endParaRPr>
          </a:p>
        </p:txBody>
      </p:sp>
      <p:pic>
        <p:nvPicPr>
          <p:cNvPr id="11" name="图片 10">
            <a:extLst>
              <a:ext uri="{FF2B5EF4-FFF2-40B4-BE49-F238E27FC236}">
                <a16:creationId xmlns:a16="http://schemas.microsoft.com/office/drawing/2014/main" id="{3FC23526-3398-484D-A292-DD4EB7FCEB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1943" y="3507169"/>
            <a:ext cx="1019144" cy="1019144"/>
          </a:xfrm>
          <a:prstGeom prst="rect">
            <a:avLst/>
          </a:prstGeom>
        </p:spPr>
      </p:pic>
      <p:pic>
        <p:nvPicPr>
          <p:cNvPr id="12" name="图片 11">
            <a:extLst>
              <a:ext uri="{FF2B5EF4-FFF2-40B4-BE49-F238E27FC236}">
                <a16:creationId xmlns:a16="http://schemas.microsoft.com/office/drawing/2014/main" id="{762D5342-5F06-4A2E-BEFD-70028AAD6D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1345" y="2566652"/>
            <a:ext cx="1862082" cy="931041"/>
          </a:xfrm>
          <a:prstGeom prst="rect">
            <a:avLst/>
          </a:prstGeom>
        </p:spPr>
      </p:pic>
      <p:pic>
        <p:nvPicPr>
          <p:cNvPr id="13" name="图片 12">
            <a:extLst>
              <a:ext uri="{FF2B5EF4-FFF2-40B4-BE49-F238E27FC236}">
                <a16:creationId xmlns:a16="http://schemas.microsoft.com/office/drawing/2014/main" id="{90B3A3E0-4DD2-49D9-993E-0D71C34899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33143" y="4951705"/>
            <a:ext cx="1150877" cy="863158"/>
          </a:xfrm>
          <a:prstGeom prst="rect">
            <a:avLst/>
          </a:prstGeom>
        </p:spPr>
      </p:pic>
      <p:pic>
        <p:nvPicPr>
          <p:cNvPr id="14" name="图片 13">
            <a:extLst>
              <a:ext uri="{FF2B5EF4-FFF2-40B4-BE49-F238E27FC236}">
                <a16:creationId xmlns:a16="http://schemas.microsoft.com/office/drawing/2014/main" id="{D82E8421-DD3A-4801-835C-5BF8E3B14E8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54254" y="3355752"/>
            <a:ext cx="1152946" cy="1537261"/>
          </a:xfrm>
          <a:prstGeom prst="rect">
            <a:avLst/>
          </a:prstGeom>
        </p:spPr>
      </p:pic>
      <p:pic>
        <p:nvPicPr>
          <p:cNvPr id="15" name="图片 14">
            <a:extLst>
              <a:ext uri="{FF2B5EF4-FFF2-40B4-BE49-F238E27FC236}">
                <a16:creationId xmlns:a16="http://schemas.microsoft.com/office/drawing/2014/main" id="{5A509783-4741-42FF-A02C-D61E6CC5CB9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572" y="5127226"/>
            <a:ext cx="1884161" cy="1256107"/>
          </a:xfrm>
          <a:prstGeom prst="rect">
            <a:avLst/>
          </a:prstGeom>
        </p:spPr>
      </p:pic>
      <p:pic>
        <p:nvPicPr>
          <p:cNvPr id="16" name="图片 15">
            <a:extLst>
              <a:ext uri="{FF2B5EF4-FFF2-40B4-BE49-F238E27FC236}">
                <a16:creationId xmlns:a16="http://schemas.microsoft.com/office/drawing/2014/main" id="{7DE54687-8D94-4961-A142-C46AC2975FA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097469" y="4932512"/>
            <a:ext cx="1221361" cy="1221361"/>
          </a:xfrm>
          <a:prstGeom prst="rect">
            <a:avLst/>
          </a:prstGeom>
        </p:spPr>
      </p:pic>
      <p:pic>
        <p:nvPicPr>
          <p:cNvPr id="17" name="图片 16">
            <a:extLst>
              <a:ext uri="{FF2B5EF4-FFF2-40B4-BE49-F238E27FC236}">
                <a16:creationId xmlns:a16="http://schemas.microsoft.com/office/drawing/2014/main" id="{7979AE8E-CED1-4EFE-9AA2-DBAFBFEFF35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68260" y="517842"/>
            <a:ext cx="1123950" cy="1123950"/>
          </a:xfrm>
          <a:prstGeom prst="rect">
            <a:avLst/>
          </a:prstGeom>
        </p:spPr>
      </p:pic>
      <p:pic>
        <p:nvPicPr>
          <p:cNvPr id="18" name="图片 17">
            <a:extLst>
              <a:ext uri="{FF2B5EF4-FFF2-40B4-BE49-F238E27FC236}">
                <a16:creationId xmlns:a16="http://schemas.microsoft.com/office/drawing/2014/main" id="{24DC986A-8D08-447C-9ED1-EC89D9C12FB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905583" y="1645093"/>
            <a:ext cx="1169552" cy="584776"/>
          </a:xfrm>
          <a:prstGeom prst="rect">
            <a:avLst/>
          </a:prstGeom>
        </p:spPr>
      </p:pic>
      <p:sp>
        <p:nvSpPr>
          <p:cNvPr id="19" name="矩形 18">
            <a:extLst>
              <a:ext uri="{FF2B5EF4-FFF2-40B4-BE49-F238E27FC236}">
                <a16:creationId xmlns:a16="http://schemas.microsoft.com/office/drawing/2014/main" id="{E46D8195-7D21-4528-91A1-30052AA40FDB}"/>
              </a:ext>
            </a:extLst>
          </p:cNvPr>
          <p:cNvSpPr/>
          <p:nvPr/>
        </p:nvSpPr>
        <p:spPr>
          <a:xfrm>
            <a:off x="3633568" y="3038098"/>
            <a:ext cx="4801314" cy="1200329"/>
          </a:xfrm>
          <a:prstGeom prst="rect">
            <a:avLst/>
          </a:prstGeom>
        </p:spPr>
        <p:txBody>
          <a:bodyPr wrap="none">
            <a:spAutoFit/>
          </a:bodyPr>
          <a:lstStyle/>
          <a:p>
            <a:pPr lvl="0" fontAlgn="ctr">
              <a:defRPr/>
            </a:pPr>
            <a:r>
              <a:rPr lang="zh-CN" altLang="en-US" sz="7200" b="1" dirty="0">
                <a:solidFill>
                  <a:prstClr val="black"/>
                </a:solidFill>
                <a:cs typeface="+mn-ea"/>
                <a:sym typeface="+mn-lt"/>
              </a:rPr>
              <a:t>可行性分析</a:t>
            </a:r>
            <a:endParaRPr lang="en-US" altLang="zh-CN" sz="7200" b="1" dirty="0">
              <a:solidFill>
                <a:prstClr val="black"/>
              </a:solidFill>
              <a:cs typeface="+mn-ea"/>
              <a:sym typeface="+mn-lt"/>
            </a:endParaRPr>
          </a:p>
        </p:txBody>
      </p:sp>
      <p:sp>
        <p:nvSpPr>
          <p:cNvPr id="22" name="任意多边形: 形状 21">
            <a:extLst>
              <a:ext uri="{FF2B5EF4-FFF2-40B4-BE49-F238E27FC236}">
                <a16:creationId xmlns:a16="http://schemas.microsoft.com/office/drawing/2014/main" id="{A18FAB3A-1DD1-4871-935C-2DBBF58E3C11}"/>
              </a:ext>
            </a:extLst>
          </p:cNvPr>
          <p:cNvSpPr/>
          <p:nvPr/>
        </p:nvSpPr>
        <p:spPr>
          <a:xfrm>
            <a:off x="10261429" y="4264374"/>
            <a:ext cx="526098" cy="485662"/>
          </a:xfrm>
          <a:custGeom>
            <a:avLst/>
            <a:gdLst>
              <a:gd name="connsiteX0" fmla="*/ 1066800 w 1066800"/>
              <a:gd name="connsiteY0" fmla="*/ 0 h 889000"/>
              <a:gd name="connsiteX1" fmla="*/ 1066800 w 1066800"/>
              <a:gd name="connsiteY1" fmla="*/ 889000 h 889000"/>
              <a:gd name="connsiteX2" fmla="*/ 0 w 1066800"/>
              <a:gd name="connsiteY2" fmla="*/ 889000 h 889000"/>
              <a:gd name="connsiteX3" fmla="*/ 647700 w 1066800"/>
              <a:gd name="connsiteY3" fmla="*/ 495300 h 889000"/>
              <a:gd name="connsiteX4" fmla="*/ 0 w 1066800"/>
              <a:gd name="connsiteY4" fmla="*/ 101600 h 889000"/>
              <a:gd name="connsiteX5" fmla="*/ 1041400 w 1066800"/>
              <a:gd name="connsiteY5" fmla="*/ 25400 h 889000"/>
              <a:gd name="connsiteX6" fmla="*/ 1066800 w 1066800"/>
              <a:gd name="connsiteY6" fmla="*/ 0 h 889000"/>
              <a:gd name="connsiteX0" fmla="*/ 1041400 w 1066800"/>
              <a:gd name="connsiteY0" fmla="*/ 0 h 863600"/>
              <a:gd name="connsiteX1" fmla="*/ 1066800 w 1066800"/>
              <a:gd name="connsiteY1" fmla="*/ 863600 h 863600"/>
              <a:gd name="connsiteX2" fmla="*/ 0 w 1066800"/>
              <a:gd name="connsiteY2" fmla="*/ 863600 h 863600"/>
              <a:gd name="connsiteX3" fmla="*/ 647700 w 1066800"/>
              <a:gd name="connsiteY3" fmla="*/ 469900 h 863600"/>
              <a:gd name="connsiteX4" fmla="*/ 0 w 1066800"/>
              <a:gd name="connsiteY4" fmla="*/ 76200 h 863600"/>
              <a:gd name="connsiteX5" fmla="*/ 1041400 w 1066800"/>
              <a:gd name="connsiteY5" fmla="*/ 0 h 863600"/>
              <a:gd name="connsiteX0" fmla="*/ 1081881 w 1081881"/>
              <a:gd name="connsiteY0" fmla="*/ 0 h 868363"/>
              <a:gd name="connsiteX1" fmla="*/ 1066800 w 1081881"/>
              <a:gd name="connsiteY1" fmla="*/ 868363 h 868363"/>
              <a:gd name="connsiteX2" fmla="*/ 0 w 1081881"/>
              <a:gd name="connsiteY2" fmla="*/ 868363 h 868363"/>
              <a:gd name="connsiteX3" fmla="*/ 647700 w 1081881"/>
              <a:gd name="connsiteY3" fmla="*/ 474663 h 868363"/>
              <a:gd name="connsiteX4" fmla="*/ 0 w 1081881"/>
              <a:gd name="connsiteY4" fmla="*/ 80963 h 868363"/>
              <a:gd name="connsiteX5" fmla="*/ 1081881 w 1081881"/>
              <a:gd name="connsiteY5" fmla="*/ 0 h 868363"/>
              <a:gd name="connsiteX0" fmla="*/ 1086643 w 1086643"/>
              <a:gd name="connsiteY0" fmla="*/ 14287 h 882650"/>
              <a:gd name="connsiteX1" fmla="*/ 1071562 w 1086643"/>
              <a:gd name="connsiteY1" fmla="*/ 882650 h 882650"/>
              <a:gd name="connsiteX2" fmla="*/ 4762 w 1086643"/>
              <a:gd name="connsiteY2" fmla="*/ 882650 h 882650"/>
              <a:gd name="connsiteX3" fmla="*/ 652462 w 1086643"/>
              <a:gd name="connsiteY3" fmla="*/ 488950 h 882650"/>
              <a:gd name="connsiteX4" fmla="*/ 0 w 1086643"/>
              <a:gd name="connsiteY4" fmla="*/ 0 h 882650"/>
              <a:gd name="connsiteX5" fmla="*/ 1086643 w 1086643"/>
              <a:gd name="connsiteY5" fmla="*/ 14287 h 882650"/>
              <a:gd name="connsiteX0" fmla="*/ 1086643 w 1086643"/>
              <a:gd name="connsiteY0" fmla="*/ 14287 h 887412"/>
              <a:gd name="connsiteX1" fmla="*/ 1083468 w 1086643"/>
              <a:gd name="connsiteY1" fmla="*/ 887412 h 887412"/>
              <a:gd name="connsiteX2" fmla="*/ 4762 w 1086643"/>
              <a:gd name="connsiteY2" fmla="*/ 882650 h 887412"/>
              <a:gd name="connsiteX3" fmla="*/ 652462 w 1086643"/>
              <a:gd name="connsiteY3" fmla="*/ 488950 h 887412"/>
              <a:gd name="connsiteX4" fmla="*/ 0 w 1086643"/>
              <a:gd name="connsiteY4" fmla="*/ 0 h 887412"/>
              <a:gd name="connsiteX5" fmla="*/ 1086643 w 1086643"/>
              <a:gd name="connsiteY5" fmla="*/ 14287 h 887412"/>
              <a:gd name="connsiteX0" fmla="*/ 1086643 w 1086643"/>
              <a:gd name="connsiteY0" fmla="*/ 14287 h 887412"/>
              <a:gd name="connsiteX1" fmla="*/ 1083468 w 1086643"/>
              <a:gd name="connsiteY1" fmla="*/ 887412 h 887412"/>
              <a:gd name="connsiteX2" fmla="*/ 4762 w 1086643"/>
              <a:gd name="connsiteY2" fmla="*/ 882650 h 887412"/>
              <a:gd name="connsiteX3" fmla="*/ 671512 w 1086643"/>
              <a:gd name="connsiteY3" fmla="*/ 415131 h 887412"/>
              <a:gd name="connsiteX4" fmla="*/ 0 w 1086643"/>
              <a:gd name="connsiteY4" fmla="*/ 0 h 887412"/>
              <a:gd name="connsiteX5" fmla="*/ 1086643 w 1086643"/>
              <a:gd name="connsiteY5" fmla="*/ 14287 h 887412"/>
              <a:gd name="connsiteX0" fmla="*/ 1079499 w 1083592"/>
              <a:gd name="connsiteY0" fmla="*/ 2381 h 887412"/>
              <a:gd name="connsiteX1" fmla="*/ 1083468 w 1083592"/>
              <a:gd name="connsiteY1" fmla="*/ 887412 h 887412"/>
              <a:gd name="connsiteX2" fmla="*/ 4762 w 1083592"/>
              <a:gd name="connsiteY2" fmla="*/ 882650 h 887412"/>
              <a:gd name="connsiteX3" fmla="*/ 671512 w 1083592"/>
              <a:gd name="connsiteY3" fmla="*/ 415131 h 887412"/>
              <a:gd name="connsiteX4" fmla="*/ 0 w 1083592"/>
              <a:gd name="connsiteY4" fmla="*/ 0 h 887412"/>
              <a:gd name="connsiteX5" fmla="*/ 1079499 w 1083592"/>
              <a:gd name="connsiteY5" fmla="*/ 2381 h 887412"/>
              <a:gd name="connsiteX0" fmla="*/ 1091405 w 1091405"/>
              <a:gd name="connsiteY0" fmla="*/ 4762 h 887412"/>
              <a:gd name="connsiteX1" fmla="*/ 1083468 w 1091405"/>
              <a:gd name="connsiteY1" fmla="*/ 887412 h 887412"/>
              <a:gd name="connsiteX2" fmla="*/ 4762 w 1091405"/>
              <a:gd name="connsiteY2" fmla="*/ 882650 h 887412"/>
              <a:gd name="connsiteX3" fmla="*/ 671512 w 1091405"/>
              <a:gd name="connsiteY3" fmla="*/ 415131 h 887412"/>
              <a:gd name="connsiteX4" fmla="*/ 0 w 1091405"/>
              <a:gd name="connsiteY4" fmla="*/ 0 h 887412"/>
              <a:gd name="connsiteX5" fmla="*/ 1091405 w 1091405"/>
              <a:gd name="connsiteY5" fmla="*/ 4762 h 887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1405" h="887412">
                <a:moveTo>
                  <a:pt x="1091405" y="4762"/>
                </a:moveTo>
                <a:cubicBezTo>
                  <a:pt x="1090347" y="295804"/>
                  <a:pt x="1084526" y="596370"/>
                  <a:pt x="1083468" y="887412"/>
                </a:cubicBezTo>
                <a:lnTo>
                  <a:pt x="4762" y="882650"/>
                </a:lnTo>
                <a:lnTo>
                  <a:pt x="671512" y="415131"/>
                </a:lnTo>
                <a:lnTo>
                  <a:pt x="0" y="0"/>
                </a:lnTo>
                <a:lnTo>
                  <a:pt x="1091405" y="4762"/>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等腰三角形 22">
            <a:extLst>
              <a:ext uri="{FF2B5EF4-FFF2-40B4-BE49-F238E27FC236}">
                <a16:creationId xmlns:a16="http://schemas.microsoft.com/office/drawing/2014/main" id="{8B965E51-7D1C-4FA4-9D2D-DF70A9535D4A}"/>
              </a:ext>
            </a:extLst>
          </p:cNvPr>
          <p:cNvSpPr/>
          <p:nvPr/>
        </p:nvSpPr>
        <p:spPr>
          <a:xfrm>
            <a:off x="10093041" y="2387600"/>
            <a:ext cx="320959" cy="276689"/>
          </a:xfrm>
          <a:prstGeom prst="triangle">
            <a:avLst/>
          </a:prstGeom>
          <a:solidFill>
            <a:srgbClr val="E61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1" name="组合 20">
            <a:extLst>
              <a:ext uri="{FF2B5EF4-FFF2-40B4-BE49-F238E27FC236}">
                <a16:creationId xmlns:a16="http://schemas.microsoft.com/office/drawing/2014/main" id="{F688B74C-4582-606A-EE33-3118D698B3AB}"/>
              </a:ext>
            </a:extLst>
          </p:cNvPr>
          <p:cNvGrpSpPr/>
          <p:nvPr/>
        </p:nvGrpSpPr>
        <p:grpSpPr>
          <a:xfrm>
            <a:off x="5278673" y="3568958"/>
            <a:ext cx="283320" cy="41760"/>
            <a:chOff x="5278673" y="3568958"/>
            <a:chExt cx="283320" cy="41760"/>
          </a:xfrm>
        </p:grpSpPr>
        <mc:AlternateContent xmlns:mc="http://schemas.openxmlformats.org/markup-compatibility/2006" xmlns:p14="http://schemas.microsoft.com/office/powerpoint/2010/main" xmlns:aink="http://schemas.microsoft.com/office/drawing/2016/ink">
          <mc:Choice Requires="p14 aink">
            <p:contentPart p14:bwMode="auto" r:id="rId11">
              <p14:nvContentPartPr>
                <p14:cNvPr id="2" name="墨迹 1">
                  <a:extLst>
                    <a:ext uri="{FF2B5EF4-FFF2-40B4-BE49-F238E27FC236}">
                      <a16:creationId xmlns:a16="http://schemas.microsoft.com/office/drawing/2014/main" id="{5CD3C7BD-C912-AD9B-A59A-C5E17794CA00}"/>
                    </a:ext>
                  </a:extLst>
                </p14:cNvPr>
                <p14:cNvContentPartPr/>
                <p14:nvPr/>
              </p14:nvContentPartPr>
              <p14:xfrm>
                <a:off x="5278673" y="3610358"/>
                <a:ext cx="360" cy="360"/>
              </p14:xfrm>
            </p:contentPart>
          </mc:Choice>
          <mc:Fallback xmlns="">
            <p:pic>
              <p:nvPicPr>
                <p:cNvPr id="2" name="墨迹 1">
                  <a:extLst>
                    <a:ext uri="{FF2B5EF4-FFF2-40B4-BE49-F238E27FC236}">
                      <a16:creationId xmlns:a16="http://schemas.microsoft.com/office/drawing/2014/main" id="{5CD3C7BD-C912-AD9B-A59A-C5E17794CA00}"/>
                    </a:ext>
                  </a:extLst>
                </p:cNvPr>
                <p:cNvPicPr/>
                <p:nvPr/>
              </p:nvPicPr>
              <p:blipFill>
                <a:blip r:embed="rId12"/>
                <a:stretch>
                  <a:fillRect/>
                </a:stretch>
              </p:blipFill>
              <p:spPr>
                <a:xfrm>
                  <a:off x="5216033" y="323271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3">
              <p14:nvContentPartPr>
                <p14:cNvPr id="3" name="墨迹 2">
                  <a:extLst>
                    <a:ext uri="{FF2B5EF4-FFF2-40B4-BE49-F238E27FC236}">
                      <a16:creationId xmlns:a16="http://schemas.microsoft.com/office/drawing/2014/main" id="{AE1C6023-DC27-1C33-586F-3F483ABBB0F3}"/>
                    </a:ext>
                  </a:extLst>
                </p14:cNvPr>
                <p14:cNvContentPartPr/>
                <p14:nvPr/>
              </p14:nvContentPartPr>
              <p14:xfrm>
                <a:off x="5561633" y="3572558"/>
                <a:ext cx="360" cy="360"/>
              </p14:xfrm>
            </p:contentPart>
          </mc:Choice>
          <mc:Fallback xmlns="">
            <p:pic>
              <p:nvPicPr>
                <p:cNvPr id="3" name="墨迹 2">
                  <a:extLst>
                    <a:ext uri="{FF2B5EF4-FFF2-40B4-BE49-F238E27FC236}">
                      <a16:creationId xmlns:a16="http://schemas.microsoft.com/office/drawing/2014/main" id="{AE1C6023-DC27-1C33-586F-3F483ABBB0F3}"/>
                    </a:ext>
                  </a:extLst>
                </p:cNvPr>
                <p:cNvPicPr/>
                <p:nvPr/>
              </p:nvPicPr>
              <p:blipFill>
                <a:blip r:embed="rId14"/>
                <a:stretch>
                  <a:fillRect/>
                </a:stretch>
              </p:blipFill>
              <p:spPr>
                <a:xfrm>
                  <a:off x="5498633" y="319455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5">
              <p14:nvContentPartPr>
                <p14:cNvPr id="20" name="墨迹 19">
                  <a:extLst>
                    <a:ext uri="{FF2B5EF4-FFF2-40B4-BE49-F238E27FC236}">
                      <a16:creationId xmlns:a16="http://schemas.microsoft.com/office/drawing/2014/main" id="{D61FA4DB-C444-C01D-5CEC-295A5AC448C4}"/>
                    </a:ext>
                  </a:extLst>
                </p14:cNvPr>
                <p14:cNvContentPartPr/>
                <p14:nvPr/>
              </p14:nvContentPartPr>
              <p14:xfrm>
                <a:off x="5561633" y="3568958"/>
                <a:ext cx="360" cy="3960"/>
              </p14:xfrm>
            </p:contentPart>
          </mc:Choice>
          <mc:Fallback xmlns="">
            <p:pic>
              <p:nvPicPr>
                <p:cNvPr id="20" name="墨迹 19">
                  <a:extLst>
                    <a:ext uri="{FF2B5EF4-FFF2-40B4-BE49-F238E27FC236}">
                      <a16:creationId xmlns:a16="http://schemas.microsoft.com/office/drawing/2014/main" id="{D61FA4DB-C444-C01D-5CEC-295A5AC448C4}"/>
                    </a:ext>
                  </a:extLst>
                </p:cNvPr>
                <p:cNvPicPr/>
                <p:nvPr/>
              </p:nvPicPr>
              <p:blipFill>
                <a:blip r:embed="rId16"/>
                <a:stretch>
                  <a:fillRect/>
                </a:stretch>
              </p:blipFill>
              <p:spPr>
                <a:xfrm>
                  <a:off x="5498633" y="3190958"/>
                  <a:ext cx="126000" cy="759600"/>
                </a:xfrm>
                <a:prstGeom prst="rect">
                  <a:avLst/>
                </a:prstGeom>
              </p:spPr>
            </p:pic>
          </mc:Fallback>
        </mc:AlternateContent>
      </p:grpSp>
    </p:spTree>
    <p:extLst>
      <p:ext uri="{BB962C8B-B14F-4D97-AF65-F5344CB8AC3E}">
        <p14:creationId xmlns:p14="http://schemas.microsoft.com/office/powerpoint/2010/main" val="3844282147"/>
      </p:ext>
    </p:extLst>
  </p:cSld>
  <p:clrMapOvr>
    <a:masterClrMapping/>
  </p:clrMapOvr>
  <mc:AlternateContent xmlns:mc="http://schemas.openxmlformats.org/markup-compatibility/2006">
    <mc:Choice xmlns:p14="http://schemas.microsoft.com/office/powerpoint/2010/main" Requires="p14">
      <p:transition spd="slow" p14:dur="17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75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750"/>
                                        <p:tgtEl>
                                          <p:spTgt spid="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750"/>
                                        <p:tgtEl>
                                          <p:spTgt spid="5"/>
                                        </p:tgtEl>
                                      </p:cBhvr>
                                    </p:animEffect>
                                  </p:childTnLst>
                                </p:cTn>
                              </p:par>
                            </p:childTnLst>
                          </p:cTn>
                        </p:par>
                        <p:par>
                          <p:cTn id="14" fill="hold">
                            <p:stCondLst>
                              <p:cond delay="750"/>
                            </p:stCondLst>
                            <p:childTnLst>
                              <p:par>
                                <p:cTn id="15" presetID="53" presetClass="entr" presetSubtype="16"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750" fill="hold"/>
                                        <p:tgtEl>
                                          <p:spTgt spid="9"/>
                                        </p:tgtEl>
                                        <p:attrNameLst>
                                          <p:attrName>ppt_w</p:attrName>
                                        </p:attrNameLst>
                                      </p:cBhvr>
                                      <p:tavLst>
                                        <p:tav tm="0">
                                          <p:val>
                                            <p:fltVal val="0"/>
                                          </p:val>
                                        </p:tav>
                                        <p:tav tm="100000">
                                          <p:val>
                                            <p:strVal val="#ppt_w"/>
                                          </p:val>
                                        </p:tav>
                                      </p:tavLst>
                                    </p:anim>
                                    <p:anim calcmode="lin" valueType="num">
                                      <p:cBhvr>
                                        <p:cTn id="18" dur="750" fill="hold"/>
                                        <p:tgtEl>
                                          <p:spTgt spid="9"/>
                                        </p:tgtEl>
                                        <p:attrNameLst>
                                          <p:attrName>ppt_h</p:attrName>
                                        </p:attrNameLst>
                                      </p:cBhvr>
                                      <p:tavLst>
                                        <p:tav tm="0">
                                          <p:val>
                                            <p:fltVal val="0"/>
                                          </p:val>
                                        </p:tav>
                                        <p:tav tm="100000">
                                          <p:val>
                                            <p:strVal val="#ppt_h"/>
                                          </p:val>
                                        </p:tav>
                                      </p:tavLst>
                                    </p:anim>
                                    <p:animEffect transition="in" filter="fade">
                                      <p:cBhvr>
                                        <p:cTn id="19" dur="750"/>
                                        <p:tgtEl>
                                          <p:spTgt spid="9"/>
                                        </p:tgtEl>
                                      </p:cBhvr>
                                    </p:animEffect>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p:cTn id="23" dur="750" fill="hold"/>
                                        <p:tgtEl>
                                          <p:spTgt spid="10"/>
                                        </p:tgtEl>
                                        <p:attrNameLst>
                                          <p:attrName>ppt_w</p:attrName>
                                        </p:attrNameLst>
                                      </p:cBhvr>
                                      <p:tavLst>
                                        <p:tav tm="0">
                                          <p:val>
                                            <p:fltVal val="0"/>
                                          </p:val>
                                        </p:tav>
                                        <p:tav tm="100000">
                                          <p:val>
                                            <p:strVal val="#ppt_w"/>
                                          </p:val>
                                        </p:tav>
                                      </p:tavLst>
                                    </p:anim>
                                    <p:anim calcmode="lin" valueType="num">
                                      <p:cBhvr>
                                        <p:cTn id="24" dur="750" fill="hold"/>
                                        <p:tgtEl>
                                          <p:spTgt spid="10"/>
                                        </p:tgtEl>
                                        <p:attrNameLst>
                                          <p:attrName>ppt_h</p:attrName>
                                        </p:attrNameLst>
                                      </p:cBhvr>
                                      <p:tavLst>
                                        <p:tav tm="0">
                                          <p:val>
                                            <p:fltVal val="0"/>
                                          </p:val>
                                        </p:tav>
                                        <p:tav tm="100000">
                                          <p:val>
                                            <p:strVal val="#ppt_h"/>
                                          </p:val>
                                        </p:tav>
                                      </p:tavLst>
                                    </p:anim>
                                    <p:animEffect transition="in" filter="fade">
                                      <p:cBhvr>
                                        <p:cTn id="25" dur="750"/>
                                        <p:tgtEl>
                                          <p:spTgt spid="10"/>
                                        </p:tgtEl>
                                      </p:cBhvr>
                                    </p:animEffect>
                                  </p:childTnLst>
                                </p:cTn>
                              </p:par>
                            </p:childTnLst>
                          </p:cTn>
                        </p:par>
                        <p:par>
                          <p:cTn id="26" fill="hold">
                            <p:stCondLst>
                              <p:cond delay="2250"/>
                            </p:stCondLst>
                            <p:childTnLst>
                              <p:par>
                                <p:cTn id="27" presetID="14" presetClass="entr" presetSubtype="10"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randombar(horizontal)">
                                      <p:cBhvr>
                                        <p:cTn id="29" dur="750"/>
                                        <p:tgtEl>
                                          <p:spTgt spid="19"/>
                                        </p:tgtEl>
                                      </p:cBhvr>
                                    </p:animEffect>
                                  </p:childTnLst>
                                </p:cTn>
                              </p:par>
                            </p:childTnLst>
                          </p:cTn>
                        </p:par>
                        <p:par>
                          <p:cTn id="30" fill="hold">
                            <p:stCondLst>
                              <p:cond delay="3000"/>
                            </p:stCondLst>
                            <p:childTnLst>
                              <p:par>
                                <p:cTn id="31" presetID="31" presetClass="entr" presetSubtype="0" fill="hold" nodeType="after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p:cTn id="33" dur="1000" fill="hold"/>
                                        <p:tgtEl>
                                          <p:spTgt spid="15"/>
                                        </p:tgtEl>
                                        <p:attrNameLst>
                                          <p:attrName>ppt_w</p:attrName>
                                        </p:attrNameLst>
                                      </p:cBhvr>
                                      <p:tavLst>
                                        <p:tav tm="0">
                                          <p:val>
                                            <p:fltVal val="0"/>
                                          </p:val>
                                        </p:tav>
                                        <p:tav tm="100000">
                                          <p:val>
                                            <p:strVal val="#ppt_w"/>
                                          </p:val>
                                        </p:tav>
                                      </p:tavLst>
                                    </p:anim>
                                    <p:anim calcmode="lin" valueType="num">
                                      <p:cBhvr>
                                        <p:cTn id="34" dur="1000" fill="hold"/>
                                        <p:tgtEl>
                                          <p:spTgt spid="15"/>
                                        </p:tgtEl>
                                        <p:attrNameLst>
                                          <p:attrName>ppt_h</p:attrName>
                                        </p:attrNameLst>
                                      </p:cBhvr>
                                      <p:tavLst>
                                        <p:tav tm="0">
                                          <p:val>
                                            <p:fltVal val="0"/>
                                          </p:val>
                                        </p:tav>
                                        <p:tav tm="100000">
                                          <p:val>
                                            <p:strVal val="#ppt_h"/>
                                          </p:val>
                                        </p:tav>
                                      </p:tavLst>
                                    </p:anim>
                                    <p:anim calcmode="lin" valueType="num">
                                      <p:cBhvr>
                                        <p:cTn id="35" dur="1000" fill="hold"/>
                                        <p:tgtEl>
                                          <p:spTgt spid="15"/>
                                        </p:tgtEl>
                                        <p:attrNameLst>
                                          <p:attrName>style.rotation</p:attrName>
                                        </p:attrNameLst>
                                      </p:cBhvr>
                                      <p:tavLst>
                                        <p:tav tm="0">
                                          <p:val>
                                            <p:fltVal val="90"/>
                                          </p:val>
                                        </p:tav>
                                        <p:tav tm="100000">
                                          <p:val>
                                            <p:fltVal val="0"/>
                                          </p:val>
                                        </p:tav>
                                      </p:tavLst>
                                    </p:anim>
                                    <p:animEffect transition="in" filter="fade">
                                      <p:cBhvr>
                                        <p:cTn id="36" dur="1000"/>
                                        <p:tgtEl>
                                          <p:spTgt spid="15"/>
                                        </p:tgtEl>
                                      </p:cBhvr>
                                    </p:animEffect>
                                  </p:childTnLst>
                                </p:cTn>
                              </p:par>
                              <p:par>
                                <p:cTn id="37" presetID="31"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p:cTn id="39" dur="1000" fill="hold"/>
                                        <p:tgtEl>
                                          <p:spTgt spid="14"/>
                                        </p:tgtEl>
                                        <p:attrNameLst>
                                          <p:attrName>ppt_w</p:attrName>
                                        </p:attrNameLst>
                                      </p:cBhvr>
                                      <p:tavLst>
                                        <p:tav tm="0">
                                          <p:val>
                                            <p:fltVal val="0"/>
                                          </p:val>
                                        </p:tav>
                                        <p:tav tm="100000">
                                          <p:val>
                                            <p:strVal val="#ppt_w"/>
                                          </p:val>
                                        </p:tav>
                                      </p:tavLst>
                                    </p:anim>
                                    <p:anim calcmode="lin" valueType="num">
                                      <p:cBhvr>
                                        <p:cTn id="40" dur="1000" fill="hold"/>
                                        <p:tgtEl>
                                          <p:spTgt spid="14"/>
                                        </p:tgtEl>
                                        <p:attrNameLst>
                                          <p:attrName>ppt_h</p:attrName>
                                        </p:attrNameLst>
                                      </p:cBhvr>
                                      <p:tavLst>
                                        <p:tav tm="0">
                                          <p:val>
                                            <p:fltVal val="0"/>
                                          </p:val>
                                        </p:tav>
                                        <p:tav tm="100000">
                                          <p:val>
                                            <p:strVal val="#ppt_h"/>
                                          </p:val>
                                        </p:tav>
                                      </p:tavLst>
                                    </p:anim>
                                    <p:anim calcmode="lin" valueType="num">
                                      <p:cBhvr>
                                        <p:cTn id="41" dur="1000" fill="hold"/>
                                        <p:tgtEl>
                                          <p:spTgt spid="14"/>
                                        </p:tgtEl>
                                        <p:attrNameLst>
                                          <p:attrName>style.rotation</p:attrName>
                                        </p:attrNameLst>
                                      </p:cBhvr>
                                      <p:tavLst>
                                        <p:tav tm="0">
                                          <p:val>
                                            <p:fltVal val="90"/>
                                          </p:val>
                                        </p:tav>
                                        <p:tav tm="100000">
                                          <p:val>
                                            <p:fltVal val="0"/>
                                          </p:val>
                                        </p:tav>
                                      </p:tavLst>
                                    </p:anim>
                                    <p:animEffect transition="in" filter="fade">
                                      <p:cBhvr>
                                        <p:cTn id="42" dur="1000"/>
                                        <p:tgtEl>
                                          <p:spTgt spid="14"/>
                                        </p:tgtEl>
                                      </p:cBhvr>
                                    </p:animEffect>
                                  </p:childTnLst>
                                </p:cTn>
                              </p:par>
                              <p:par>
                                <p:cTn id="43" presetID="31" presetClass="entr" presetSubtype="0" fill="hold" nodeType="with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p:cTn id="45" dur="1000" fill="hold"/>
                                        <p:tgtEl>
                                          <p:spTgt spid="12"/>
                                        </p:tgtEl>
                                        <p:attrNameLst>
                                          <p:attrName>ppt_w</p:attrName>
                                        </p:attrNameLst>
                                      </p:cBhvr>
                                      <p:tavLst>
                                        <p:tav tm="0">
                                          <p:val>
                                            <p:fltVal val="0"/>
                                          </p:val>
                                        </p:tav>
                                        <p:tav tm="100000">
                                          <p:val>
                                            <p:strVal val="#ppt_w"/>
                                          </p:val>
                                        </p:tav>
                                      </p:tavLst>
                                    </p:anim>
                                    <p:anim calcmode="lin" valueType="num">
                                      <p:cBhvr>
                                        <p:cTn id="46" dur="1000" fill="hold"/>
                                        <p:tgtEl>
                                          <p:spTgt spid="12"/>
                                        </p:tgtEl>
                                        <p:attrNameLst>
                                          <p:attrName>ppt_h</p:attrName>
                                        </p:attrNameLst>
                                      </p:cBhvr>
                                      <p:tavLst>
                                        <p:tav tm="0">
                                          <p:val>
                                            <p:fltVal val="0"/>
                                          </p:val>
                                        </p:tav>
                                        <p:tav tm="100000">
                                          <p:val>
                                            <p:strVal val="#ppt_h"/>
                                          </p:val>
                                        </p:tav>
                                      </p:tavLst>
                                    </p:anim>
                                    <p:anim calcmode="lin" valueType="num">
                                      <p:cBhvr>
                                        <p:cTn id="47" dur="1000" fill="hold"/>
                                        <p:tgtEl>
                                          <p:spTgt spid="12"/>
                                        </p:tgtEl>
                                        <p:attrNameLst>
                                          <p:attrName>style.rotation</p:attrName>
                                        </p:attrNameLst>
                                      </p:cBhvr>
                                      <p:tavLst>
                                        <p:tav tm="0">
                                          <p:val>
                                            <p:fltVal val="90"/>
                                          </p:val>
                                        </p:tav>
                                        <p:tav tm="100000">
                                          <p:val>
                                            <p:fltVal val="0"/>
                                          </p:val>
                                        </p:tav>
                                      </p:tavLst>
                                    </p:anim>
                                    <p:animEffect transition="in" filter="fade">
                                      <p:cBhvr>
                                        <p:cTn id="48" dur="1000"/>
                                        <p:tgtEl>
                                          <p:spTgt spid="12"/>
                                        </p:tgtEl>
                                      </p:cBhvr>
                                    </p:animEffect>
                                  </p:childTnLst>
                                </p:cTn>
                              </p:par>
                              <p:par>
                                <p:cTn id="49" presetID="31" presetClass="entr" presetSubtype="0" fill="hold" nodeType="with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p:cTn id="51" dur="1000" fill="hold"/>
                                        <p:tgtEl>
                                          <p:spTgt spid="13"/>
                                        </p:tgtEl>
                                        <p:attrNameLst>
                                          <p:attrName>ppt_w</p:attrName>
                                        </p:attrNameLst>
                                      </p:cBhvr>
                                      <p:tavLst>
                                        <p:tav tm="0">
                                          <p:val>
                                            <p:fltVal val="0"/>
                                          </p:val>
                                        </p:tav>
                                        <p:tav tm="100000">
                                          <p:val>
                                            <p:strVal val="#ppt_w"/>
                                          </p:val>
                                        </p:tav>
                                      </p:tavLst>
                                    </p:anim>
                                    <p:anim calcmode="lin" valueType="num">
                                      <p:cBhvr>
                                        <p:cTn id="52" dur="1000" fill="hold"/>
                                        <p:tgtEl>
                                          <p:spTgt spid="13"/>
                                        </p:tgtEl>
                                        <p:attrNameLst>
                                          <p:attrName>ppt_h</p:attrName>
                                        </p:attrNameLst>
                                      </p:cBhvr>
                                      <p:tavLst>
                                        <p:tav tm="0">
                                          <p:val>
                                            <p:fltVal val="0"/>
                                          </p:val>
                                        </p:tav>
                                        <p:tav tm="100000">
                                          <p:val>
                                            <p:strVal val="#ppt_h"/>
                                          </p:val>
                                        </p:tav>
                                      </p:tavLst>
                                    </p:anim>
                                    <p:anim calcmode="lin" valueType="num">
                                      <p:cBhvr>
                                        <p:cTn id="53" dur="1000" fill="hold"/>
                                        <p:tgtEl>
                                          <p:spTgt spid="13"/>
                                        </p:tgtEl>
                                        <p:attrNameLst>
                                          <p:attrName>style.rotation</p:attrName>
                                        </p:attrNameLst>
                                      </p:cBhvr>
                                      <p:tavLst>
                                        <p:tav tm="0">
                                          <p:val>
                                            <p:fltVal val="90"/>
                                          </p:val>
                                        </p:tav>
                                        <p:tav tm="100000">
                                          <p:val>
                                            <p:fltVal val="0"/>
                                          </p:val>
                                        </p:tav>
                                      </p:tavLst>
                                    </p:anim>
                                    <p:animEffect transition="in" filter="fade">
                                      <p:cBhvr>
                                        <p:cTn id="54" dur="1000"/>
                                        <p:tgtEl>
                                          <p:spTgt spid="13"/>
                                        </p:tgtEl>
                                      </p:cBhvr>
                                    </p:animEffect>
                                  </p:childTnLst>
                                </p:cTn>
                              </p:par>
                              <p:par>
                                <p:cTn id="55" presetID="31" presetClass="entr" presetSubtype="0" fill="hold"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p:cTn id="57" dur="1000" fill="hold"/>
                                        <p:tgtEl>
                                          <p:spTgt spid="17"/>
                                        </p:tgtEl>
                                        <p:attrNameLst>
                                          <p:attrName>ppt_w</p:attrName>
                                        </p:attrNameLst>
                                      </p:cBhvr>
                                      <p:tavLst>
                                        <p:tav tm="0">
                                          <p:val>
                                            <p:fltVal val="0"/>
                                          </p:val>
                                        </p:tav>
                                        <p:tav tm="100000">
                                          <p:val>
                                            <p:strVal val="#ppt_w"/>
                                          </p:val>
                                        </p:tav>
                                      </p:tavLst>
                                    </p:anim>
                                    <p:anim calcmode="lin" valueType="num">
                                      <p:cBhvr>
                                        <p:cTn id="58" dur="1000" fill="hold"/>
                                        <p:tgtEl>
                                          <p:spTgt spid="17"/>
                                        </p:tgtEl>
                                        <p:attrNameLst>
                                          <p:attrName>ppt_h</p:attrName>
                                        </p:attrNameLst>
                                      </p:cBhvr>
                                      <p:tavLst>
                                        <p:tav tm="0">
                                          <p:val>
                                            <p:fltVal val="0"/>
                                          </p:val>
                                        </p:tav>
                                        <p:tav tm="100000">
                                          <p:val>
                                            <p:strVal val="#ppt_h"/>
                                          </p:val>
                                        </p:tav>
                                      </p:tavLst>
                                    </p:anim>
                                    <p:anim calcmode="lin" valueType="num">
                                      <p:cBhvr>
                                        <p:cTn id="59" dur="1000" fill="hold"/>
                                        <p:tgtEl>
                                          <p:spTgt spid="17"/>
                                        </p:tgtEl>
                                        <p:attrNameLst>
                                          <p:attrName>style.rotation</p:attrName>
                                        </p:attrNameLst>
                                      </p:cBhvr>
                                      <p:tavLst>
                                        <p:tav tm="0">
                                          <p:val>
                                            <p:fltVal val="90"/>
                                          </p:val>
                                        </p:tav>
                                        <p:tav tm="100000">
                                          <p:val>
                                            <p:fltVal val="0"/>
                                          </p:val>
                                        </p:tav>
                                      </p:tavLst>
                                    </p:anim>
                                    <p:animEffect transition="in" filter="fade">
                                      <p:cBhvr>
                                        <p:cTn id="60" dur="1000"/>
                                        <p:tgtEl>
                                          <p:spTgt spid="17"/>
                                        </p:tgtEl>
                                      </p:cBhvr>
                                    </p:animEffect>
                                  </p:childTnLst>
                                </p:cTn>
                              </p:par>
                              <p:par>
                                <p:cTn id="61" presetID="31" presetClass="entr" presetSubtype="0" fill="hold" nodeType="withEffect">
                                  <p:stCondLst>
                                    <p:cond delay="0"/>
                                  </p:stCondLst>
                                  <p:childTnLst>
                                    <p:set>
                                      <p:cBhvr>
                                        <p:cTn id="62" dur="1" fill="hold">
                                          <p:stCondLst>
                                            <p:cond delay="0"/>
                                          </p:stCondLst>
                                        </p:cTn>
                                        <p:tgtEl>
                                          <p:spTgt spid="18"/>
                                        </p:tgtEl>
                                        <p:attrNameLst>
                                          <p:attrName>style.visibility</p:attrName>
                                        </p:attrNameLst>
                                      </p:cBhvr>
                                      <p:to>
                                        <p:strVal val="visible"/>
                                      </p:to>
                                    </p:set>
                                    <p:anim calcmode="lin" valueType="num">
                                      <p:cBhvr>
                                        <p:cTn id="63" dur="1000" fill="hold"/>
                                        <p:tgtEl>
                                          <p:spTgt spid="18"/>
                                        </p:tgtEl>
                                        <p:attrNameLst>
                                          <p:attrName>ppt_w</p:attrName>
                                        </p:attrNameLst>
                                      </p:cBhvr>
                                      <p:tavLst>
                                        <p:tav tm="0">
                                          <p:val>
                                            <p:fltVal val="0"/>
                                          </p:val>
                                        </p:tav>
                                        <p:tav tm="100000">
                                          <p:val>
                                            <p:strVal val="#ppt_w"/>
                                          </p:val>
                                        </p:tav>
                                      </p:tavLst>
                                    </p:anim>
                                    <p:anim calcmode="lin" valueType="num">
                                      <p:cBhvr>
                                        <p:cTn id="64" dur="1000" fill="hold"/>
                                        <p:tgtEl>
                                          <p:spTgt spid="18"/>
                                        </p:tgtEl>
                                        <p:attrNameLst>
                                          <p:attrName>ppt_h</p:attrName>
                                        </p:attrNameLst>
                                      </p:cBhvr>
                                      <p:tavLst>
                                        <p:tav tm="0">
                                          <p:val>
                                            <p:fltVal val="0"/>
                                          </p:val>
                                        </p:tav>
                                        <p:tav tm="100000">
                                          <p:val>
                                            <p:strVal val="#ppt_h"/>
                                          </p:val>
                                        </p:tav>
                                      </p:tavLst>
                                    </p:anim>
                                    <p:anim calcmode="lin" valueType="num">
                                      <p:cBhvr>
                                        <p:cTn id="65" dur="1000" fill="hold"/>
                                        <p:tgtEl>
                                          <p:spTgt spid="18"/>
                                        </p:tgtEl>
                                        <p:attrNameLst>
                                          <p:attrName>style.rotation</p:attrName>
                                        </p:attrNameLst>
                                      </p:cBhvr>
                                      <p:tavLst>
                                        <p:tav tm="0">
                                          <p:val>
                                            <p:fltVal val="90"/>
                                          </p:val>
                                        </p:tav>
                                        <p:tav tm="100000">
                                          <p:val>
                                            <p:fltVal val="0"/>
                                          </p:val>
                                        </p:tav>
                                      </p:tavLst>
                                    </p:anim>
                                    <p:animEffect transition="in" filter="fade">
                                      <p:cBhvr>
                                        <p:cTn id="66" dur="1000"/>
                                        <p:tgtEl>
                                          <p:spTgt spid="18"/>
                                        </p:tgtEl>
                                      </p:cBhvr>
                                    </p:animEffect>
                                  </p:childTnLst>
                                </p:cTn>
                              </p:par>
                              <p:par>
                                <p:cTn id="67" presetID="31" presetClass="entr" presetSubtype="0"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anim calcmode="lin" valueType="num">
                                      <p:cBhvr>
                                        <p:cTn id="69" dur="1000" fill="hold"/>
                                        <p:tgtEl>
                                          <p:spTgt spid="23"/>
                                        </p:tgtEl>
                                        <p:attrNameLst>
                                          <p:attrName>ppt_w</p:attrName>
                                        </p:attrNameLst>
                                      </p:cBhvr>
                                      <p:tavLst>
                                        <p:tav tm="0">
                                          <p:val>
                                            <p:fltVal val="0"/>
                                          </p:val>
                                        </p:tav>
                                        <p:tav tm="100000">
                                          <p:val>
                                            <p:strVal val="#ppt_w"/>
                                          </p:val>
                                        </p:tav>
                                      </p:tavLst>
                                    </p:anim>
                                    <p:anim calcmode="lin" valueType="num">
                                      <p:cBhvr>
                                        <p:cTn id="70" dur="1000" fill="hold"/>
                                        <p:tgtEl>
                                          <p:spTgt spid="23"/>
                                        </p:tgtEl>
                                        <p:attrNameLst>
                                          <p:attrName>ppt_h</p:attrName>
                                        </p:attrNameLst>
                                      </p:cBhvr>
                                      <p:tavLst>
                                        <p:tav tm="0">
                                          <p:val>
                                            <p:fltVal val="0"/>
                                          </p:val>
                                        </p:tav>
                                        <p:tav tm="100000">
                                          <p:val>
                                            <p:strVal val="#ppt_h"/>
                                          </p:val>
                                        </p:tav>
                                      </p:tavLst>
                                    </p:anim>
                                    <p:anim calcmode="lin" valueType="num">
                                      <p:cBhvr>
                                        <p:cTn id="71" dur="1000" fill="hold"/>
                                        <p:tgtEl>
                                          <p:spTgt spid="23"/>
                                        </p:tgtEl>
                                        <p:attrNameLst>
                                          <p:attrName>style.rotation</p:attrName>
                                        </p:attrNameLst>
                                      </p:cBhvr>
                                      <p:tavLst>
                                        <p:tav tm="0">
                                          <p:val>
                                            <p:fltVal val="90"/>
                                          </p:val>
                                        </p:tav>
                                        <p:tav tm="100000">
                                          <p:val>
                                            <p:fltVal val="0"/>
                                          </p:val>
                                        </p:tav>
                                      </p:tavLst>
                                    </p:anim>
                                    <p:animEffect transition="in" filter="fade">
                                      <p:cBhvr>
                                        <p:cTn id="72" dur="1000"/>
                                        <p:tgtEl>
                                          <p:spTgt spid="23"/>
                                        </p:tgtEl>
                                      </p:cBhvr>
                                    </p:animEffect>
                                  </p:childTnLst>
                                </p:cTn>
                              </p:par>
                              <p:par>
                                <p:cTn id="73" presetID="31" presetClass="entr" presetSubtype="0" fill="hold" nodeType="withEffect">
                                  <p:stCondLst>
                                    <p:cond delay="0"/>
                                  </p:stCondLst>
                                  <p:childTnLst>
                                    <p:set>
                                      <p:cBhvr>
                                        <p:cTn id="74" dur="1" fill="hold">
                                          <p:stCondLst>
                                            <p:cond delay="0"/>
                                          </p:stCondLst>
                                        </p:cTn>
                                        <p:tgtEl>
                                          <p:spTgt spid="11"/>
                                        </p:tgtEl>
                                        <p:attrNameLst>
                                          <p:attrName>style.visibility</p:attrName>
                                        </p:attrNameLst>
                                      </p:cBhvr>
                                      <p:to>
                                        <p:strVal val="visible"/>
                                      </p:to>
                                    </p:set>
                                    <p:anim calcmode="lin" valueType="num">
                                      <p:cBhvr>
                                        <p:cTn id="75" dur="1000" fill="hold"/>
                                        <p:tgtEl>
                                          <p:spTgt spid="11"/>
                                        </p:tgtEl>
                                        <p:attrNameLst>
                                          <p:attrName>ppt_w</p:attrName>
                                        </p:attrNameLst>
                                      </p:cBhvr>
                                      <p:tavLst>
                                        <p:tav tm="0">
                                          <p:val>
                                            <p:fltVal val="0"/>
                                          </p:val>
                                        </p:tav>
                                        <p:tav tm="100000">
                                          <p:val>
                                            <p:strVal val="#ppt_w"/>
                                          </p:val>
                                        </p:tav>
                                      </p:tavLst>
                                    </p:anim>
                                    <p:anim calcmode="lin" valueType="num">
                                      <p:cBhvr>
                                        <p:cTn id="76" dur="1000" fill="hold"/>
                                        <p:tgtEl>
                                          <p:spTgt spid="11"/>
                                        </p:tgtEl>
                                        <p:attrNameLst>
                                          <p:attrName>ppt_h</p:attrName>
                                        </p:attrNameLst>
                                      </p:cBhvr>
                                      <p:tavLst>
                                        <p:tav tm="0">
                                          <p:val>
                                            <p:fltVal val="0"/>
                                          </p:val>
                                        </p:tav>
                                        <p:tav tm="100000">
                                          <p:val>
                                            <p:strVal val="#ppt_h"/>
                                          </p:val>
                                        </p:tav>
                                      </p:tavLst>
                                    </p:anim>
                                    <p:anim calcmode="lin" valueType="num">
                                      <p:cBhvr>
                                        <p:cTn id="77" dur="1000" fill="hold"/>
                                        <p:tgtEl>
                                          <p:spTgt spid="11"/>
                                        </p:tgtEl>
                                        <p:attrNameLst>
                                          <p:attrName>style.rotation</p:attrName>
                                        </p:attrNameLst>
                                      </p:cBhvr>
                                      <p:tavLst>
                                        <p:tav tm="0">
                                          <p:val>
                                            <p:fltVal val="90"/>
                                          </p:val>
                                        </p:tav>
                                        <p:tav tm="100000">
                                          <p:val>
                                            <p:fltVal val="0"/>
                                          </p:val>
                                        </p:tav>
                                      </p:tavLst>
                                    </p:anim>
                                    <p:animEffect transition="in" filter="fade">
                                      <p:cBhvr>
                                        <p:cTn id="78" dur="1000"/>
                                        <p:tgtEl>
                                          <p:spTgt spid="11"/>
                                        </p:tgtEl>
                                      </p:cBhvr>
                                    </p:animEffect>
                                  </p:childTnLst>
                                </p:cTn>
                              </p:par>
                              <p:par>
                                <p:cTn id="79" presetID="31" presetClass="entr" presetSubtype="0" fill="hold" grpId="0" nodeType="withEffect">
                                  <p:stCondLst>
                                    <p:cond delay="0"/>
                                  </p:stCondLst>
                                  <p:childTnLst>
                                    <p:set>
                                      <p:cBhvr>
                                        <p:cTn id="80" dur="1" fill="hold">
                                          <p:stCondLst>
                                            <p:cond delay="0"/>
                                          </p:stCondLst>
                                        </p:cTn>
                                        <p:tgtEl>
                                          <p:spTgt spid="22"/>
                                        </p:tgtEl>
                                        <p:attrNameLst>
                                          <p:attrName>style.visibility</p:attrName>
                                        </p:attrNameLst>
                                      </p:cBhvr>
                                      <p:to>
                                        <p:strVal val="visible"/>
                                      </p:to>
                                    </p:set>
                                    <p:anim calcmode="lin" valueType="num">
                                      <p:cBhvr>
                                        <p:cTn id="81" dur="1000" fill="hold"/>
                                        <p:tgtEl>
                                          <p:spTgt spid="22"/>
                                        </p:tgtEl>
                                        <p:attrNameLst>
                                          <p:attrName>ppt_w</p:attrName>
                                        </p:attrNameLst>
                                      </p:cBhvr>
                                      <p:tavLst>
                                        <p:tav tm="0">
                                          <p:val>
                                            <p:fltVal val="0"/>
                                          </p:val>
                                        </p:tav>
                                        <p:tav tm="100000">
                                          <p:val>
                                            <p:strVal val="#ppt_w"/>
                                          </p:val>
                                        </p:tav>
                                      </p:tavLst>
                                    </p:anim>
                                    <p:anim calcmode="lin" valueType="num">
                                      <p:cBhvr>
                                        <p:cTn id="82" dur="1000" fill="hold"/>
                                        <p:tgtEl>
                                          <p:spTgt spid="22"/>
                                        </p:tgtEl>
                                        <p:attrNameLst>
                                          <p:attrName>ppt_h</p:attrName>
                                        </p:attrNameLst>
                                      </p:cBhvr>
                                      <p:tavLst>
                                        <p:tav tm="0">
                                          <p:val>
                                            <p:fltVal val="0"/>
                                          </p:val>
                                        </p:tav>
                                        <p:tav tm="100000">
                                          <p:val>
                                            <p:strVal val="#ppt_h"/>
                                          </p:val>
                                        </p:tav>
                                      </p:tavLst>
                                    </p:anim>
                                    <p:anim calcmode="lin" valueType="num">
                                      <p:cBhvr>
                                        <p:cTn id="83" dur="1000" fill="hold"/>
                                        <p:tgtEl>
                                          <p:spTgt spid="22"/>
                                        </p:tgtEl>
                                        <p:attrNameLst>
                                          <p:attrName>style.rotation</p:attrName>
                                        </p:attrNameLst>
                                      </p:cBhvr>
                                      <p:tavLst>
                                        <p:tav tm="0">
                                          <p:val>
                                            <p:fltVal val="90"/>
                                          </p:val>
                                        </p:tav>
                                        <p:tav tm="100000">
                                          <p:val>
                                            <p:fltVal val="0"/>
                                          </p:val>
                                        </p:tav>
                                      </p:tavLst>
                                    </p:anim>
                                    <p:animEffect transition="in" filter="fade">
                                      <p:cBhvr>
                                        <p:cTn id="84" dur="1000"/>
                                        <p:tgtEl>
                                          <p:spTgt spid="22"/>
                                        </p:tgtEl>
                                      </p:cBhvr>
                                    </p:animEffect>
                                  </p:childTnLst>
                                </p:cTn>
                              </p:par>
                              <p:par>
                                <p:cTn id="85" presetID="31" presetClass="entr" presetSubtype="0" fill="hold" nodeType="withEffect">
                                  <p:stCondLst>
                                    <p:cond delay="0"/>
                                  </p:stCondLst>
                                  <p:childTnLst>
                                    <p:set>
                                      <p:cBhvr>
                                        <p:cTn id="86" dur="1" fill="hold">
                                          <p:stCondLst>
                                            <p:cond delay="0"/>
                                          </p:stCondLst>
                                        </p:cTn>
                                        <p:tgtEl>
                                          <p:spTgt spid="16"/>
                                        </p:tgtEl>
                                        <p:attrNameLst>
                                          <p:attrName>style.visibility</p:attrName>
                                        </p:attrNameLst>
                                      </p:cBhvr>
                                      <p:to>
                                        <p:strVal val="visible"/>
                                      </p:to>
                                    </p:set>
                                    <p:anim calcmode="lin" valueType="num">
                                      <p:cBhvr>
                                        <p:cTn id="87" dur="1000" fill="hold"/>
                                        <p:tgtEl>
                                          <p:spTgt spid="16"/>
                                        </p:tgtEl>
                                        <p:attrNameLst>
                                          <p:attrName>ppt_w</p:attrName>
                                        </p:attrNameLst>
                                      </p:cBhvr>
                                      <p:tavLst>
                                        <p:tav tm="0">
                                          <p:val>
                                            <p:fltVal val="0"/>
                                          </p:val>
                                        </p:tav>
                                        <p:tav tm="100000">
                                          <p:val>
                                            <p:strVal val="#ppt_w"/>
                                          </p:val>
                                        </p:tav>
                                      </p:tavLst>
                                    </p:anim>
                                    <p:anim calcmode="lin" valueType="num">
                                      <p:cBhvr>
                                        <p:cTn id="88" dur="1000" fill="hold"/>
                                        <p:tgtEl>
                                          <p:spTgt spid="16"/>
                                        </p:tgtEl>
                                        <p:attrNameLst>
                                          <p:attrName>ppt_h</p:attrName>
                                        </p:attrNameLst>
                                      </p:cBhvr>
                                      <p:tavLst>
                                        <p:tav tm="0">
                                          <p:val>
                                            <p:fltVal val="0"/>
                                          </p:val>
                                        </p:tav>
                                        <p:tav tm="100000">
                                          <p:val>
                                            <p:strVal val="#ppt_h"/>
                                          </p:val>
                                        </p:tav>
                                      </p:tavLst>
                                    </p:anim>
                                    <p:anim calcmode="lin" valueType="num">
                                      <p:cBhvr>
                                        <p:cTn id="89" dur="1000" fill="hold"/>
                                        <p:tgtEl>
                                          <p:spTgt spid="16"/>
                                        </p:tgtEl>
                                        <p:attrNameLst>
                                          <p:attrName>style.rotation</p:attrName>
                                        </p:attrNameLst>
                                      </p:cBhvr>
                                      <p:tavLst>
                                        <p:tav tm="0">
                                          <p:val>
                                            <p:fltVal val="90"/>
                                          </p:val>
                                        </p:tav>
                                        <p:tav tm="100000">
                                          <p:val>
                                            <p:fltVal val="0"/>
                                          </p:val>
                                        </p:tav>
                                      </p:tavLst>
                                    </p:anim>
                                    <p:animEffect transition="in" filter="fade">
                                      <p:cBhvr>
                                        <p:cTn id="90"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0" grpId="0" animBg="1"/>
      <p:bldP spid="19" grpId="0"/>
      <p:bldP spid="22" grpId="0" animBg="1"/>
      <p:bldP spid="2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4B1F3059-1C5D-4027-A664-6197D573F006}"/>
              </a:ext>
            </a:extLst>
          </p:cNvPr>
          <p:cNvSpPr/>
          <p:nvPr/>
        </p:nvSpPr>
        <p:spPr>
          <a:xfrm>
            <a:off x="-12700" y="-12700"/>
            <a:ext cx="3505200" cy="6883400"/>
          </a:xfrm>
          <a:custGeom>
            <a:avLst/>
            <a:gdLst>
              <a:gd name="connsiteX0" fmla="*/ 12700 w 3505200"/>
              <a:gd name="connsiteY0" fmla="*/ 12700 h 6883400"/>
              <a:gd name="connsiteX1" fmla="*/ 3505200 w 3505200"/>
              <a:gd name="connsiteY1" fmla="*/ 0 h 6883400"/>
              <a:gd name="connsiteX2" fmla="*/ 1663700 w 3505200"/>
              <a:gd name="connsiteY2" fmla="*/ 6883400 h 6883400"/>
              <a:gd name="connsiteX3" fmla="*/ 0 w 3505200"/>
              <a:gd name="connsiteY3" fmla="*/ 6883400 h 6883400"/>
              <a:gd name="connsiteX4" fmla="*/ 12700 w 35052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5200" h="6883400">
                <a:moveTo>
                  <a:pt x="12700" y="12700"/>
                </a:moveTo>
                <a:lnTo>
                  <a:pt x="3505200" y="0"/>
                </a:lnTo>
                <a:lnTo>
                  <a:pt x="1663700" y="6883400"/>
                </a:lnTo>
                <a:lnTo>
                  <a:pt x="0" y="6883400"/>
                </a:lnTo>
                <a:cubicBezTo>
                  <a:pt x="4233" y="4593167"/>
                  <a:pt x="8467" y="2302933"/>
                  <a:pt x="12700" y="12700"/>
                </a:cubicBez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
            <a:extLst>
              <a:ext uri="{FF2B5EF4-FFF2-40B4-BE49-F238E27FC236}">
                <a16:creationId xmlns:a16="http://schemas.microsoft.com/office/drawing/2014/main" id="{D71ECB3D-DFC8-48C2-8F5A-2F57B29A057A}"/>
              </a:ext>
            </a:extLst>
          </p:cNvPr>
          <p:cNvSpPr/>
          <p:nvPr/>
        </p:nvSpPr>
        <p:spPr>
          <a:xfrm>
            <a:off x="1651000" y="-25400"/>
            <a:ext cx="10071100" cy="6908800"/>
          </a:xfrm>
          <a:custGeom>
            <a:avLst/>
            <a:gdLst>
              <a:gd name="connsiteX0" fmla="*/ 1828800 w 10071100"/>
              <a:gd name="connsiteY0" fmla="*/ 0 h 6908800"/>
              <a:gd name="connsiteX1" fmla="*/ 0 w 10071100"/>
              <a:gd name="connsiteY1" fmla="*/ 6908800 h 6908800"/>
              <a:gd name="connsiteX2" fmla="*/ 10071100 w 10071100"/>
              <a:gd name="connsiteY2" fmla="*/ 6896100 h 6908800"/>
              <a:gd name="connsiteX3" fmla="*/ 6083300 w 10071100"/>
              <a:gd name="connsiteY3" fmla="*/ 25400 h 6908800"/>
              <a:gd name="connsiteX4" fmla="*/ 1828800 w 10071100"/>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1100" h="6908800">
                <a:moveTo>
                  <a:pt x="1828800" y="0"/>
                </a:moveTo>
                <a:lnTo>
                  <a:pt x="0" y="6908800"/>
                </a:lnTo>
                <a:lnTo>
                  <a:pt x="10071100" y="6896100"/>
                </a:lnTo>
                <a:lnTo>
                  <a:pt x="6083300" y="25400"/>
                </a:lnTo>
                <a:lnTo>
                  <a:pt x="1828800" y="0"/>
                </a:lnTo>
                <a:close/>
              </a:path>
            </a:pathLst>
          </a:custGeom>
          <a:solidFill>
            <a:srgbClr val="F6B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任意多边形: 形状 5">
            <a:extLst>
              <a:ext uri="{FF2B5EF4-FFF2-40B4-BE49-F238E27FC236}">
                <a16:creationId xmlns:a16="http://schemas.microsoft.com/office/drawing/2014/main" id="{308E788A-80AE-44B3-A0C3-815597C500CB}"/>
              </a:ext>
            </a:extLst>
          </p:cNvPr>
          <p:cNvSpPr/>
          <p:nvPr/>
        </p:nvSpPr>
        <p:spPr>
          <a:xfrm>
            <a:off x="7737475" y="-12700"/>
            <a:ext cx="4467225" cy="6899275"/>
          </a:xfrm>
          <a:custGeom>
            <a:avLst/>
            <a:gdLst>
              <a:gd name="connsiteX0" fmla="*/ 0 w 4457700"/>
              <a:gd name="connsiteY0" fmla="*/ 0 h 6896100"/>
              <a:gd name="connsiteX1" fmla="*/ 4457700 w 4457700"/>
              <a:gd name="connsiteY1" fmla="*/ 12700 h 6896100"/>
              <a:gd name="connsiteX2" fmla="*/ 4457700 w 4457700"/>
              <a:gd name="connsiteY2" fmla="*/ 6896100 h 6896100"/>
              <a:gd name="connsiteX3" fmla="*/ 4000500 w 4457700"/>
              <a:gd name="connsiteY3" fmla="*/ 6883400 h 6896100"/>
              <a:gd name="connsiteX4" fmla="*/ 0 w 4457700"/>
              <a:gd name="connsiteY4" fmla="*/ 0 h 6896100"/>
              <a:gd name="connsiteX0" fmla="*/ 0 w 4457700"/>
              <a:gd name="connsiteY0" fmla="*/ 0 h 6911975"/>
              <a:gd name="connsiteX1" fmla="*/ 4457700 w 4457700"/>
              <a:gd name="connsiteY1" fmla="*/ 12700 h 6911975"/>
              <a:gd name="connsiteX2" fmla="*/ 4457700 w 4457700"/>
              <a:gd name="connsiteY2" fmla="*/ 6896100 h 6911975"/>
              <a:gd name="connsiteX3" fmla="*/ 3981450 w 4457700"/>
              <a:gd name="connsiteY3" fmla="*/ 6911975 h 6911975"/>
              <a:gd name="connsiteX4" fmla="*/ 0 w 4457700"/>
              <a:gd name="connsiteY4" fmla="*/ 0 h 6911975"/>
              <a:gd name="connsiteX0" fmla="*/ 0 w 4448175"/>
              <a:gd name="connsiteY0" fmla="*/ 34925 h 6899275"/>
              <a:gd name="connsiteX1" fmla="*/ 4448175 w 4448175"/>
              <a:gd name="connsiteY1" fmla="*/ 0 h 6899275"/>
              <a:gd name="connsiteX2" fmla="*/ 4448175 w 4448175"/>
              <a:gd name="connsiteY2" fmla="*/ 6883400 h 6899275"/>
              <a:gd name="connsiteX3" fmla="*/ 3971925 w 4448175"/>
              <a:gd name="connsiteY3" fmla="*/ 6899275 h 6899275"/>
              <a:gd name="connsiteX4" fmla="*/ 0 w 4448175"/>
              <a:gd name="connsiteY4" fmla="*/ 34925 h 6899275"/>
              <a:gd name="connsiteX0" fmla="*/ 0 w 4467225"/>
              <a:gd name="connsiteY0" fmla="*/ 6350 h 6899275"/>
              <a:gd name="connsiteX1" fmla="*/ 4467225 w 4467225"/>
              <a:gd name="connsiteY1" fmla="*/ 0 h 6899275"/>
              <a:gd name="connsiteX2" fmla="*/ 4467225 w 4467225"/>
              <a:gd name="connsiteY2" fmla="*/ 6883400 h 6899275"/>
              <a:gd name="connsiteX3" fmla="*/ 3990975 w 4467225"/>
              <a:gd name="connsiteY3" fmla="*/ 6899275 h 6899275"/>
              <a:gd name="connsiteX4" fmla="*/ 0 w 4467225"/>
              <a:gd name="connsiteY4" fmla="*/ 6350 h 689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7225" h="6899275">
                <a:moveTo>
                  <a:pt x="0" y="6350"/>
                </a:moveTo>
                <a:lnTo>
                  <a:pt x="4467225" y="0"/>
                </a:lnTo>
                <a:lnTo>
                  <a:pt x="4467225" y="6883400"/>
                </a:lnTo>
                <a:lnTo>
                  <a:pt x="3990975" y="6899275"/>
                </a:lnTo>
                <a:lnTo>
                  <a:pt x="0" y="6350"/>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6">
            <a:extLst>
              <a:ext uri="{FF2B5EF4-FFF2-40B4-BE49-F238E27FC236}">
                <a16:creationId xmlns:a16="http://schemas.microsoft.com/office/drawing/2014/main" id="{D7613381-F828-4CF3-8E77-C82AFD27146E}"/>
              </a:ext>
            </a:extLst>
          </p:cNvPr>
          <p:cNvGrpSpPr/>
          <p:nvPr/>
        </p:nvGrpSpPr>
        <p:grpSpPr>
          <a:xfrm>
            <a:off x="461736" y="336783"/>
            <a:ext cx="11260364" cy="6066967"/>
            <a:chOff x="461736" y="336783"/>
            <a:chExt cx="11260364" cy="6066967"/>
          </a:xfrm>
        </p:grpSpPr>
        <p:sp>
          <p:nvSpPr>
            <p:cNvPr id="8" name="矩形: 圆角 7">
              <a:extLst>
                <a:ext uri="{FF2B5EF4-FFF2-40B4-BE49-F238E27FC236}">
                  <a16:creationId xmlns:a16="http://schemas.microsoft.com/office/drawing/2014/main" id="{B2E6F996-B125-43A3-A5AF-E0E75C6C716F}"/>
                </a:ext>
              </a:extLst>
            </p:cNvPr>
            <p:cNvSpPr/>
            <p:nvPr/>
          </p:nvSpPr>
          <p:spPr>
            <a:xfrm>
              <a:off x="461736" y="336783"/>
              <a:ext cx="11260364" cy="6066967"/>
            </a:xfrm>
            <a:prstGeom prst="roundRect">
              <a:avLst>
                <a:gd name="adj" fmla="val 1595"/>
              </a:avLst>
            </a:prstGeom>
            <a:solidFill>
              <a:schemeClr val="bg1"/>
            </a:solidFill>
            <a:ln>
              <a:noFill/>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圆角 8">
              <a:extLst>
                <a:ext uri="{FF2B5EF4-FFF2-40B4-BE49-F238E27FC236}">
                  <a16:creationId xmlns:a16="http://schemas.microsoft.com/office/drawing/2014/main" id="{1E9BDDCD-6382-459D-958F-775801A6FA9E}"/>
                </a:ext>
              </a:extLst>
            </p:cNvPr>
            <p:cNvSpPr/>
            <p:nvPr/>
          </p:nvSpPr>
          <p:spPr>
            <a:xfrm>
              <a:off x="798286" y="624115"/>
              <a:ext cx="10580913" cy="5471886"/>
            </a:xfrm>
            <a:prstGeom prst="roundRect">
              <a:avLst>
                <a:gd name="adj" fmla="val 1595"/>
              </a:avLst>
            </a:prstGeom>
            <a:noFill/>
            <a:ln w="15875">
              <a:solidFill>
                <a:schemeClr val="tx1">
                  <a:lumMod val="95000"/>
                  <a:lumOff val="5000"/>
                </a:schemeClr>
              </a:solidFill>
              <a:prstDash val="dash"/>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13" name="图片 12">
            <a:extLst>
              <a:ext uri="{FF2B5EF4-FFF2-40B4-BE49-F238E27FC236}">
                <a16:creationId xmlns:a16="http://schemas.microsoft.com/office/drawing/2014/main" id="{88479DFB-F5AE-43B6-9ECC-7725300D62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955562" y="788456"/>
            <a:ext cx="538163" cy="404813"/>
          </a:xfrm>
          <a:prstGeom prst="rect">
            <a:avLst/>
          </a:prstGeom>
        </p:spPr>
      </p:pic>
      <p:pic>
        <p:nvPicPr>
          <p:cNvPr id="11" name="图片 10">
            <a:extLst>
              <a:ext uri="{FF2B5EF4-FFF2-40B4-BE49-F238E27FC236}">
                <a16:creationId xmlns:a16="http://schemas.microsoft.com/office/drawing/2014/main" id="{5FC6130E-FE57-05C9-9DEB-521DEF4D2AF2}"/>
              </a:ext>
            </a:extLst>
          </p:cNvPr>
          <p:cNvPicPr>
            <a:picLocks noChangeAspect="1"/>
          </p:cNvPicPr>
          <p:nvPr/>
        </p:nvPicPr>
        <p:blipFill>
          <a:blip r:embed="rId4"/>
          <a:stretch>
            <a:fillRect/>
          </a:stretch>
        </p:blipFill>
        <p:spPr>
          <a:xfrm>
            <a:off x="1314468" y="1026346"/>
            <a:ext cx="9730647" cy="4687839"/>
          </a:xfrm>
          <a:prstGeom prst="rect">
            <a:avLst/>
          </a:prstGeom>
        </p:spPr>
      </p:pic>
    </p:spTree>
    <p:extLst>
      <p:ext uri="{BB962C8B-B14F-4D97-AF65-F5344CB8AC3E}">
        <p14:creationId xmlns:p14="http://schemas.microsoft.com/office/powerpoint/2010/main" val="22953034"/>
      </p:ext>
    </p:extLst>
  </p:cSld>
  <p:clrMapOvr>
    <a:masterClrMapping/>
  </p:clrMapOvr>
  <mc:AlternateContent xmlns:mc="http://schemas.openxmlformats.org/markup-compatibility/2006">
    <mc:Choice xmlns:p14="http://schemas.microsoft.com/office/powerpoint/2010/main" Requires="p14">
      <p:transition spd="slow" p14:dur="175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75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750"/>
                                        <p:tgtEl>
                                          <p:spTgt spid="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750"/>
                                        <p:tgtEl>
                                          <p:spTgt spid="5"/>
                                        </p:tgtEl>
                                      </p:cBhvr>
                                    </p:animEffect>
                                  </p:childTnLst>
                                </p:cTn>
                              </p:par>
                            </p:childTnLst>
                          </p:cTn>
                        </p:par>
                        <p:par>
                          <p:cTn id="14" fill="hold">
                            <p:stCondLst>
                              <p:cond delay="750"/>
                            </p:stCondLst>
                            <p:childTnLst>
                              <p:par>
                                <p:cTn id="15" presetID="53" presetClass="entr" presetSubtype="16"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750" fill="hold"/>
                                        <p:tgtEl>
                                          <p:spTgt spid="7"/>
                                        </p:tgtEl>
                                        <p:attrNameLst>
                                          <p:attrName>ppt_w</p:attrName>
                                        </p:attrNameLst>
                                      </p:cBhvr>
                                      <p:tavLst>
                                        <p:tav tm="0">
                                          <p:val>
                                            <p:fltVal val="0"/>
                                          </p:val>
                                        </p:tav>
                                        <p:tav tm="100000">
                                          <p:val>
                                            <p:strVal val="#ppt_w"/>
                                          </p:val>
                                        </p:tav>
                                      </p:tavLst>
                                    </p:anim>
                                    <p:anim calcmode="lin" valueType="num">
                                      <p:cBhvr>
                                        <p:cTn id="18" dur="750" fill="hold"/>
                                        <p:tgtEl>
                                          <p:spTgt spid="7"/>
                                        </p:tgtEl>
                                        <p:attrNameLst>
                                          <p:attrName>ppt_h</p:attrName>
                                        </p:attrNameLst>
                                      </p:cBhvr>
                                      <p:tavLst>
                                        <p:tav tm="0">
                                          <p:val>
                                            <p:fltVal val="0"/>
                                          </p:val>
                                        </p:tav>
                                        <p:tav tm="100000">
                                          <p:val>
                                            <p:strVal val="#ppt_h"/>
                                          </p:val>
                                        </p:tav>
                                      </p:tavLst>
                                    </p:anim>
                                    <p:animEffect transition="in" filter="fade">
                                      <p:cBhvr>
                                        <p:cTn id="19" dur="750"/>
                                        <p:tgtEl>
                                          <p:spTgt spid="7"/>
                                        </p:tgtEl>
                                      </p:cBhvr>
                                    </p:animEffect>
                                  </p:childTnLst>
                                </p:cTn>
                              </p:par>
                            </p:childTnLst>
                          </p:cTn>
                        </p:par>
                        <p:par>
                          <p:cTn id="20" fill="hold">
                            <p:stCondLst>
                              <p:cond delay="1500"/>
                            </p:stCondLst>
                            <p:childTnLst>
                              <p:par>
                                <p:cTn id="21" presetID="22" presetClass="entr" presetSubtype="4"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883A8C68-9946-42C7-82C9-2FE0DAE61D4A}"/>
              </a:ext>
            </a:extLst>
          </p:cNvPr>
          <p:cNvSpPr/>
          <p:nvPr/>
        </p:nvSpPr>
        <p:spPr>
          <a:xfrm>
            <a:off x="-12700" y="-12700"/>
            <a:ext cx="3505200" cy="6883400"/>
          </a:xfrm>
          <a:custGeom>
            <a:avLst/>
            <a:gdLst>
              <a:gd name="connsiteX0" fmla="*/ 12700 w 3505200"/>
              <a:gd name="connsiteY0" fmla="*/ 12700 h 6883400"/>
              <a:gd name="connsiteX1" fmla="*/ 3505200 w 3505200"/>
              <a:gd name="connsiteY1" fmla="*/ 0 h 6883400"/>
              <a:gd name="connsiteX2" fmla="*/ 1663700 w 3505200"/>
              <a:gd name="connsiteY2" fmla="*/ 6883400 h 6883400"/>
              <a:gd name="connsiteX3" fmla="*/ 0 w 3505200"/>
              <a:gd name="connsiteY3" fmla="*/ 6883400 h 6883400"/>
              <a:gd name="connsiteX4" fmla="*/ 12700 w 35052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5200" h="6883400">
                <a:moveTo>
                  <a:pt x="12700" y="12700"/>
                </a:moveTo>
                <a:lnTo>
                  <a:pt x="3505200" y="0"/>
                </a:lnTo>
                <a:lnTo>
                  <a:pt x="1663700" y="6883400"/>
                </a:lnTo>
                <a:lnTo>
                  <a:pt x="0" y="6883400"/>
                </a:lnTo>
                <a:cubicBezTo>
                  <a:pt x="4233" y="4593167"/>
                  <a:pt x="8467" y="2302933"/>
                  <a:pt x="12700" y="12700"/>
                </a:cubicBez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
            <a:extLst>
              <a:ext uri="{FF2B5EF4-FFF2-40B4-BE49-F238E27FC236}">
                <a16:creationId xmlns:a16="http://schemas.microsoft.com/office/drawing/2014/main" id="{9185846E-F018-4B65-83BD-B7847A836BAE}"/>
              </a:ext>
            </a:extLst>
          </p:cNvPr>
          <p:cNvSpPr/>
          <p:nvPr/>
        </p:nvSpPr>
        <p:spPr>
          <a:xfrm>
            <a:off x="1651000" y="-25400"/>
            <a:ext cx="10071100" cy="6908800"/>
          </a:xfrm>
          <a:custGeom>
            <a:avLst/>
            <a:gdLst>
              <a:gd name="connsiteX0" fmla="*/ 1828800 w 10071100"/>
              <a:gd name="connsiteY0" fmla="*/ 0 h 6908800"/>
              <a:gd name="connsiteX1" fmla="*/ 0 w 10071100"/>
              <a:gd name="connsiteY1" fmla="*/ 6908800 h 6908800"/>
              <a:gd name="connsiteX2" fmla="*/ 10071100 w 10071100"/>
              <a:gd name="connsiteY2" fmla="*/ 6896100 h 6908800"/>
              <a:gd name="connsiteX3" fmla="*/ 6083300 w 10071100"/>
              <a:gd name="connsiteY3" fmla="*/ 25400 h 6908800"/>
              <a:gd name="connsiteX4" fmla="*/ 1828800 w 10071100"/>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1100" h="6908800">
                <a:moveTo>
                  <a:pt x="1828800" y="0"/>
                </a:moveTo>
                <a:lnTo>
                  <a:pt x="0" y="6908800"/>
                </a:lnTo>
                <a:lnTo>
                  <a:pt x="10071100" y="6896100"/>
                </a:lnTo>
                <a:lnTo>
                  <a:pt x="6083300" y="25400"/>
                </a:lnTo>
                <a:lnTo>
                  <a:pt x="1828800" y="0"/>
                </a:lnTo>
                <a:close/>
              </a:path>
            </a:pathLst>
          </a:custGeom>
          <a:solidFill>
            <a:srgbClr val="F6B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任意多边形: 形状 5">
            <a:extLst>
              <a:ext uri="{FF2B5EF4-FFF2-40B4-BE49-F238E27FC236}">
                <a16:creationId xmlns:a16="http://schemas.microsoft.com/office/drawing/2014/main" id="{553BEBF0-52F3-42F9-B2DD-A4A8BFADBC4A}"/>
              </a:ext>
            </a:extLst>
          </p:cNvPr>
          <p:cNvSpPr/>
          <p:nvPr/>
        </p:nvSpPr>
        <p:spPr>
          <a:xfrm>
            <a:off x="7737475" y="-12700"/>
            <a:ext cx="4467225" cy="6899275"/>
          </a:xfrm>
          <a:custGeom>
            <a:avLst/>
            <a:gdLst>
              <a:gd name="connsiteX0" fmla="*/ 0 w 4457700"/>
              <a:gd name="connsiteY0" fmla="*/ 0 h 6896100"/>
              <a:gd name="connsiteX1" fmla="*/ 4457700 w 4457700"/>
              <a:gd name="connsiteY1" fmla="*/ 12700 h 6896100"/>
              <a:gd name="connsiteX2" fmla="*/ 4457700 w 4457700"/>
              <a:gd name="connsiteY2" fmla="*/ 6896100 h 6896100"/>
              <a:gd name="connsiteX3" fmla="*/ 4000500 w 4457700"/>
              <a:gd name="connsiteY3" fmla="*/ 6883400 h 6896100"/>
              <a:gd name="connsiteX4" fmla="*/ 0 w 4457700"/>
              <a:gd name="connsiteY4" fmla="*/ 0 h 6896100"/>
              <a:gd name="connsiteX0" fmla="*/ 0 w 4457700"/>
              <a:gd name="connsiteY0" fmla="*/ 0 h 6911975"/>
              <a:gd name="connsiteX1" fmla="*/ 4457700 w 4457700"/>
              <a:gd name="connsiteY1" fmla="*/ 12700 h 6911975"/>
              <a:gd name="connsiteX2" fmla="*/ 4457700 w 4457700"/>
              <a:gd name="connsiteY2" fmla="*/ 6896100 h 6911975"/>
              <a:gd name="connsiteX3" fmla="*/ 3981450 w 4457700"/>
              <a:gd name="connsiteY3" fmla="*/ 6911975 h 6911975"/>
              <a:gd name="connsiteX4" fmla="*/ 0 w 4457700"/>
              <a:gd name="connsiteY4" fmla="*/ 0 h 6911975"/>
              <a:gd name="connsiteX0" fmla="*/ 0 w 4448175"/>
              <a:gd name="connsiteY0" fmla="*/ 34925 h 6899275"/>
              <a:gd name="connsiteX1" fmla="*/ 4448175 w 4448175"/>
              <a:gd name="connsiteY1" fmla="*/ 0 h 6899275"/>
              <a:gd name="connsiteX2" fmla="*/ 4448175 w 4448175"/>
              <a:gd name="connsiteY2" fmla="*/ 6883400 h 6899275"/>
              <a:gd name="connsiteX3" fmla="*/ 3971925 w 4448175"/>
              <a:gd name="connsiteY3" fmla="*/ 6899275 h 6899275"/>
              <a:gd name="connsiteX4" fmla="*/ 0 w 4448175"/>
              <a:gd name="connsiteY4" fmla="*/ 34925 h 6899275"/>
              <a:gd name="connsiteX0" fmla="*/ 0 w 4467225"/>
              <a:gd name="connsiteY0" fmla="*/ 6350 h 6899275"/>
              <a:gd name="connsiteX1" fmla="*/ 4467225 w 4467225"/>
              <a:gd name="connsiteY1" fmla="*/ 0 h 6899275"/>
              <a:gd name="connsiteX2" fmla="*/ 4467225 w 4467225"/>
              <a:gd name="connsiteY2" fmla="*/ 6883400 h 6899275"/>
              <a:gd name="connsiteX3" fmla="*/ 3990975 w 4467225"/>
              <a:gd name="connsiteY3" fmla="*/ 6899275 h 6899275"/>
              <a:gd name="connsiteX4" fmla="*/ 0 w 4467225"/>
              <a:gd name="connsiteY4" fmla="*/ 6350 h 689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7225" h="6899275">
                <a:moveTo>
                  <a:pt x="0" y="6350"/>
                </a:moveTo>
                <a:lnTo>
                  <a:pt x="4467225" y="0"/>
                </a:lnTo>
                <a:lnTo>
                  <a:pt x="4467225" y="6883400"/>
                </a:lnTo>
                <a:lnTo>
                  <a:pt x="3990975" y="6899275"/>
                </a:lnTo>
                <a:lnTo>
                  <a:pt x="0" y="6350"/>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9" name="组合 8">
            <a:extLst>
              <a:ext uri="{FF2B5EF4-FFF2-40B4-BE49-F238E27FC236}">
                <a16:creationId xmlns:a16="http://schemas.microsoft.com/office/drawing/2014/main" id="{30161D24-99E6-4E77-AC4C-21120F89774A}"/>
              </a:ext>
            </a:extLst>
          </p:cNvPr>
          <p:cNvGrpSpPr/>
          <p:nvPr/>
        </p:nvGrpSpPr>
        <p:grpSpPr>
          <a:xfrm>
            <a:off x="461736" y="336783"/>
            <a:ext cx="11260364" cy="6066967"/>
            <a:chOff x="461736" y="336783"/>
            <a:chExt cx="11260364" cy="6066967"/>
          </a:xfrm>
        </p:grpSpPr>
        <p:sp>
          <p:nvSpPr>
            <p:cNvPr id="7" name="矩形: 圆角 6">
              <a:extLst>
                <a:ext uri="{FF2B5EF4-FFF2-40B4-BE49-F238E27FC236}">
                  <a16:creationId xmlns:a16="http://schemas.microsoft.com/office/drawing/2014/main" id="{BB0B2146-8135-4C64-811B-E3B1DD2C9D5A}"/>
                </a:ext>
              </a:extLst>
            </p:cNvPr>
            <p:cNvSpPr/>
            <p:nvPr/>
          </p:nvSpPr>
          <p:spPr>
            <a:xfrm>
              <a:off x="461736" y="336783"/>
              <a:ext cx="11260364" cy="6066967"/>
            </a:xfrm>
            <a:prstGeom prst="roundRect">
              <a:avLst>
                <a:gd name="adj" fmla="val 1595"/>
              </a:avLst>
            </a:prstGeom>
            <a:solidFill>
              <a:schemeClr val="bg1"/>
            </a:solidFill>
            <a:ln>
              <a:noFill/>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圆角 7">
              <a:extLst>
                <a:ext uri="{FF2B5EF4-FFF2-40B4-BE49-F238E27FC236}">
                  <a16:creationId xmlns:a16="http://schemas.microsoft.com/office/drawing/2014/main" id="{974EE83A-4580-4206-AE77-EBC9FA596595}"/>
                </a:ext>
              </a:extLst>
            </p:cNvPr>
            <p:cNvSpPr/>
            <p:nvPr/>
          </p:nvSpPr>
          <p:spPr>
            <a:xfrm>
              <a:off x="798286" y="624115"/>
              <a:ext cx="10580913" cy="5471886"/>
            </a:xfrm>
            <a:prstGeom prst="roundRect">
              <a:avLst>
                <a:gd name="adj" fmla="val 1595"/>
              </a:avLst>
            </a:prstGeom>
            <a:noFill/>
            <a:ln w="15875">
              <a:solidFill>
                <a:schemeClr val="tx1">
                  <a:lumMod val="95000"/>
                  <a:lumOff val="5000"/>
                </a:schemeClr>
              </a:solidFill>
              <a:prstDash val="dash"/>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0" name="矩形 9">
            <a:extLst>
              <a:ext uri="{FF2B5EF4-FFF2-40B4-BE49-F238E27FC236}">
                <a16:creationId xmlns:a16="http://schemas.microsoft.com/office/drawing/2014/main" id="{A6A7E688-13E2-4093-8903-EFE22618146C}"/>
              </a:ext>
            </a:extLst>
          </p:cNvPr>
          <p:cNvSpPr/>
          <p:nvPr/>
        </p:nvSpPr>
        <p:spPr>
          <a:xfrm>
            <a:off x="4151941" y="2044977"/>
            <a:ext cx="3753642" cy="584776"/>
          </a:xfrm>
          <a:prstGeom prst="rect">
            <a:avLst/>
          </a:prstGeom>
          <a:solidFill>
            <a:schemeClr val="bg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lumMod val="95000"/>
                    <a:lumOff val="5000"/>
                  </a:schemeClr>
                </a:solidFill>
                <a:cs typeface="+mn-ea"/>
                <a:sym typeface="+mn-lt"/>
              </a:rPr>
              <a:t>PART 6</a:t>
            </a:r>
            <a:endParaRPr lang="zh-CN" altLang="en-US" sz="2800" dirty="0">
              <a:solidFill>
                <a:schemeClr val="tx1">
                  <a:lumMod val="95000"/>
                  <a:lumOff val="5000"/>
                </a:schemeClr>
              </a:solidFill>
              <a:cs typeface="+mn-ea"/>
              <a:sym typeface="+mn-lt"/>
            </a:endParaRPr>
          </a:p>
        </p:txBody>
      </p:sp>
      <p:pic>
        <p:nvPicPr>
          <p:cNvPr id="11" name="图片 10">
            <a:extLst>
              <a:ext uri="{FF2B5EF4-FFF2-40B4-BE49-F238E27FC236}">
                <a16:creationId xmlns:a16="http://schemas.microsoft.com/office/drawing/2014/main" id="{3FC23526-3398-484D-A292-DD4EB7FCEB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1943" y="3507169"/>
            <a:ext cx="1019144" cy="1019144"/>
          </a:xfrm>
          <a:prstGeom prst="rect">
            <a:avLst/>
          </a:prstGeom>
        </p:spPr>
      </p:pic>
      <p:pic>
        <p:nvPicPr>
          <p:cNvPr id="12" name="图片 11">
            <a:extLst>
              <a:ext uri="{FF2B5EF4-FFF2-40B4-BE49-F238E27FC236}">
                <a16:creationId xmlns:a16="http://schemas.microsoft.com/office/drawing/2014/main" id="{762D5342-5F06-4A2E-BEFD-70028AAD6D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1345" y="2566652"/>
            <a:ext cx="1862082" cy="931041"/>
          </a:xfrm>
          <a:prstGeom prst="rect">
            <a:avLst/>
          </a:prstGeom>
        </p:spPr>
      </p:pic>
      <p:pic>
        <p:nvPicPr>
          <p:cNvPr id="13" name="图片 12">
            <a:extLst>
              <a:ext uri="{FF2B5EF4-FFF2-40B4-BE49-F238E27FC236}">
                <a16:creationId xmlns:a16="http://schemas.microsoft.com/office/drawing/2014/main" id="{90B3A3E0-4DD2-49D9-993E-0D71C34899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33143" y="4951705"/>
            <a:ext cx="1150877" cy="863158"/>
          </a:xfrm>
          <a:prstGeom prst="rect">
            <a:avLst/>
          </a:prstGeom>
        </p:spPr>
      </p:pic>
      <p:pic>
        <p:nvPicPr>
          <p:cNvPr id="14" name="图片 13">
            <a:extLst>
              <a:ext uri="{FF2B5EF4-FFF2-40B4-BE49-F238E27FC236}">
                <a16:creationId xmlns:a16="http://schemas.microsoft.com/office/drawing/2014/main" id="{D82E8421-DD3A-4801-835C-5BF8E3B14E8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54254" y="3355752"/>
            <a:ext cx="1152946" cy="1537261"/>
          </a:xfrm>
          <a:prstGeom prst="rect">
            <a:avLst/>
          </a:prstGeom>
        </p:spPr>
      </p:pic>
      <p:pic>
        <p:nvPicPr>
          <p:cNvPr id="15" name="图片 14">
            <a:extLst>
              <a:ext uri="{FF2B5EF4-FFF2-40B4-BE49-F238E27FC236}">
                <a16:creationId xmlns:a16="http://schemas.microsoft.com/office/drawing/2014/main" id="{5A509783-4741-42FF-A02C-D61E6CC5CB9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572" y="5127226"/>
            <a:ext cx="1884161" cy="1256107"/>
          </a:xfrm>
          <a:prstGeom prst="rect">
            <a:avLst/>
          </a:prstGeom>
        </p:spPr>
      </p:pic>
      <p:pic>
        <p:nvPicPr>
          <p:cNvPr id="16" name="图片 15">
            <a:extLst>
              <a:ext uri="{FF2B5EF4-FFF2-40B4-BE49-F238E27FC236}">
                <a16:creationId xmlns:a16="http://schemas.microsoft.com/office/drawing/2014/main" id="{7DE54687-8D94-4961-A142-C46AC2975FA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097469" y="4932512"/>
            <a:ext cx="1221361" cy="1221361"/>
          </a:xfrm>
          <a:prstGeom prst="rect">
            <a:avLst/>
          </a:prstGeom>
        </p:spPr>
      </p:pic>
      <p:pic>
        <p:nvPicPr>
          <p:cNvPr id="17" name="图片 16">
            <a:extLst>
              <a:ext uri="{FF2B5EF4-FFF2-40B4-BE49-F238E27FC236}">
                <a16:creationId xmlns:a16="http://schemas.microsoft.com/office/drawing/2014/main" id="{7979AE8E-CED1-4EFE-9AA2-DBAFBFEFF35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68260" y="517842"/>
            <a:ext cx="1123950" cy="1123950"/>
          </a:xfrm>
          <a:prstGeom prst="rect">
            <a:avLst/>
          </a:prstGeom>
        </p:spPr>
      </p:pic>
      <p:pic>
        <p:nvPicPr>
          <p:cNvPr id="18" name="图片 17">
            <a:extLst>
              <a:ext uri="{FF2B5EF4-FFF2-40B4-BE49-F238E27FC236}">
                <a16:creationId xmlns:a16="http://schemas.microsoft.com/office/drawing/2014/main" id="{24DC986A-8D08-447C-9ED1-EC89D9C12FB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905583" y="1645093"/>
            <a:ext cx="1169552" cy="584776"/>
          </a:xfrm>
          <a:prstGeom prst="rect">
            <a:avLst/>
          </a:prstGeom>
        </p:spPr>
      </p:pic>
      <p:sp>
        <p:nvSpPr>
          <p:cNvPr id="19" name="矩形 18">
            <a:extLst>
              <a:ext uri="{FF2B5EF4-FFF2-40B4-BE49-F238E27FC236}">
                <a16:creationId xmlns:a16="http://schemas.microsoft.com/office/drawing/2014/main" id="{E46D8195-7D21-4528-91A1-30052AA40FDB}"/>
              </a:ext>
            </a:extLst>
          </p:cNvPr>
          <p:cNvSpPr/>
          <p:nvPr/>
        </p:nvSpPr>
        <p:spPr>
          <a:xfrm>
            <a:off x="3166440" y="3131004"/>
            <a:ext cx="5724644" cy="1200329"/>
          </a:xfrm>
          <a:prstGeom prst="rect">
            <a:avLst/>
          </a:prstGeom>
        </p:spPr>
        <p:txBody>
          <a:bodyPr wrap="none">
            <a:spAutoFit/>
          </a:bodyPr>
          <a:lstStyle/>
          <a:p>
            <a:pPr lvl="0" fontAlgn="ctr">
              <a:defRPr/>
            </a:pPr>
            <a:r>
              <a:rPr lang="zh-CN" altLang="en-US" sz="7200" b="1" dirty="0">
                <a:solidFill>
                  <a:prstClr val="black"/>
                </a:solidFill>
                <a:cs typeface="+mn-ea"/>
                <a:sym typeface="+mn-lt"/>
              </a:rPr>
              <a:t>配置管理工具</a:t>
            </a:r>
            <a:endParaRPr lang="en-US" altLang="zh-CN" sz="7200" b="1" dirty="0">
              <a:solidFill>
                <a:prstClr val="black"/>
              </a:solidFill>
              <a:cs typeface="+mn-ea"/>
              <a:sym typeface="+mn-lt"/>
            </a:endParaRPr>
          </a:p>
        </p:txBody>
      </p:sp>
      <p:sp>
        <p:nvSpPr>
          <p:cNvPr id="22" name="任意多边形: 形状 21">
            <a:extLst>
              <a:ext uri="{FF2B5EF4-FFF2-40B4-BE49-F238E27FC236}">
                <a16:creationId xmlns:a16="http://schemas.microsoft.com/office/drawing/2014/main" id="{A18FAB3A-1DD1-4871-935C-2DBBF58E3C11}"/>
              </a:ext>
            </a:extLst>
          </p:cNvPr>
          <p:cNvSpPr/>
          <p:nvPr/>
        </p:nvSpPr>
        <p:spPr>
          <a:xfrm>
            <a:off x="10261429" y="4264374"/>
            <a:ext cx="526098" cy="485662"/>
          </a:xfrm>
          <a:custGeom>
            <a:avLst/>
            <a:gdLst>
              <a:gd name="connsiteX0" fmla="*/ 1066800 w 1066800"/>
              <a:gd name="connsiteY0" fmla="*/ 0 h 889000"/>
              <a:gd name="connsiteX1" fmla="*/ 1066800 w 1066800"/>
              <a:gd name="connsiteY1" fmla="*/ 889000 h 889000"/>
              <a:gd name="connsiteX2" fmla="*/ 0 w 1066800"/>
              <a:gd name="connsiteY2" fmla="*/ 889000 h 889000"/>
              <a:gd name="connsiteX3" fmla="*/ 647700 w 1066800"/>
              <a:gd name="connsiteY3" fmla="*/ 495300 h 889000"/>
              <a:gd name="connsiteX4" fmla="*/ 0 w 1066800"/>
              <a:gd name="connsiteY4" fmla="*/ 101600 h 889000"/>
              <a:gd name="connsiteX5" fmla="*/ 1041400 w 1066800"/>
              <a:gd name="connsiteY5" fmla="*/ 25400 h 889000"/>
              <a:gd name="connsiteX6" fmla="*/ 1066800 w 1066800"/>
              <a:gd name="connsiteY6" fmla="*/ 0 h 889000"/>
              <a:gd name="connsiteX0" fmla="*/ 1041400 w 1066800"/>
              <a:gd name="connsiteY0" fmla="*/ 0 h 863600"/>
              <a:gd name="connsiteX1" fmla="*/ 1066800 w 1066800"/>
              <a:gd name="connsiteY1" fmla="*/ 863600 h 863600"/>
              <a:gd name="connsiteX2" fmla="*/ 0 w 1066800"/>
              <a:gd name="connsiteY2" fmla="*/ 863600 h 863600"/>
              <a:gd name="connsiteX3" fmla="*/ 647700 w 1066800"/>
              <a:gd name="connsiteY3" fmla="*/ 469900 h 863600"/>
              <a:gd name="connsiteX4" fmla="*/ 0 w 1066800"/>
              <a:gd name="connsiteY4" fmla="*/ 76200 h 863600"/>
              <a:gd name="connsiteX5" fmla="*/ 1041400 w 1066800"/>
              <a:gd name="connsiteY5" fmla="*/ 0 h 863600"/>
              <a:gd name="connsiteX0" fmla="*/ 1081881 w 1081881"/>
              <a:gd name="connsiteY0" fmla="*/ 0 h 868363"/>
              <a:gd name="connsiteX1" fmla="*/ 1066800 w 1081881"/>
              <a:gd name="connsiteY1" fmla="*/ 868363 h 868363"/>
              <a:gd name="connsiteX2" fmla="*/ 0 w 1081881"/>
              <a:gd name="connsiteY2" fmla="*/ 868363 h 868363"/>
              <a:gd name="connsiteX3" fmla="*/ 647700 w 1081881"/>
              <a:gd name="connsiteY3" fmla="*/ 474663 h 868363"/>
              <a:gd name="connsiteX4" fmla="*/ 0 w 1081881"/>
              <a:gd name="connsiteY4" fmla="*/ 80963 h 868363"/>
              <a:gd name="connsiteX5" fmla="*/ 1081881 w 1081881"/>
              <a:gd name="connsiteY5" fmla="*/ 0 h 868363"/>
              <a:gd name="connsiteX0" fmla="*/ 1086643 w 1086643"/>
              <a:gd name="connsiteY0" fmla="*/ 14287 h 882650"/>
              <a:gd name="connsiteX1" fmla="*/ 1071562 w 1086643"/>
              <a:gd name="connsiteY1" fmla="*/ 882650 h 882650"/>
              <a:gd name="connsiteX2" fmla="*/ 4762 w 1086643"/>
              <a:gd name="connsiteY2" fmla="*/ 882650 h 882650"/>
              <a:gd name="connsiteX3" fmla="*/ 652462 w 1086643"/>
              <a:gd name="connsiteY3" fmla="*/ 488950 h 882650"/>
              <a:gd name="connsiteX4" fmla="*/ 0 w 1086643"/>
              <a:gd name="connsiteY4" fmla="*/ 0 h 882650"/>
              <a:gd name="connsiteX5" fmla="*/ 1086643 w 1086643"/>
              <a:gd name="connsiteY5" fmla="*/ 14287 h 882650"/>
              <a:gd name="connsiteX0" fmla="*/ 1086643 w 1086643"/>
              <a:gd name="connsiteY0" fmla="*/ 14287 h 887412"/>
              <a:gd name="connsiteX1" fmla="*/ 1083468 w 1086643"/>
              <a:gd name="connsiteY1" fmla="*/ 887412 h 887412"/>
              <a:gd name="connsiteX2" fmla="*/ 4762 w 1086643"/>
              <a:gd name="connsiteY2" fmla="*/ 882650 h 887412"/>
              <a:gd name="connsiteX3" fmla="*/ 652462 w 1086643"/>
              <a:gd name="connsiteY3" fmla="*/ 488950 h 887412"/>
              <a:gd name="connsiteX4" fmla="*/ 0 w 1086643"/>
              <a:gd name="connsiteY4" fmla="*/ 0 h 887412"/>
              <a:gd name="connsiteX5" fmla="*/ 1086643 w 1086643"/>
              <a:gd name="connsiteY5" fmla="*/ 14287 h 887412"/>
              <a:gd name="connsiteX0" fmla="*/ 1086643 w 1086643"/>
              <a:gd name="connsiteY0" fmla="*/ 14287 h 887412"/>
              <a:gd name="connsiteX1" fmla="*/ 1083468 w 1086643"/>
              <a:gd name="connsiteY1" fmla="*/ 887412 h 887412"/>
              <a:gd name="connsiteX2" fmla="*/ 4762 w 1086643"/>
              <a:gd name="connsiteY2" fmla="*/ 882650 h 887412"/>
              <a:gd name="connsiteX3" fmla="*/ 671512 w 1086643"/>
              <a:gd name="connsiteY3" fmla="*/ 415131 h 887412"/>
              <a:gd name="connsiteX4" fmla="*/ 0 w 1086643"/>
              <a:gd name="connsiteY4" fmla="*/ 0 h 887412"/>
              <a:gd name="connsiteX5" fmla="*/ 1086643 w 1086643"/>
              <a:gd name="connsiteY5" fmla="*/ 14287 h 887412"/>
              <a:gd name="connsiteX0" fmla="*/ 1079499 w 1083592"/>
              <a:gd name="connsiteY0" fmla="*/ 2381 h 887412"/>
              <a:gd name="connsiteX1" fmla="*/ 1083468 w 1083592"/>
              <a:gd name="connsiteY1" fmla="*/ 887412 h 887412"/>
              <a:gd name="connsiteX2" fmla="*/ 4762 w 1083592"/>
              <a:gd name="connsiteY2" fmla="*/ 882650 h 887412"/>
              <a:gd name="connsiteX3" fmla="*/ 671512 w 1083592"/>
              <a:gd name="connsiteY3" fmla="*/ 415131 h 887412"/>
              <a:gd name="connsiteX4" fmla="*/ 0 w 1083592"/>
              <a:gd name="connsiteY4" fmla="*/ 0 h 887412"/>
              <a:gd name="connsiteX5" fmla="*/ 1079499 w 1083592"/>
              <a:gd name="connsiteY5" fmla="*/ 2381 h 887412"/>
              <a:gd name="connsiteX0" fmla="*/ 1091405 w 1091405"/>
              <a:gd name="connsiteY0" fmla="*/ 4762 h 887412"/>
              <a:gd name="connsiteX1" fmla="*/ 1083468 w 1091405"/>
              <a:gd name="connsiteY1" fmla="*/ 887412 h 887412"/>
              <a:gd name="connsiteX2" fmla="*/ 4762 w 1091405"/>
              <a:gd name="connsiteY2" fmla="*/ 882650 h 887412"/>
              <a:gd name="connsiteX3" fmla="*/ 671512 w 1091405"/>
              <a:gd name="connsiteY3" fmla="*/ 415131 h 887412"/>
              <a:gd name="connsiteX4" fmla="*/ 0 w 1091405"/>
              <a:gd name="connsiteY4" fmla="*/ 0 h 887412"/>
              <a:gd name="connsiteX5" fmla="*/ 1091405 w 1091405"/>
              <a:gd name="connsiteY5" fmla="*/ 4762 h 887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1405" h="887412">
                <a:moveTo>
                  <a:pt x="1091405" y="4762"/>
                </a:moveTo>
                <a:cubicBezTo>
                  <a:pt x="1090347" y="295804"/>
                  <a:pt x="1084526" y="596370"/>
                  <a:pt x="1083468" y="887412"/>
                </a:cubicBezTo>
                <a:lnTo>
                  <a:pt x="4762" y="882650"/>
                </a:lnTo>
                <a:lnTo>
                  <a:pt x="671512" y="415131"/>
                </a:lnTo>
                <a:lnTo>
                  <a:pt x="0" y="0"/>
                </a:lnTo>
                <a:lnTo>
                  <a:pt x="1091405" y="4762"/>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等腰三角形 22">
            <a:extLst>
              <a:ext uri="{FF2B5EF4-FFF2-40B4-BE49-F238E27FC236}">
                <a16:creationId xmlns:a16="http://schemas.microsoft.com/office/drawing/2014/main" id="{8B965E51-7D1C-4FA4-9D2D-DF70A9535D4A}"/>
              </a:ext>
            </a:extLst>
          </p:cNvPr>
          <p:cNvSpPr/>
          <p:nvPr/>
        </p:nvSpPr>
        <p:spPr>
          <a:xfrm>
            <a:off x="10093041" y="2387600"/>
            <a:ext cx="320959" cy="276689"/>
          </a:xfrm>
          <a:prstGeom prst="triangle">
            <a:avLst/>
          </a:prstGeom>
          <a:solidFill>
            <a:srgbClr val="E61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1" name="组合 20">
            <a:extLst>
              <a:ext uri="{FF2B5EF4-FFF2-40B4-BE49-F238E27FC236}">
                <a16:creationId xmlns:a16="http://schemas.microsoft.com/office/drawing/2014/main" id="{F688B74C-4582-606A-EE33-3118D698B3AB}"/>
              </a:ext>
            </a:extLst>
          </p:cNvPr>
          <p:cNvGrpSpPr/>
          <p:nvPr/>
        </p:nvGrpSpPr>
        <p:grpSpPr>
          <a:xfrm>
            <a:off x="5278673" y="3568958"/>
            <a:ext cx="283320" cy="41760"/>
            <a:chOff x="5278673" y="3568958"/>
            <a:chExt cx="283320" cy="41760"/>
          </a:xfrm>
        </p:grpSpPr>
        <mc:AlternateContent xmlns:mc="http://schemas.openxmlformats.org/markup-compatibility/2006" xmlns:p14="http://schemas.microsoft.com/office/powerpoint/2010/main" xmlns:aink="http://schemas.microsoft.com/office/drawing/2016/ink">
          <mc:Choice Requires="p14 aink">
            <p:contentPart p14:bwMode="auto" r:id="rId11">
              <p14:nvContentPartPr>
                <p14:cNvPr id="2" name="墨迹 1">
                  <a:extLst>
                    <a:ext uri="{FF2B5EF4-FFF2-40B4-BE49-F238E27FC236}">
                      <a16:creationId xmlns:a16="http://schemas.microsoft.com/office/drawing/2014/main" id="{5CD3C7BD-C912-AD9B-A59A-C5E17794CA00}"/>
                    </a:ext>
                  </a:extLst>
                </p14:cNvPr>
                <p14:cNvContentPartPr/>
                <p14:nvPr/>
              </p14:nvContentPartPr>
              <p14:xfrm>
                <a:off x="5278673" y="3610358"/>
                <a:ext cx="360" cy="360"/>
              </p14:xfrm>
            </p:contentPart>
          </mc:Choice>
          <mc:Fallback xmlns="">
            <p:pic>
              <p:nvPicPr>
                <p:cNvPr id="2" name="墨迹 1">
                  <a:extLst>
                    <a:ext uri="{FF2B5EF4-FFF2-40B4-BE49-F238E27FC236}">
                      <a16:creationId xmlns:a16="http://schemas.microsoft.com/office/drawing/2014/main" id="{5CD3C7BD-C912-AD9B-A59A-C5E17794CA00}"/>
                    </a:ext>
                  </a:extLst>
                </p:cNvPr>
                <p:cNvPicPr/>
                <p:nvPr/>
              </p:nvPicPr>
              <p:blipFill>
                <a:blip r:embed="rId12"/>
                <a:stretch>
                  <a:fillRect/>
                </a:stretch>
              </p:blipFill>
              <p:spPr>
                <a:xfrm>
                  <a:off x="5216033" y="323271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3">
              <p14:nvContentPartPr>
                <p14:cNvPr id="3" name="墨迹 2">
                  <a:extLst>
                    <a:ext uri="{FF2B5EF4-FFF2-40B4-BE49-F238E27FC236}">
                      <a16:creationId xmlns:a16="http://schemas.microsoft.com/office/drawing/2014/main" id="{AE1C6023-DC27-1C33-586F-3F483ABBB0F3}"/>
                    </a:ext>
                  </a:extLst>
                </p14:cNvPr>
                <p14:cNvContentPartPr/>
                <p14:nvPr/>
              </p14:nvContentPartPr>
              <p14:xfrm>
                <a:off x="5561633" y="3572558"/>
                <a:ext cx="360" cy="360"/>
              </p14:xfrm>
            </p:contentPart>
          </mc:Choice>
          <mc:Fallback xmlns="">
            <p:pic>
              <p:nvPicPr>
                <p:cNvPr id="3" name="墨迹 2">
                  <a:extLst>
                    <a:ext uri="{FF2B5EF4-FFF2-40B4-BE49-F238E27FC236}">
                      <a16:creationId xmlns:a16="http://schemas.microsoft.com/office/drawing/2014/main" id="{AE1C6023-DC27-1C33-586F-3F483ABBB0F3}"/>
                    </a:ext>
                  </a:extLst>
                </p:cNvPr>
                <p:cNvPicPr/>
                <p:nvPr/>
              </p:nvPicPr>
              <p:blipFill>
                <a:blip r:embed="rId14"/>
                <a:stretch>
                  <a:fillRect/>
                </a:stretch>
              </p:blipFill>
              <p:spPr>
                <a:xfrm>
                  <a:off x="5498633" y="319455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5">
              <p14:nvContentPartPr>
                <p14:cNvPr id="20" name="墨迹 19">
                  <a:extLst>
                    <a:ext uri="{FF2B5EF4-FFF2-40B4-BE49-F238E27FC236}">
                      <a16:creationId xmlns:a16="http://schemas.microsoft.com/office/drawing/2014/main" id="{D61FA4DB-C444-C01D-5CEC-295A5AC448C4}"/>
                    </a:ext>
                  </a:extLst>
                </p14:cNvPr>
                <p14:cNvContentPartPr/>
                <p14:nvPr/>
              </p14:nvContentPartPr>
              <p14:xfrm>
                <a:off x="5561633" y="3568958"/>
                <a:ext cx="360" cy="3960"/>
              </p14:xfrm>
            </p:contentPart>
          </mc:Choice>
          <mc:Fallback xmlns="">
            <p:pic>
              <p:nvPicPr>
                <p:cNvPr id="20" name="墨迹 19">
                  <a:extLst>
                    <a:ext uri="{FF2B5EF4-FFF2-40B4-BE49-F238E27FC236}">
                      <a16:creationId xmlns:a16="http://schemas.microsoft.com/office/drawing/2014/main" id="{D61FA4DB-C444-C01D-5CEC-295A5AC448C4}"/>
                    </a:ext>
                  </a:extLst>
                </p:cNvPr>
                <p:cNvPicPr/>
                <p:nvPr/>
              </p:nvPicPr>
              <p:blipFill>
                <a:blip r:embed="rId16"/>
                <a:stretch>
                  <a:fillRect/>
                </a:stretch>
              </p:blipFill>
              <p:spPr>
                <a:xfrm>
                  <a:off x="5498633" y="3190958"/>
                  <a:ext cx="126000" cy="759600"/>
                </a:xfrm>
                <a:prstGeom prst="rect">
                  <a:avLst/>
                </a:prstGeom>
              </p:spPr>
            </p:pic>
          </mc:Fallback>
        </mc:AlternateContent>
      </p:grpSp>
    </p:spTree>
    <p:extLst>
      <p:ext uri="{BB962C8B-B14F-4D97-AF65-F5344CB8AC3E}">
        <p14:creationId xmlns:p14="http://schemas.microsoft.com/office/powerpoint/2010/main" val="1265041062"/>
      </p:ext>
    </p:extLst>
  </p:cSld>
  <p:clrMapOvr>
    <a:masterClrMapping/>
  </p:clrMapOvr>
  <mc:AlternateContent xmlns:mc="http://schemas.openxmlformats.org/markup-compatibility/2006">
    <mc:Choice xmlns:p14="http://schemas.microsoft.com/office/powerpoint/2010/main" Requires="p14">
      <p:transition spd="slow" p14:dur="17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75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750"/>
                                        <p:tgtEl>
                                          <p:spTgt spid="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750"/>
                                        <p:tgtEl>
                                          <p:spTgt spid="5"/>
                                        </p:tgtEl>
                                      </p:cBhvr>
                                    </p:animEffect>
                                  </p:childTnLst>
                                </p:cTn>
                              </p:par>
                            </p:childTnLst>
                          </p:cTn>
                        </p:par>
                        <p:par>
                          <p:cTn id="14" fill="hold">
                            <p:stCondLst>
                              <p:cond delay="750"/>
                            </p:stCondLst>
                            <p:childTnLst>
                              <p:par>
                                <p:cTn id="15" presetID="53" presetClass="entr" presetSubtype="16"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750" fill="hold"/>
                                        <p:tgtEl>
                                          <p:spTgt spid="9"/>
                                        </p:tgtEl>
                                        <p:attrNameLst>
                                          <p:attrName>ppt_w</p:attrName>
                                        </p:attrNameLst>
                                      </p:cBhvr>
                                      <p:tavLst>
                                        <p:tav tm="0">
                                          <p:val>
                                            <p:fltVal val="0"/>
                                          </p:val>
                                        </p:tav>
                                        <p:tav tm="100000">
                                          <p:val>
                                            <p:strVal val="#ppt_w"/>
                                          </p:val>
                                        </p:tav>
                                      </p:tavLst>
                                    </p:anim>
                                    <p:anim calcmode="lin" valueType="num">
                                      <p:cBhvr>
                                        <p:cTn id="18" dur="750" fill="hold"/>
                                        <p:tgtEl>
                                          <p:spTgt spid="9"/>
                                        </p:tgtEl>
                                        <p:attrNameLst>
                                          <p:attrName>ppt_h</p:attrName>
                                        </p:attrNameLst>
                                      </p:cBhvr>
                                      <p:tavLst>
                                        <p:tav tm="0">
                                          <p:val>
                                            <p:fltVal val="0"/>
                                          </p:val>
                                        </p:tav>
                                        <p:tav tm="100000">
                                          <p:val>
                                            <p:strVal val="#ppt_h"/>
                                          </p:val>
                                        </p:tav>
                                      </p:tavLst>
                                    </p:anim>
                                    <p:animEffect transition="in" filter="fade">
                                      <p:cBhvr>
                                        <p:cTn id="19" dur="750"/>
                                        <p:tgtEl>
                                          <p:spTgt spid="9"/>
                                        </p:tgtEl>
                                      </p:cBhvr>
                                    </p:animEffect>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p:cTn id="23" dur="750" fill="hold"/>
                                        <p:tgtEl>
                                          <p:spTgt spid="10"/>
                                        </p:tgtEl>
                                        <p:attrNameLst>
                                          <p:attrName>ppt_w</p:attrName>
                                        </p:attrNameLst>
                                      </p:cBhvr>
                                      <p:tavLst>
                                        <p:tav tm="0">
                                          <p:val>
                                            <p:fltVal val="0"/>
                                          </p:val>
                                        </p:tav>
                                        <p:tav tm="100000">
                                          <p:val>
                                            <p:strVal val="#ppt_w"/>
                                          </p:val>
                                        </p:tav>
                                      </p:tavLst>
                                    </p:anim>
                                    <p:anim calcmode="lin" valueType="num">
                                      <p:cBhvr>
                                        <p:cTn id="24" dur="750" fill="hold"/>
                                        <p:tgtEl>
                                          <p:spTgt spid="10"/>
                                        </p:tgtEl>
                                        <p:attrNameLst>
                                          <p:attrName>ppt_h</p:attrName>
                                        </p:attrNameLst>
                                      </p:cBhvr>
                                      <p:tavLst>
                                        <p:tav tm="0">
                                          <p:val>
                                            <p:fltVal val="0"/>
                                          </p:val>
                                        </p:tav>
                                        <p:tav tm="100000">
                                          <p:val>
                                            <p:strVal val="#ppt_h"/>
                                          </p:val>
                                        </p:tav>
                                      </p:tavLst>
                                    </p:anim>
                                    <p:animEffect transition="in" filter="fade">
                                      <p:cBhvr>
                                        <p:cTn id="25" dur="750"/>
                                        <p:tgtEl>
                                          <p:spTgt spid="10"/>
                                        </p:tgtEl>
                                      </p:cBhvr>
                                    </p:animEffect>
                                  </p:childTnLst>
                                </p:cTn>
                              </p:par>
                            </p:childTnLst>
                          </p:cTn>
                        </p:par>
                        <p:par>
                          <p:cTn id="26" fill="hold">
                            <p:stCondLst>
                              <p:cond delay="2250"/>
                            </p:stCondLst>
                            <p:childTnLst>
                              <p:par>
                                <p:cTn id="27" presetID="14" presetClass="entr" presetSubtype="10"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randombar(horizontal)">
                                      <p:cBhvr>
                                        <p:cTn id="29" dur="750"/>
                                        <p:tgtEl>
                                          <p:spTgt spid="19"/>
                                        </p:tgtEl>
                                      </p:cBhvr>
                                    </p:animEffect>
                                  </p:childTnLst>
                                </p:cTn>
                              </p:par>
                            </p:childTnLst>
                          </p:cTn>
                        </p:par>
                        <p:par>
                          <p:cTn id="30" fill="hold">
                            <p:stCondLst>
                              <p:cond delay="3000"/>
                            </p:stCondLst>
                            <p:childTnLst>
                              <p:par>
                                <p:cTn id="31" presetID="31" presetClass="entr" presetSubtype="0" fill="hold" nodeType="after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p:cTn id="33" dur="1000" fill="hold"/>
                                        <p:tgtEl>
                                          <p:spTgt spid="15"/>
                                        </p:tgtEl>
                                        <p:attrNameLst>
                                          <p:attrName>ppt_w</p:attrName>
                                        </p:attrNameLst>
                                      </p:cBhvr>
                                      <p:tavLst>
                                        <p:tav tm="0">
                                          <p:val>
                                            <p:fltVal val="0"/>
                                          </p:val>
                                        </p:tav>
                                        <p:tav tm="100000">
                                          <p:val>
                                            <p:strVal val="#ppt_w"/>
                                          </p:val>
                                        </p:tav>
                                      </p:tavLst>
                                    </p:anim>
                                    <p:anim calcmode="lin" valueType="num">
                                      <p:cBhvr>
                                        <p:cTn id="34" dur="1000" fill="hold"/>
                                        <p:tgtEl>
                                          <p:spTgt spid="15"/>
                                        </p:tgtEl>
                                        <p:attrNameLst>
                                          <p:attrName>ppt_h</p:attrName>
                                        </p:attrNameLst>
                                      </p:cBhvr>
                                      <p:tavLst>
                                        <p:tav tm="0">
                                          <p:val>
                                            <p:fltVal val="0"/>
                                          </p:val>
                                        </p:tav>
                                        <p:tav tm="100000">
                                          <p:val>
                                            <p:strVal val="#ppt_h"/>
                                          </p:val>
                                        </p:tav>
                                      </p:tavLst>
                                    </p:anim>
                                    <p:anim calcmode="lin" valueType="num">
                                      <p:cBhvr>
                                        <p:cTn id="35" dur="1000" fill="hold"/>
                                        <p:tgtEl>
                                          <p:spTgt spid="15"/>
                                        </p:tgtEl>
                                        <p:attrNameLst>
                                          <p:attrName>style.rotation</p:attrName>
                                        </p:attrNameLst>
                                      </p:cBhvr>
                                      <p:tavLst>
                                        <p:tav tm="0">
                                          <p:val>
                                            <p:fltVal val="90"/>
                                          </p:val>
                                        </p:tav>
                                        <p:tav tm="100000">
                                          <p:val>
                                            <p:fltVal val="0"/>
                                          </p:val>
                                        </p:tav>
                                      </p:tavLst>
                                    </p:anim>
                                    <p:animEffect transition="in" filter="fade">
                                      <p:cBhvr>
                                        <p:cTn id="36" dur="1000"/>
                                        <p:tgtEl>
                                          <p:spTgt spid="15"/>
                                        </p:tgtEl>
                                      </p:cBhvr>
                                    </p:animEffect>
                                  </p:childTnLst>
                                </p:cTn>
                              </p:par>
                              <p:par>
                                <p:cTn id="37" presetID="31"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p:cTn id="39" dur="1000" fill="hold"/>
                                        <p:tgtEl>
                                          <p:spTgt spid="14"/>
                                        </p:tgtEl>
                                        <p:attrNameLst>
                                          <p:attrName>ppt_w</p:attrName>
                                        </p:attrNameLst>
                                      </p:cBhvr>
                                      <p:tavLst>
                                        <p:tav tm="0">
                                          <p:val>
                                            <p:fltVal val="0"/>
                                          </p:val>
                                        </p:tav>
                                        <p:tav tm="100000">
                                          <p:val>
                                            <p:strVal val="#ppt_w"/>
                                          </p:val>
                                        </p:tav>
                                      </p:tavLst>
                                    </p:anim>
                                    <p:anim calcmode="lin" valueType="num">
                                      <p:cBhvr>
                                        <p:cTn id="40" dur="1000" fill="hold"/>
                                        <p:tgtEl>
                                          <p:spTgt spid="14"/>
                                        </p:tgtEl>
                                        <p:attrNameLst>
                                          <p:attrName>ppt_h</p:attrName>
                                        </p:attrNameLst>
                                      </p:cBhvr>
                                      <p:tavLst>
                                        <p:tav tm="0">
                                          <p:val>
                                            <p:fltVal val="0"/>
                                          </p:val>
                                        </p:tav>
                                        <p:tav tm="100000">
                                          <p:val>
                                            <p:strVal val="#ppt_h"/>
                                          </p:val>
                                        </p:tav>
                                      </p:tavLst>
                                    </p:anim>
                                    <p:anim calcmode="lin" valueType="num">
                                      <p:cBhvr>
                                        <p:cTn id="41" dur="1000" fill="hold"/>
                                        <p:tgtEl>
                                          <p:spTgt spid="14"/>
                                        </p:tgtEl>
                                        <p:attrNameLst>
                                          <p:attrName>style.rotation</p:attrName>
                                        </p:attrNameLst>
                                      </p:cBhvr>
                                      <p:tavLst>
                                        <p:tav tm="0">
                                          <p:val>
                                            <p:fltVal val="90"/>
                                          </p:val>
                                        </p:tav>
                                        <p:tav tm="100000">
                                          <p:val>
                                            <p:fltVal val="0"/>
                                          </p:val>
                                        </p:tav>
                                      </p:tavLst>
                                    </p:anim>
                                    <p:animEffect transition="in" filter="fade">
                                      <p:cBhvr>
                                        <p:cTn id="42" dur="1000"/>
                                        <p:tgtEl>
                                          <p:spTgt spid="14"/>
                                        </p:tgtEl>
                                      </p:cBhvr>
                                    </p:animEffect>
                                  </p:childTnLst>
                                </p:cTn>
                              </p:par>
                              <p:par>
                                <p:cTn id="43" presetID="31" presetClass="entr" presetSubtype="0" fill="hold" nodeType="with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p:cTn id="45" dur="1000" fill="hold"/>
                                        <p:tgtEl>
                                          <p:spTgt spid="12"/>
                                        </p:tgtEl>
                                        <p:attrNameLst>
                                          <p:attrName>ppt_w</p:attrName>
                                        </p:attrNameLst>
                                      </p:cBhvr>
                                      <p:tavLst>
                                        <p:tav tm="0">
                                          <p:val>
                                            <p:fltVal val="0"/>
                                          </p:val>
                                        </p:tav>
                                        <p:tav tm="100000">
                                          <p:val>
                                            <p:strVal val="#ppt_w"/>
                                          </p:val>
                                        </p:tav>
                                      </p:tavLst>
                                    </p:anim>
                                    <p:anim calcmode="lin" valueType="num">
                                      <p:cBhvr>
                                        <p:cTn id="46" dur="1000" fill="hold"/>
                                        <p:tgtEl>
                                          <p:spTgt spid="12"/>
                                        </p:tgtEl>
                                        <p:attrNameLst>
                                          <p:attrName>ppt_h</p:attrName>
                                        </p:attrNameLst>
                                      </p:cBhvr>
                                      <p:tavLst>
                                        <p:tav tm="0">
                                          <p:val>
                                            <p:fltVal val="0"/>
                                          </p:val>
                                        </p:tav>
                                        <p:tav tm="100000">
                                          <p:val>
                                            <p:strVal val="#ppt_h"/>
                                          </p:val>
                                        </p:tav>
                                      </p:tavLst>
                                    </p:anim>
                                    <p:anim calcmode="lin" valueType="num">
                                      <p:cBhvr>
                                        <p:cTn id="47" dur="1000" fill="hold"/>
                                        <p:tgtEl>
                                          <p:spTgt spid="12"/>
                                        </p:tgtEl>
                                        <p:attrNameLst>
                                          <p:attrName>style.rotation</p:attrName>
                                        </p:attrNameLst>
                                      </p:cBhvr>
                                      <p:tavLst>
                                        <p:tav tm="0">
                                          <p:val>
                                            <p:fltVal val="90"/>
                                          </p:val>
                                        </p:tav>
                                        <p:tav tm="100000">
                                          <p:val>
                                            <p:fltVal val="0"/>
                                          </p:val>
                                        </p:tav>
                                      </p:tavLst>
                                    </p:anim>
                                    <p:animEffect transition="in" filter="fade">
                                      <p:cBhvr>
                                        <p:cTn id="48" dur="1000"/>
                                        <p:tgtEl>
                                          <p:spTgt spid="12"/>
                                        </p:tgtEl>
                                      </p:cBhvr>
                                    </p:animEffect>
                                  </p:childTnLst>
                                </p:cTn>
                              </p:par>
                              <p:par>
                                <p:cTn id="49" presetID="31" presetClass="entr" presetSubtype="0" fill="hold" nodeType="with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p:cTn id="51" dur="1000" fill="hold"/>
                                        <p:tgtEl>
                                          <p:spTgt spid="13"/>
                                        </p:tgtEl>
                                        <p:attrNameLst>
                                          <p:attrName>ppt_w</p:attrName>
                                        </p:attrNameLst>
                                      </p:cBhvr>
                                      <p:tavLst>
                                        <p:tav tm="0">
                                          <p:val>
                                            <p:fltVal val="0"/>
                                          </p:val>
                                        </p:tav>
                                        <p:tav tm="100000">
                                          <p:val>
                                            <p:strVal val="#ppt_w"/>
                                          </p:val>
                                        </p:tav>
                                      </p:tavLst>
                                    </p:anim>
                                    <p:anim calcmode="lin" valueType="num">
                                      <p:cBhvr>
                                        <p:cTn id="52" dur="1000" fill="hold"/>
                                        <p:tgtEl>
                                          <p:spTgt spid="13"/>
                                        </p:tgtEl>
                                        <p:attrNameLst>
                                          <p:attrName>ppt_h</p:attrName>
                                        </p:attrNameLst>
                                      </p:cBhvr>
                                      <p:tavLst>
                                        <p:tav tm="0">
                                          <p:val>
                                            <p:fltVal val="0"/>
                                          </p:val>
                                        </p:tav>
                                        <p:tav tm="100000">
                                          <p:val>
                                            <p:strVal val="#ppt_h"/>
                                          </p:val>
                                        </p:tav>
                                      </p:tavLst>
                                    </p:anim>
                                    <p:anim calcmode="lin" valueType="num">
                                      <p:cBhvr>
                                        <p:cTn id="53" dur="1000" fill="hold"/>
                                        <p:tgtEl>
                                          <p:spTgt spid="13"/>
                                        </p:tgtEl>
                                        <p:attrNameLst>
                                          <p:attrName>style.rotation</p:attrName>
                                        </p:attrNameLst>
                                      </p:cBhvr>
                                      <p:tavLst>
                                        <p:tav tm="0">
                                          <p:val>
                                            <p:fltVal val="90"/>
                                          </p:val>
                                        </p:tav>
                                        <p:tav tm="100000">
                                          <p:val>
                                            <p:fltVal val="0"/>
                                          </p:val>
                                        </p:tav>
                                      </p:tavLst>
                                    </p:anim>
                                    <p:animEffect transition="in" filter="fade">
                                      <p:cBhvr>
                                        <p:cTn id="54" dur="1000"/>
                                        <p:tgtEl>
                                          <p:spTgt spid="13"/>
                                        </p:tgtEl>
                                      </p:cBhvr>
                                    </p:animEffect>
                                  </p:childTnLst>
                                </p:cTn>
                              </p:par>
                              <p:par>
                                <p:cTn id="55" presetID="31" presetClass="entr" presetSubtype="0" fill="hold"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p:cTn id="57" dur="1000" fill="hold"/>
                                        <p:tgtEl>
                                          <p:spTgt spid="17"/>
                                        </p:tgtEl>
                                        <p:attrNameLst>
                                          <p:attrName>ppt_w</p:attrName>
                                        </p:attrNameLst>
                                      </p:cBhvr>
                                      <p:tavLst>
                                        <p:tav tm="0">
                                          <p:val>
                                            <p:fltVal val="0"/>
                                          </p:val>
                                        </p:tav>
                                        <p:tav tm="100000">
                                          <p:val>
                                            <p:strVal val="#ppt_w"/>
                                          </p:val>
                                        </p:tav>
                                      </p:tavLst>
                                    </p:anim>
                                    <p:anim calcmode="lin" valueType="num">
                                      <p:cBhvr>
                                        <p:cTn id="58" dur="1000" fill="hold"/>
                                        <p:tgtEl>
                                          <p:spTgt spid="17"/>
                                        </p:tgtEl>
                                        <p:attrNameLst>
                                          <p:attrName>ppt_h</p:attrName>
                                        </p:attrNameLst>
                                      </p:cBhvr>
                                      <p:tavLst>
                                        <p:tav tm="0">
                                          <p:val>
                                            <p:fltVal val="0"/>
                                          </p:val>
                                        </p:tav>
                                        <p:tav tm="100000">
                                          <p:val>
                                            <p:strVal val="#ppt_h"/>
                                          </p:val>
                                        </p:tav>
                                      </p:tavLst>
                                    </p:anim>
                                    <p:anim calcmode="lin" valueType="num">
                                      <p:cBhvr>
                                        <p:cTn id="59" dur="1000" fill="hold"/>
                                        <p:tgtEl>
                                          <p:spTgt spid="17"/>
                                        </p:tgtEl>
                                        <p:attrNameLst>
                                          <p:attrName>style.rotation</p:attrName>
                                        </p:attrNameLst>
                                      </p:cBhvr>
                                      <p:tavLst>
                                        <p:tav tm="0">
                                          <p:val>
                                            <p:fltVal val="90"/>
                                          </p:val>
                                        </p:tav>
                                        <p:tav tm="100000">
                                          <p:val>
                                            <p:fltVal val="0"/>
                                          </p:val>
                                        </p:tav>
                                      </p:tavLst>
                                    </p:anim>
                                    <p:animEffect transition="in" filter="fade">
                                      <p:cBhvr>
                                        <p:cTn id="60" dur="1000"/>
                                        <p:tgtEl>
                                          <p:spTgt spid="17"/>
                                        </p:tgtEl>
                                      </p:cBhvr>
                                    </p:animEffect>
                                  </p:childTnLst>
                                </p:cTn>
                              </p:par>
                              <p:par>
                                <p:cTn id="61" presetID="31" presetClass="entr" presetSubtype="0" fill="hold" nodeType="withEffect">
                                  <p:stCondLst>
                                    <p:cond delay="0"/>
                                  </p:stCondLst>
                                  <p:childTnLst>
                                    <p:set>
                                      <p:cBhvr>
                                        <p:cTn id="62" dur="1" fill="hold">
                                          <p:stCondLst>
                                            <p:cond delay="0"/>
                                          </p:stCondLst>
                                        </p:cTn>
                                        <p:tgtEl>
                                          <p:spTgt spid="18"/>
                                        </p:tgtEl>
                                        <p:attrNameLst>
                                          <p:attrName>style.visibility</p:attrName>
                                        </p:attrNameLst>
                                      </p:cBhvr>
                                      <p:to>
                                        <p:strVal val="visible"/>
                                      </p:to>
                                    </p:set>
                                    <p:anim calcmode="lin" valueType="num">
                                      <p:cBhvr>
                                        <p:cTn id="63" dur="1000" fill="hold"/>
                                        <p:tgtEl>
                                          <p:spTgt spid="18"/>
                                        </p:tgtEl>
                                        <p:attrNameLst>
                                          <p:attrName>ppt_w</p:attrName>
                                        </p:attrNameLst>
                                      </p:cBhvr>
                                      <p:tavLst>
                                        <p:tav tm="0">
                                          <p:val>
                                            <p:fltVal val="0"/>
                                          </p:val>
                                        </p:tav>
                                        <p:tav tm="100000">
                                          <p:val>
                                            <p:strVal val="#ppt_w"/>
                                          </p:val>
                                        </p:tav>
                                      </p:tavLst>
                                    </p:anim>
                                    <p:anim calcmode="lin" valueType="num">
                                      <p:cBhvr>
                                        <p:cTn id="64" dur="1000" fill="hold"/>
                                        <p:tgtEl>
                                          <p:spTgt spid="18"/>
                                        </p:tgtEl>
                                        <p:attrNameLst>
                                          <p:attrName>ppt_h</p:attrName>
                                        </p:attrNameLst>
                                      </p:cBhvr>
                                      <p:tavLst>
                                        <p:tav tm="0">
                                          <p:val>
                                            <p:fltVal val="0"/>
                                          </p:val>
                                        </p:tav>
                                        <p:tav tm="100000">
                                          <p:val>
                                            <p:strVal val="#ppt_h"/>
                                          </p:val>
                                        </p:tav>
                                      </p:tavLst>
                                    </p:anim>
                                    <p:anim calcmode="lin" valueType="num">
                                      <p:cBhvr>
                                        <p:cTn id="65" dur="1000" fill="hold"/>
                                        <p:tgtEl>
                                          <p:spTgt spid="18"/>
                                        </p:tgtEl>
                                        <p:attrNameLst>
                                          <p:attrName>style.rotation</p:attrName>
                                        </p:attrNameLst>
                                      </p:cBhvr>
                                      <p:tavLst>
                                        <p:tav tm="0">
                                          <p:val>
                                            <p:fltVal val="90"/>
                                          </p:val>
                                        </p:tav>
                                        <p:tav tm="100000">
                                          <p:val>
                                            <p:fltVal val="0"/>
                                          </p:val>
                                        </p:tav>
                                      </p:tavLst>
                                    </p:anim>
                                    <p:animEffect transition="in" filter="fade">
                                      <p:cBhvr>
                                        <p:cTn id="66" dur="1000"/>
                                        <p:tgtEl>
                                          <p:spTgt spid="18"/>
                                        </p:tgtEl>
                                      </p:cBhvr>
                                    </p:animEffect>
                                  </p:childTnLst>
                                </p:cTn>
                              </p:par>
                              <p:par>
                                <p:cTn id="67" presetID="31" presetClass="entr" presetSubtype="0"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anim calcmode="lin" valueType="num">
                                      <p:cBhvr>
                                        <p:cTn id="69" dur="1000" fill="hold"/>
                                        <p:tgtEl>
                                          <p:spTgt spid="23"/>
                                        </p:tgtEl>
                                        <p:attrNameLst>
                                          <p:attrName>ppt_w</p:attrName>
                                        </p:attrNameLst>
                                      </p:cBhvr>
                                      <p:tavLst>
                                        <p:tav tm="0">
                                          <p:val>
                                            <p:fltVal val="0"/>
                                          </p:val>
                                        </p:tav>
                                        <p:tav tm="100000">
                                          <p:val>
                                            <p:strVal val="#ppt_w"/>
                                          </p:val>
                                        </p:tav>
                                      </p:tavLst>
                                    </p:anim>
                                    <p:anim calcmode="lin" valueType="num">
                                      <p:cBhvr>
                                        <p:cTn id="70" dur="1000" fill="hold"/>
                                        <p:tgtEl>
                                          <p:spTgt spid="23"/>
                                        </p:tgtEl>
                                        <p:attrNameLst>
                                          <p:attrName>ppt_h</p:attrName>
                                        </p:attrNameLst>
                                      </p:cBhvr>
                                      <p:tavLst>
                                        <p:tav tm="0">
                                          <p:val>
                                            <p:fltVal val="0"/>
                                          </p:val>
                                        </p:tav>
                                        <p:tav tm="100000">
                                          <p:val>
                                            <p:strVal val="#ppt_h"/>
                                          </p:val>
                                        </p:tav>
                                      </p:tavLst>
                                    </p:anim>
                                    <p:anim calcmode="lin" valueType="num">
                                      <p:cBhvr>
                                        <p:cTn id="71" dur="1000" fill="hold"/>
                                        <p:tgtEl>
                                          <p:spTgt spid="23"/>
                                        </p:tgtEl>
                                        <p:attrNameLst>
                                          <p:attrName>style.rotation</p:attrName>
                                        </p:attrNameLst>
                                      </p:cBhvr>
                                      <p:tavLst>
                                        <p:tav tm="0">
                                          <p:val>
                                            <p:fltVal val="90"/>
                                          </p:val>
                                        </p:tav>
                                        <p:tav tm="100000">
                                          <p:val>
                                            <p:fltVal val="0"/>
                                          </p:val>
                                        </p:tav>
                                      </p:tavLst>
                                    </p:anim>
                                    <p:animEffect transition="in" filter="fade">
                                      <p:cBhvr>
                                        <p:cTn id="72" dur="1000"/>
                                        <p:tgtEl>
                                          <p:spTgt spid="23"/>
                                        </p:tgtEl>
                                      </p:cBhvr>
                                    </p:animEffect>
                                  </p:childTnLst>
                                </p:cTn>
                              </p:par>
                              <p:par>
                                <p:cTn id="73" presetID="31" presetClass="entr" presetSubtype="0" fill="hold" nodeType="withEffect">
                                  <p:stCondLst>
                                    <p:cond delay="0"/>
                                  </p:stCondLst>
                                  <p:childTnLst>
                                    <p:set>
                                      <p:cBhvr>
                                        <p:cTn id="74" dur="1" fill="hold">
                                          <p:stCondLst>
                                            <p:cond delay="0"/>
                                          </p:stCondLst>
                                        </p:cTn>
                                        <p:tgtEl>
                                          <p:spTgt spid="11"/>
                                        </p:tgtEl>
                                        <p:attrNameLst>
                                          <p:attrName>style.visibility</p:attrName>
                                        </p:attrNameLst>
                                      </p:cBhvr>
                                      <p:to>
                                        <p:strVal val="visible"/>
                                      </p:to>
                                    </p:set>
                                    <p:anim calcmode="lin" valueType="num">
                                      <p:cBhvr>
                                        <p:cTn id="75" dur="1000" fill="hold"/>
                                        <p:tgtEl>
                                          <p:spTgt spid="11"/>
                                        </p:tgtEl>
                                        <p:attrNameLst>
                                          <p:attrName>ppt_w</p:attrName>
                                        </p:attrNameLst>
                                      </p:cBhvr>
                                      <p:tavLst>
                                        <p:tav tm="0">
                                          <p:val>
                                            <p:fltVal val="0"/>
                                          </p:val>
                                        </p:tav>
                                        <p:tav tm="100000">
                                          <p:val>
                                            <p:strVal val="#ppt_w"/>
                                          </p:val>
                                        </p:tav>
                                      </p:tavLst>
                                    </p:anim>
                                    <p:anim calcmode="lin" valueType="num">
                                      <p:cBhvr>
                                        <p:cTn id="76" dur="1000" fill="hold"/>
                                        <p:tgtEl>
                                          <p:spTgt spid="11"/>
                                        </p:tgtEl>
                                        <p:attrNameLst>
                                          <p:attrName>ppt_h</p:attrName>
                                        </p:attrNameLst>
                                      </p:cBhvr>
                                      <p:tavLst>
                                        <p:tav tm="0">
                                          <p:val>
                                            <p:fltVal val="0"/>
                                          </p:val>
                                        </p:tav>
                                        <p:tav tm="100000">
                                          <p:val>
                                            <p:strVal val="#ppt_h"/>
                                          </p:val>
                                        </p:tav>
                                      </p:tavLst>
                                    </p:anim>
                                    <p:anim calcmode="lin" valueType="num">
                                      <p:cBhvr>
                                        <p:cTn id="77" dur="1000" fill="hold"/>
                                        <p:tgtEl>
                                          <p:spTgt spid="11"/>
                                        </p:tgtEl>
                                        <p:attrNameLst>
                                          <p:attrName>style.rotation</p:attrName>
                                        </p:attrNameLst>
                                      </p:cBhvr>
                                      <p:tavLst>
                                        <p:tav tm="0">
                                          <p:val>
                                            <p:fltVal val="90"/>
                                          </p:val>
                                        </p:tav>
                                        <p:tav tm="100000">
                                          <p:val>
                                            <p:fltVal val="0"/>
                                          </p:val>
                                        </p:tav>
                                      </p:tavLst>
                                    </p:anim>
                                    <p:animEffect transition="in" filter="fade">
                                      <p:cBhvr>
                                        <p:cTn id="78" dur="1000"/>
                                        <p:tgtEl>
                                          <p:spTgt spid="11"/>
                                        </p:tgtEl>
                                      </p:cBhvr>
                                    </p:animEffect>
                                  </p:childTnLst>
                                </p:cTn>
                              </p:par>
                              <p:par>
                                <p:cTn id="79" presetID="31" presetClass="entr" presetSubtype="0" fill="hold" grpId="0" nodeType="withEffect">
                                  <p:stCondLst>
                                    <p:cond delay="0"/>
                                  </p:stCondLst>
                                  <p:childTnLst>
                                    <p:set>
                                      <p:cBhvr>
                                        <p:cTn id="80" dur="1" fill="hold">
                                          <p:stCondLst>
                                            <p:cond delay="0"/>
                                          </p:stCondLst>
                                        </p:cTn>
                                        <p:tgtEl>
                                          <p:spTgt spid="22"/>
                                        </p:tgtEl>
                                        <p:attrNameLst>
                                          <p:attrName>style.visibility</p:attrName>
                                        </p:attrNameLst>
                                      </p:cBhvr>
                                      <p:to>
                                        <p:strVal val="visible"/>
                                      </p:to>
                                    </p:set>
                                    <p:anim calcmode="lin" valueType="num">
                                      <p:cBhvr>
                                        <p:cTn id="81" dur="1000" fill="hold"/>
                                        <p:tgtEl>
                                          <p:spTgt spid="22"/>
                                        </p:tgtEl>
                                        <p:attrNameLst>
                                          <p:attrName>ppt_w</p:attrName>
                                        </p:attrNameLst>
                                      </p:cBhvr>
                                      <p:tavLst>
                                        <p:tav tm="0">
                                          <p:val>
                                            <p:fltVal val="0"/>
                                          </p:val>
                                        </p:tav>
                                        <p:tav tm="100000">
                                          <p:val>
                                            <p:strVal val="#ppt_w"/>
                                          </p:val>
                                        </p:tav>
                                      </p:tavLst>
                                    </p:anim>
                                    <p:anim calcmode="lin" valueType="num">
                                      <p:cBhvr>
                                        <p:cTn id="82" dur="1000" fill="hold"/>
                                        <p:tgtEl>
                                          <p:spTgt spid="22"/>
                                        </p:tgtEl>
                                        <p:attrNameLst>
                                          <p:attrName>ppt_h</p:attrName>
                                        </p:attrNameLst>
                                      </p:cBhvr>
                                      <p:tavLst>
                                        <p:tav tm="0">
                                          <p:val>
                                            <p:fltVal val="0"/>
                                          </p:val>
                                        </p:tav>
                                        <p:tav tm="100000">
                                          <p:val>
                                            <p:strVal val="#ppt_h"/>
                                          </p:val>
                                        </p:tav>
                                      </p:tavLst>
                                    </p:anim>
                                    <p:anim calcmode="lin" valueType="num">
                                      <p:cBhvr>
                                        <p:cTn id="83" dur="1000" fill="hold"/>
                                        <p:tgtEl>
                                          <p:spTgt spid="22"/>
                                        </p:tgtEl>
                                        <p:attrNameLst>
                                          <p:attrName>style.rotation</p:attrName>
                                        </p:attrNameLst>
                                      </p:cBhvr>
                                      <p:tavLst>
                                        <p:tav tm="0">
                                          <p:val>
                                            <p:fltVal val="90"/>
                                          </p:val>
                                        </p:tav>
                                        <p:tav tm="100000">
                                          <p:val>
                                            <p:fltVal val="0"/>
                                          </p:val>
                                        </p:tav>
                                      </p:tavLst>
                                    </p:anim>
                                    <p:animEffect transition="in" filter="fade">
                                      <p:cBhvr>
                                        <p:cTn id="84" dur="1000"/>
                                        <p:tgtEl>
                                          <p:spTgt spid="22"/>
                                        </p:tgtEl>
                                      </p:cBhvr>
                                    </p:animEffect>
                                  </p:childTnLst>
                                </p:cTn>
                              </p:par>
                              <p:par>
                                <p:cTn id="85" presetID="31" presetClass="entr" presetSubtype="0" fill="hold" nodeType="withEffect">
                                  <p:stCondLst>
                                    <p:cond delay="0"/>
                                  </p:stCondLst>
                                  <p:childTnLst>
                                    <p:set>
                                      <p:cBhvr>
                                        <p:cTn id="86" dur="1" fill="hold">
                                          <p:stCondLst>
                                            <p:cond delay="0"/>
                                          </p:stCondLst>
                                        </p:cTn>
                                        <p:tgtEl>
                                          <p:spTgt spid="16"/>
                                        </p:tgtEl>
                                        <p:attrNameLst>
                                          <p:attrName>style.visibility</p:attrName>
                                        </p:attrNameLst>
                                      </p:cBhvr>
                                      <p:to>
                                        <p:strVal val="visible"/>
                                      </p:to>
                                    </p:set>
                                    <p:anim calcmode="lin" valueType="num">
                                      <p:cBhvr>
                                        <p:cTn id="87" dur="1000" fill="hold"/>
                                        <p:tgtEl>
                                          <p:spTgt spid="16"/>
                                        </p:tgtEl>
                                        <p:attrNameLst>
                                          <p:attrName>ppt_w</p:attrName>
                                        </p:attrNameLst>
                                      </p:cBhvr>
                                      <p:tavLst>
                                        <p:tav tm="0">
                                          <p:val>
                                            <p:fltVal val="0"/>
                                          </p:val>
                                        </p:tav>
                                        <p:tav tm="100000">
                                          <p:val>
                                            <p:strVal val="#ppt_w"/>
                                          </p:val>
                                        </p:tav>
                                      </p:tavLst>
                                    </p:anim>
                                    <p:anim calcmode="lin" valueType="num">
                                      <p:cBhvr>
                                        <p:cTn id="88" dur="1000" fill="hold"/>
                                        <p:tgtEl>
                                          <p:spTgt spid="16"/>
                                        </p:tgtEl>
                                        <p:attrNameLst>
                                          <p:attrName>ppt_h</p:attrName>
                                        </p:attrNameLst>
                                      </p:cBhvr>
                                      <p:tavLst>
                                        <p:tav tm="0">
                                          <p:val>
                                            <p:fltVal val="0"/>
                                          </p:val>
                                        </p:tav>
                                        <p:tav tm="100000">
                                          <p:val>
                                            <p:strVal val="#ppt_h"/>
                                          </p:val>
                                        </p:tav>
                                      </p:tavLst>
                                    </p:anim>
                                    <p:anim calcmode="lin" valueType="num">
                                      <p:cBhvr>
                                        <p:cTn id="89" dur="1000" fill="hold"/>
                                        <p:tgtEl>
                                          <p:spTgt spid="16"/>
                                        </p:tgtEl>
                                        <p:attrNameLst>
                                          <p:attrName>style.rotation</p:attrName>
                                        </p:attrNameLst>
                                      </p:cBhvr>
                                      <p:tavLst>
                                        <p:tav tm="0">
                                          <p:val>
                                            <p:fltVal val="90"/>
                                          </p:val>
                                        </p:tav>
                                        <p:tav tm="100000">
                                          <p:val>
                                            <p:fltVal val="0"/>
                                          </p:val>
                                        </p:tav>
                                      </p:tavLst>
                                    </p:anim>
                                    <p:animEffect transition="in" filter="fade">
                                      <p:cBhvr>
                                        <p:cTn id="90"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0" grpId="0" animBg="1"/>
      <p:bldP spid="19" grpId="0"/>
      <p:bldP spid="22" grpId="0" animBg="1"/>
      <p:bldP spid="2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4B1F3059-1C5D-4027-A664-6197D573F006}"/>
              </a:ext>
            </a:extLst>
          </p:cNvPr>
          <p:cNvSpPr/>
          <p:nvPr/>
        </p:nvSpPr>
        <p:spPr>
          <a:xfrm>
            <a:off x="-12700" y="-12700"/>
            <a:ext cx="3505200" cy="6883400"/>
          </a:xfrm>
          <a:custGeom>
            <a:avLst/>
            <a:gdLst>
              <a:gd name="connsiteX0" fmla="*/ 12700 w 3505200"/>
              <a:gd name="connsiteY0" fmla="*/ 12700 h 6883400"/>
              <a:gd name="connsiteX1" fmla="*/ 3505200 w 3505200"/>
              <a:gd name="connsiteY1" fmla="*/ 0 h 6883400"/>
              <a:gd name="connsiteX2" fmla="*/ 1663700 w 3505200"/>
              <a:gd name="connsiteY2" fmla="*/ 6883400 h 6883400"/>
              <a:gd name="connsiteX3" fmla="*/ 0 w 3505200"/>
              <a:gd name="connsiteY3" fmla="*/ 6883400 h 6883400"/>
              <a:gd name="connsiteX4" fmla="*/ 12700 w 35052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5200" h="6883400">
                <a:moveTo>
                  <a:pt x="12700" y="12700"/>
                </a:moveTo>
                <a:lnTo>
                  <a:pt x="3505200" y="0"/>
                </a:lnTo>
                <a:lnTo>
                  <a:pt x="1663700" y="6883400"/>
                </a:lnTo>
                <a:lnTo>
                  <a:pt x="0" y="6883400"/>
                </a:lnTo>
                <a:cubicBezTo>
                  <a:pt x="4233" y="4593167"/>
                  <a:pt x="8467" y="2302933"/>
                  <a:pt x="12700" y="12700"/>
                </a:cubicBez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
            <a:extLst>
              <a:ext uri="{FF2B5EF4-FFF2-40B4-BE49-F238E27FC236}">
                <a16:creationId xmlns:a16="http://schemas.microsoft.com/office/drawing/2014/main" id="{D71ECB3D-DFC8-48C2-8F5A-2F57B29A057A}"/>
              </a:ext>
            </a:extLst>
          </p:cNvPr>
          <p:cNvSpPr/>
          <p:nvPr/>
        </p:nvSpPr>
        <p:spPr>
          <a:xfrm>
            <a:off x="1651000" y="-25400"/>
            <a:ext cx="10071100" cy="6908800"/>
          </a:xfrm>
          <a:custGeom>
            <a:avLst/>
            <a:gdLst>
              <a:gd name="connsiteX0" fmla="*/ 1828800 w 10071100"/>
              <a:gd name="connsiteY0" fmla="*/ 0 h 6908800"/>
              <a:gd name="connsiteX1" fmla="*/ 0 w 10071100"/>
              <a:gd name="connsiteY1" fmla="*/ 6908800 h 6908800"/>
              <a:gd name="connsiteX2" fmla="*/ 10071100 w 10071100"/>
              <a:gd name="connsiteY2" fmla="*/ 6896100 h 6908800"/>
              <a:gd name="connsiteX3" fmla="*/ 6083300 w 10071100"/>
              <a:gd name="connsiteY3" fmla="*/ 25400 h 6908800"/>
              <a:gd name="connsiteX4" fmla="*/ 1828800 w 10071100"/>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1100" h="6908800">
                <a:moveTo>
                  <a:pt x="1828800" y="0"/>
                </a:moveTo>
                <a:lnTo>
                  <a:pt x="0" y="6908800"/>
                </a:lnTo>
                <a:lnTo>
                  <a:pt x="10071100" y="6896100"/>
                </a:lnTo>
                <a:lnTo>
                  <a:pt x="6083300" y="25400"/>
                </a:lnTo>
                <a:lnTo>
                  <a:pt x="1828800" y="0"/>
                </a:lnTo>
                <a:close/>
              </a:path>
            </a:pathLst>
          </a:custGeom>
          <a:solidFill>
            <a:srgbClr val="F6B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任意多边形: 形状 5">
            <a:extLst>
              <a:ext uri="{FF2B5EF4-FFF2-40B4-BE49-F238E27FC236}">
                <a16:creationId xmlns:a16="http://schemas.microsoft.com/office/drawing/2014/main" id="{308E788A-80AE-44B3-A0C3-815597C500CB}"/>
              </a:ext>
            </a:extLst>
          </p:cNvPr>
          <p:cNvSpPr/>
          <p:nvPr/>
        </p:nvSpPr>
        <p:spPr>
          <a:xfrm>
            <a:off x="7737475" y="-12700"/>
            <a:ext cx="4467225" cy="6899275"/>
          </a:xfrm>
          <a:custGeom>
            <a:avLst/>
            <a:gdLst>
              <a:gd name="connsiteX0" fmla="*/ 0 w 4457700"/>
              <a:gd name="connsiteY0" fmla="*/ 0 h 6896100"/>
              <a:gd name="connsiteX1" fmla="*/ 4457700 w 4457700"/>
              <a:gd name="connsiteY1" fmla="*/ 12700 h 6896100"/>
              <a:gd name="connsiteX2" fmla="*/ 4457700 w 4457700"/>
              <a:gd name="connsiteY2" fmla="*/ 6896100 h 6896100"/>
              <a:gd name="connsiteX3" fmla="*/ 4000500 w 4457700"/>
              <a:gd name="connsiteY3" fmla="*/ 6883400 h 6896100"/>
              <a:gd name="connsiteX4" fmla="*/ 0 w 4457700"/>
              <a:gd name="connsiteY4" fmla="*/ 0 h 6896100"/>
              <a:gd name="connsiteX0" fmla="*/ 0 w 4457700"/>
              <a:gd name="connsiteY0" fmla="*/ 0 h 6911975"/>
              <a:gd name="connsiteX1" fmla="*/ 4457700 w 4457700"/>
              <a:gd name="connsiteY1" fmla="*/ 12700 h 6911975"/>
              <a:gd name="connsiteX2" fmla="*/ 4457700 w 4457700"/>
              <a:gd name="connsiteY2" fmla="*/ 6896100 h 6911975"/>
              <a:gd name="connsiteX3" fmla="*/ 3981450 w 4457700"/>
              <a:gd name="connsiteY3" fmla="*/ 6911975 h 6911975"/>
              <a:gd name="connsiteX4" fmla="*/ 0 w 4457700"/>
              <a:gd name="connsiteY4" fmla="*/ 0 h 6911975"/>
              <a:gd name="connsiteX0" fmla="*/ 0 w 4448175"/>
              <a:gd name="connsiteY0" fmla="*/ 34925 h 6899275"/>
              <a:gd name="connsiteX1" fmla="*/ 4448175 w 4448175"/>
              <a:gd name="connsiteY1" fmla="*/ 0 h 6899275"/>
              <a:gd name="connsiteX2" fmla="*/ 4448175 w 4448175"/>
              <a:gd name="connsiteY2" fmla="*/ 6883400 h 6899275"/>
              <a:gd name="connsiteX3" fmla="*/ 3971925 w 4448175"/>
              <a:gd name="connsiteY3" fmla="*/ 6899275 h 6899275"/>
              <a:gd name="connsiteX4" fmla="*/ 0 w 4448175"/>
              <a:gd name="connsiteY4" fmla="*/ 34925 h 6899275"/>
              <a:gd name="connsiteX0" fmla="*/ 0 w 4467225"/>
              <a:gd name="connsiteY0" fmla="*/ 6350 h 6899275"/>
              <a:gd name="connsiteX1" fmla="*/ 4467225 w 4467225"/>
              <a:gd name="connsiteY1" fmla="*/ 0 h 6899275"/>
              <a:gd name="connsiteX2" fmla="*/ 4467225 w 4467225"/>
              <a:gd name="connsiteY2" fmla="*/ 6883400 h 6899275"/>
              <a:gd name="connsiteX3" fmla="*/ 3990975 w 4467225"/>
              <a:gd name="connsiteY3" fmla="*/ 6899275 h 6899275"/>
              <a:gd name="connsiteX4" fmla="*/ 0 w 4467225"/>
              <a:gd name="connsiteY4" fmla="*/ 6350 h 689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7225" h="6899275">
                <a:moveTo>
                  <a:pt x="0" y="6350"/>
                </a:moveTo>
                <a:lnTo>
                  <a:pt x="4467225" y="0"/>
                </a:lnTo>
                <a:lnTo>
                  <a:pt x="4467225" y="6883400"/>
                </a:lnTo>
                <a:lnTo>
                  <a:pt x="3990975" y="6899275"/>
                </a:lnTo>
                <a:lnTo>
                  <a:pt x="0" y="6350"/>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6">
            <a:extLst>
              <a:ext uri="{FF2B5EF4-FFF2-40B4-BE49-F238E27FC236}">
                <a16:creationId xmlns:a16="http://schemas.microsoft.com/office/drawing/2014/main" id="{D7613381-F828-4CF3-8E77-C82AFD27146E}"/>
              </a:ext>
            </a:extLst>
          </p:cNvPr>
          <p:cNvGrpSpPr/>
          <p:nvPr/>
        </p:nvGrpSpPr>
        <p:grpSpPr>
          <a:xfrm>
            <a:off x="461736" y="336783"/>
            <a:ext cx="11260364" cy="6066967"/>
            <a:chOff x="461736" y="336783"/>
            <a:chExt cx="11260364" cy="6066967"/>
          </a:xfrm>
        </p:grpSpPr>
        <p:sp>
          <p:nvSpPr>
            <p:cNvPr id="8" name="矩形: 圆角 7">
              <a:extLst>
                <a:ext uri="{FF2B5EF4-FFF2-40B4-BE49-F238E27FC236}">
                  <a16:creationId xmlns:a16="http://schemas.microsoft.com/office/drawing/2014/main" id="{B2E6F996-B125-43A3-A5AF-E0E75C6C716F}"/>
                </a:ext>
              </a:extLst>
            </p:cNvPr>
            <p:cNvSpPr/>
            <p:nvPr/>
          </p:nvSpPr>
          <p:spPr>
            <a:xfrm>
              <a:off x="461736" y="336783"/>
              <a:ext cx="11260364" cy="6066967"/>
            </a:xfrm>
            <a:prstGeom prst="roundRect">
              <a:avLst>
                <a:gd name="adj" fmla="val 1595"/>
              </a:avLst>
            </a:prstGeom>
            <a:solidFill>
              <a:schemeClr val="bg1"/>
            </a:solidFill>
            <a:ln>
              <a:noFill/>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圆角 8">
              <a:extLst>
                <a:ext uri="{FF2B5EF4-FFF2-40B4-BE49-F238E27FC236}">
                  <a16:creationId xmlns:a16="http://schemas.microsoft.com/office/drawing/2014/main" id="{1E9BDDCD-6382-459D-958F-775801A6FA9E}"/>
                </a:ext>
              </a:extLst>
            </p:cNvPr>
            <p:cNvSpPr/>
            <p:nvPr/>
          </p:nvSpPr>
          <p:spPr>
            <a:xfrm>
              <a:off x="798286" y="624115"/>
              <a:ext cx="10580913" cy="5471886"/>
            </a:xfrm>
            <a:prstGeom prst="roundRect">
              <a:avLst>
                <a:gd name="adj" fmla="val 1595"/>
              </a:avLst>
            </a:prstGeom>
            <a:noFill/>
            <a:ln w="15875">
              <a:solidFill>
                <a:schemeClr val="tx1">
                  <a:lumMod val="95000"/>
                  <a:lumOff val="5000"/>
                </a:schemeClr>
              </a:solidFill>
              <a:prstDash val="dash"/>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13" name="图片 12">
            <a:extLst>
              <a:ext uri="{FF2B5EF4-FFF2-40B4-BE49-F238E27FC236}">
                <a16:creationId xmlns:a16="http://schemas.microsoft.com/office/drawing/2014/main" id="{88479DFB-F5AE-43B6-9ECC-7725300D62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955562" y="788456"/>
            <a:ext cx="538163" cy="404813"/>
          </a:xfrm>
          <a:prstGeom prst="rect">
            <a:avLst/>
          </a:prstGeom>
        </p:spPr>
      </p:pic>
      <mc:AlternateContent xmlns:mc="http://schemas.openxmlformats.org/markup-compatibility/2006" xmlns:p14="http://schemas.microsoft.com/office/powerpoint/2010/main" xmlns:aink="http://schemas.microsoft.com/office/drawing/2016/ink">
        <mc:Choice Requires="p14 aink">
          <p:contentPart p14:bwMode="auto" r:id="rId4">
            <p14:nvContentPartPr>
              <p14:cNvPr id="65" name="墨迹 64">
                <a:extLst>
                  <a:ext uri="{FF2B5EF4-FFF2-40B4-BE49-F238E27FC236}">
                    <a16:creationId xmlns:a16="http://schemas.microsoft.com/office/drawing/2014/main" id="{C5E97805-06DE-5C1E-0515-8F293797C6AB}"/>
                  </a:ext>
                </a:extLst>
              </p14:cNvPr>
              <p14:cNvContentPartPr/>
              <p14:nvPr/>
            </p14:nvContentPartPr>
            <p14:xfrm>
              <a:off x="5571353" y="2913038"/>
              <a:ext cx="360" cy="360"/>
            </p14:xfrm>
          </p:contentPart>
        </mc:Choice>
        <mc:Fallback xmlns="">
          <p:pic>
            <p:nvPicPr>
              <p:cNvPr id="65" name="墨迹 64">
                <a:extLst>
                  <a:ext uri="{FF2B5EF4-FFF2-40B4-BE49-F238E27FC236}">
                    <a16:creationId xmlns:a16="http://schemas.microsoft.com/office/drawing/2014/main" id="{C5E97805-06DE-5C1E-0515-8F293797C6AB}"/>
                  </a:ext>
                </a:extLst>
              </p:cNvPr>
              <p:cNvPicPr/>
              <p:nvPr/>
            </p:nvPicPr>
            <p:blipFill>
              <a:blip r:embed="rId14"/>
              <a:stretch>
                <a:fillRect/>
              </a:stretch>
            </p:blipFill>
            <p:spPr>
              <a:xfrm>
                <a:off x="5508353" y="2535038"/>
                <a:ext cx="126000" cy="756000"/>
              </a:xfrm>
              <a:prstGeom prst="rect">
                <a:avLst/>
              </a:prstGeom>
            </p:spPr>
          </p:pic>
        </mc:Fallback>
      </mc:AlternateContent>
      <p:grpSp>
        <p:nvGrpSpPr>
          <p:cNvPr id="74" name="组合 73">
            <a:extLst>
              <a:ext uri="{FF2B5EF4-FFF2-40B4-BE49-F238E27FC236}">
                <a16:creationId xmlns:a16="http://schemas.microsoft.com/office/drawing/2014/main" id="{303B801A-5B0B-E750-E9B9-CF7F4BD96C3C}"/>
              </a:ext>
            </a:extLst>
          </p:cNvPr>
          <p:cNvGrpSpPr/>
          <p:nvPr/>
        </p:nvGrpSpPr>
        <p:grpSpPr>
          <a:xfrm>
            <a:off x="4807433" y="3459518"/>
            <a:ext cx="622440" cy="64440"/>
            <a:chOff x="4807433" y="3459518"/>
            <a:chExt cx="622440" cy="64440"/>
          </a:xfrm>
        </p:grpSpPr>
        <mc:AlternateContent xmlns:mc="http://schemas.openxmlformats.org/markup-compatibility/2006" xmlns:p14="http://schemas.microsoft.com/office/powerpoint/2010/main" xmlns:aink="http://schemas.microsoft.com/office/drawing/2016/ink">
          <mc:Choice Requires="p14 aink">
            <p:contentPart p14:bwMode="auto" r:id="rId15">
              <p14:nvContentPartPr>
                <p14:cNvPr id="45" name="墨迹 44">
                  <a:extLst>
                    <a:ext uri="{FF2B5EF4-FFF2-40B4-BE49-F238E27FC236}">
                      <a16:creationId xmlns:a16="http://schemas.microsoft.com/office/drawing/2014/main" id="{F0B1A121-59BD-695D-723F-38CC31018001}"/>
                    </a:ext>
                  </a:extLst>
                </p14:cNvPr>
                <p14:cNvContentPartPr/>
                <p14:nvPr/>
              </p14:nvContentPartPr>
              <p14:xfrm>
                <a:off x="4807433" y="3506678"/>
                <a:ext cx="360" cy="360"/>
              </p14:xfrm>
            </p:contentPart>
          </mc:Choice>
          <mc:Fallback xmlns="">
            <p:pic>
              <p:nvPicPr>
                <p:cNvPr id="45" name="墨迹 44">
                  <a:extLst>
                    <a:ext uri="{FF2B5EF4-FFF2-40B4-BE49-F238E27FC236}">
                      <a16:creationId xmlns:a16="http://schemas.microsoft.com/office/drawing/2014/main" id="{F0B1A121-59BD-695D-723F-38CC31018001}"/>
                    </a:ext>
                  </a:extLst>
                </p:cNvPr>
                <p:cNvPicPr/>
                <p:nvPr/>
              </p:nvPicPr>
              <p:blipFill>
                <a:blip r:embed="rId16"/>
                <a:stretch>
                  <a:fillRect/>
                </a:stretch>
              </p:blipFill>
              <p:spPr>
                <a:xfrm>
                  <a:off x="4744793" y="312867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7">
              <p14:nvContentPartPr>
                <p14:cNvPr id="46" name="墨迹 45">
                  <a:extLst>
                    <a:ext uri="{FF2B5EF4-FFF2-40B4-BE49-F238E27FC236}">
                      <a16:creationId xmlns:a16="http://schemas.microsoft.com/office/drawing/2014/main" id="{7DC2E32A-5E99-599D-3263-6FBBA83F2359}"/>
                    </a:ext>
                  </a:extLst>
                </p14:cNvPr>
                <p14:cNvContentPartPr/>
                <p14:nvPr/>
              </p14:nvContentPartPr>
              <p14:xfrm>
                <a:off x="4807433" y="3506678"/>
                <a:ext cx="360" cy="360"/>
              </p14:xfrm>
            </p:contentPart>
          </mc:Choice>
          <mc:Fallback xmlns="">
            <p:pic>
              <p:nvPicPr>
                <p:cNvPr id="46" name="墨迹 45">
                  <a:extLst>
                    <a:ext uri="{FF2B5EF4-FFF2-40B4-BE49-F238E27FC236}">
                      <a16:creationId xmlns:a16="http://schemas.microsoft.com/office/drawing/2014/main" id="{7DC2E32A-5E99-599D-3263-6FBBA83F2359}"/>
                    </a:ext>
                  </a:extLst>
                </p:cNvPr>
                <p:cNvPicPr/>
                <p:nvPr/>
              </p:nvPicPr>
              <p:blipFill>
                <a:blip r:embed="rId16"/>
                <a:stretch>
                  <a:fillRect/>
                </a:stretch>
              </p:blipFill>
              <p:spPr>
                <a:xfrm>
                  <a:off x="4744793" y="312867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8">
              <p14:nvContentPartPr>
                <p14:cNvPr id="66" name="墨迹 65">
                  <a:extLst>
                    <a:ext uri="{FF2B5EF4-FFF2-40B4-BE49-F238E27FC236}">
                      <a16:creationId xmlns:a16="http://schemas.microsoft.com/office/drawing/2014/main" id="{8DE31516-ADDC-8CC3-D658-B10387BE21CC}"/>
                    </a:ext>
                  </a:extLst>
                </p14:cNvPr>
                <p14:cNvContentPartPr/>
                <p14:nvPr/>
              </p14:nvContentPartPr>
              <p14:xfrm>
                <a:off x="5297753" y="3459518"/>
                <a:ext cx="360" cy="360"/>
              </p14:xfrm>
            </p:contentPart>
          </mc:Choice>
          <mc:Fallback xmlns="">
            <p:pic>
              <p:nvPicPr>
                <p:cNvPr id="66" name="墨迹 65">
                  <a:extLst>
                    <a:ext uri="{FF2B5EF4-FFF2-40B4-BE49-F238E27FC236}">
                      <a16:creationId xmlns:a16="http://schemas.microsoft.com/office/drawing/2014/main" id="{8DE31516-ADDC-8CC3-D658-B10387BE21CC}"/>
                    </a:ext>
                  </a:extLst>
                </p:cNvPr>
                <p:cNvPicPr/>
                <p:nvPr/>
              </p:nvPicPr>
              <p:blipFill>
                <a:blip r:embed="rId19"/>
                <a:stretch>
                  <a:fillRect/>
                </a:stretch>
              </p:blipFill>
              <p:spPr>
                <a:xfrm>
                  <a:off x="5235113" y="308151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0">
              <p14:nvContentPartPr>
                <p14:cNvPr id="67" name="墨迹 66">
                  <a:extLst>
                    <a:ext uri="{FF2B5EF4-FFF2-40B4-BE49-F238E27FC236}">
                      <a16:creationId xmlns:a16="http://schemas.microsoft.com/office/drawing/2014/main" id="{3206BCBF-0A6C-D1B6-D2C2-FF7FABFA2A93}"/>
                    </a:ext>
                  </a:extLst>
                </p14:cNvPr>
                <p14:cNvContentPartPr/>
                <p14:nvPr/>
              </p14:nvContentPartPr>
              <p14:xfrm>
                <a:off x="5297753" y="3459518"/>
                <a:ext cx="360" cy="360"/>
              </p14:xfrm>
            </p:contentPart>
          </mc:Choice>
          <mc:Fallback xmlns="">
            <p:pic>
              <p:nvPicPr>
                <p:cNvPr id="67" name="墨迹 66">
                  <a:extLst>
                    <a:ext uri="{FF2B5EF4-FFF2-40B4-BE49-F238E27FC236}">
                      <a16:creationId xmlns:a16="http://schemas.microsoft.com/office/drawing/2014/main" id="{3206BCBF-0A6C-D1B6-D2C2-FF7FABFA2A93}"/>
                    </a:ext>
                  </a:extLst>
                </p:cNvPr>
                <p:cNvPicPr/>
                <p:nvPr/>
              </p:nvPicPr>
              <p:blipFill>
                <a:blip r:embed="rId19"/>
                <a:stretch>
                  <a:fillRect/>
                </a:stretch>
              </p:blipFill>
              <p:spPr>
                <a:xfrm>
                  <a:off x="5235113" y="308151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1">
              <p14:nvContentPartPr>
                <p14:cNvPr id="69" name="墨迹 68">
                  <a:extLst>
                    <a:ext uri="{FF2B5EF4-FFF2-40B4-BE49-F238E27FC236}">
                      <a16:creationId xmlns:a16="http://schemas.microsoft.com/office/drawing/2014/main" id="{CFB5E98E-E71B-9767-CA02-A911734BC8A4}"/>
                    </a:ext>
                  </a:extLst>
                </p14:cNvPr>
                <p14:cNvContentPartPr/>
                <p14:nvPr/>
              </p14:nvContentPartPr>
              <p14:xfrm>
                <a:off x="5429513" y="3478598"/>
                <a:ext cx="360" cy="360"/>
              </p14:xfrm>
            </p:contentPart>
          </mc:Choice>
          <mc:Fallback xmlns="">
            <p:pic>
              <p:nvPicPr>
                <p:cNvPr id="69" name="墨迹 68">
                  <a:extLst>
                    <a:ext uri="{FF2B5EF4-FFF2-40B4-BE49-F238E27FC236}">
                      <a16:creationId xmlns:a16="http://schemas.microsoft.com/office/drawing/2014/main" id="{CFB5E98E-E71B-9767-CA02-A911734BC8A4}"/>
                    </a:ext>
                  </a:extLst>
                </p:cNvPr>
                <p:cNvPicPr/>
                <p:nvPr/>
              </p:nvPicPr>
              <p:blipFill>
                <a:blip r:embed="rId22"/>
                <a:stretch>
                  <a:fillRect/>
                </a:stretch>
              </p:blipFill>
              <p:spPr>
                <a:xfrm>
                  <a:off x="5366873" y="310059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3">
              <p14:nvContentPartPr>
                <p14:cNvPr id="70" name="墨迹 69">
                  <a:extLst>
                    <a:ext uri="{FF2B5EF4-FFF2-40B4-BE49-F238E27FC236}">
                      <a16:creationId xmlns:a16="http://schemas.microsoft.com/office/drawing/2014/main" id="{637D7F66-7F84-DA27-52F7-F6ED3273D954}"/>
                    </a:ext>
                  </a:extLst>
                </p14:cNvPr>
                <p14:cNvContentPartPr/>
                <p14:nvPr/>
              </p14:nvContentPartPr>
              <p14:xfrm>
                <a:off x="5429513" y="3478598"/>
                <a:ext cx="360" cy="360"/>
              </p14:xfrm>
            </p:contentPart>
          </mc:Choice>
          <mc:Fallback xmlns="">
            <p:pic>
              <p:nvPicPr>
                <p:cNvPr id="70" name="墨迹 69">
                  <a:extLst>
                    <a:ext uri="{FF2B5EF4-FFF2-40B4-BE49-F238E27FC236}">
                      <a16:creationId xmlns:a16="http://schemas.microsoft.com/office/drawing/2014/main" id="{637D7F66-7F84-DA27-52F7-F6ED3273D954}"/>
                    </a:ext>
                  </a:extLst>
                </p:cNvPr>
                <p:cNvPicPr/>
                <p:nvPr/>
              </p:nvPicPr>
              <p:blipFill>
                <a:blip r:embed="rId22"/>
                <a:stretch>
                  <a:fillRect/>
                </a:stretch>
              </p:blipFill>
              <p:spPr>
                <a:xfrm>
                  <a:off x="5366873" y="310059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4">
              <p14:nvContentPartPr>
                <p14:cNvPr id="71" name="墨迹 70">
                  <a:extLst>
                    <a:ext uri="{FF2B5EF4-FFF2-40B4-BE49-F238E27FC236}">
                      <a16:creationId xmlns:a16="http://schemas.microsoft.com/office/drawing/2014/main" id="{D3CE19FC-CFB3-215C-9931-F909C904F7F2}"/>
                    </a:ext>
                  </a:extLst>
                </p14:cNvPr>
                <p14:cNvContentPartPr/>
                <p14:nvPr/>
              </p14:nvContentPartPr>
              <p14:xfrm>
                <a:off x="5344553" y="3516038"/>
                <a:ext cx="19440" cy="7920"/>
              </p14:xfrm>
            </p:contentPart>
          </mc:Choice>
          <mc:Fallback xmlns="">
            <p:pic>
              <p:nvPicPr>
                <p:cNvPr id="71" name="墨迹 70">
                  <a:extLst>
                    <a:ext uri="{FF2B5EF4-FFF2-40B4-BE49-F238E27FC236}">
                      <a16:creationId xmlns:a16="http://schemas.microsoft.com/office/drawing/2014/main" id="{D3CE19FC-CFB3-215C-9931-F909C904F7F2}"/>
                    </a:ext>
                  </a:extLst>
                </p:cNvPr>
                <p:cNvPicPr/>
                <p:nvPr/>
              </p:nvPicPr>
              <p:blipFill>
                <a:blip r:embed="rId25"/>
                <a:stretch>
                  <a:fillRect/>
                </a:stretch>
              </p:blipFill>
              <p:spPr>
                <a:xfrm>
                  <a:off x="5281913" y="3138038"/>
                  <a:ext cx="145080" cy="7635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6">
              <p14:nvContentPartPr>
                <p14:cNvPr id="72" name="墨迹 71">
                  <a:extLst>
                    <a:ext uri="{FF2B5EF4-FFF2-40B4-BE49-F238E27FC236}">
                      <a16:creationId xmlns:a16="http://schemas.microsoft.com/office/drawing/2014/main" id="{61A59C4D-51BD-2364-A5BB-F478D27400F9}"/>
                    </a:ext>
                  </a:extLst>
                </p14:cNvPr>
                <p14:cNvContentPartPr/>
                <p14:nvPr/>
              </p14:nvContentPartPr>
              <p14:xfrm>
                <a:off x="5307113" y="3493358"/>
                <a:ext cx="360" cy="3960"/>
              </p14:xfrm>
            </p:contentPart>
          </mc:Choice>
          <mc:Fallback xmlns="">
            <p:pic>
              <p:nvPicPr>
                <p:cNvPr id="72" name="墨迹 71">
                  <a:extLst>
                    <a:ext uri="{FF2B5EF4-FFF2-40B4-BE49-F238E27FC236}">
                      <a16:creationId xmlns:a16="http://schemas.microsoft.com/office/drawing/2014/main" id="{61A59C4D-51BD-2364-A5BB-F478D27400F9}"/>
                    </a:ext>
                  </a:extLst>
                </p:cNvPr>
                <p:cNvPicPr/>
                <p:nvPr/>
              </p:nvPicPr>
              <p:blipFill>
                <a:blip r:embed="rId27"/>
                <a:stretch>
                  <a:fillRect/>
                </a:stretch>
              </p:blipFill>
              <p:spPr>
                <a:xfrm>
                  <a:off x="5244473" y="3115718"/>
                  <a:ext cx="126000" cy="75960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28">
            <p14:nvContentPartPr>
              <p14:cNvPr id="73" name="墨迹 72">
                <a:extLst>
                  <a:ext uri="{FF2B5EF4-FFF2-40B4-BE49-F238E27FC236}">
                    <a16:creationId xmlns:a16="http://schemas.microsoft.com/office/drawing/2014/main" id="{7EEA3D73-9112-FFE3-4901-2E8E3B066C2C}"/>
                  </a:ext>
                </a:extLst>
              </p14:cNvPr>
              <p14:cNvContentPartPr/>
              <p14:nvPr/>
            </p14:nvContentPartPr>
            <p14:xfrm>
              <a:off x="-527767" y="2446838"/>
              <a:ext cx="360" cy="3960"/>
            </p14:xfrm>
          </p:contentPart>
        </mc:Choice>
        <mc:Fallback xmlns="">
          <p:pic>
            <p:nvPicPr>
              <p:cNvPr id="73" name="墨迹 72">
                <a:extLst>
                  <a:ext uri="{FF2B5EF4-FFF2-40B4-BE49-F238E27FC236}">
                    <a16:creationId xmlns:a16="http://schemas.microsoft.com/office/drawing/2014/main" id="{7EEA3D73-9112-FFE3-4901-2E8E3B066C2C}"/>
                  </a:ext>
                </a:extLst>
              </p:cNvPr>
              <p:cNvPicPr/>
              <p:nvPr/>
            </p:nvPicPr>
            <p:blipFill>
              <a:blip r:embed="rId29"/>
              <a:stretch>
                <a:fillRect/>
              </a:stretch>
            </p:blipFill>
            <p:spPr>
              <a:xfrm>
                <a:off x="-590767" y="2069198"/>
                <a:ext cx="126000" cy="759600"/>
              </a:xfrm>
              <a:prstGeom prst="rect">
                <a:avLst/>
              </a:prstGeom>
            </p:spPr>
          </p:pic>
        </mc:Fallback>
      </mc:AlternateContent>
      <p:pic>
        <p:nvPicPr>
          <p:cNvPr id="3" name="图片 2">
            <a:extLst>
              <a:ext uri="{FF2B5EF4-FFF2-40B4-BE49-F238E27FC236}">
                <a16:creationId xmlns:a16="http://schemas.microsoft.com/office/drawing/2014/main" id="{8E9C2AE2-FC6A-BB81-D9F2-ACAA5978D30D}"/>
              </a:ext>
            </a:extLst>
          </p:cNvPr>
          <p:cNvPicPr>
            <a:picLocks noChangeAspect="1"/>
          </p:cNvPicPr>
          <p:nvPr/>
        </p:nvPicPr>
        <p:blipFill>
          <a:blip r:embed="rId30"/>
          <a:stretch>
            <a:fillRect/>
          </a:stretch>
        </p:blipFill>
        <p:spPr>
          <a:xfrm>
            <a:off x="1136293" y="1063079"/>
            <a:ext cx="10158907" cy="4731841"/>
          </a:xfrm>
          <a:prstGeom prst="rect">
            <a:avLst/>
          </a:prstGeom>
        </p:spPr>
      </p:pic>
    </p:spTree>
    <p:extLst>
      <p:ext uri="{BB962C8B-B14F-4D97-AF65-F5344CB8AC3E}">
        <p14:creationId xmlns:p14="http://schemas.microsoft.com/office/powerpoint/2010/main" val="1728952785"/>
      </p:ext>
    </p:extLst>
  </p:cSld>
  <p:clrMapOvr>
    <a:masterClrMapping/>
  </p:clrMapOvr>
  <mc:AlternateContent xmlns:mc="http://schemas.openxmlformats.org/markup-compatibility/2006">
    <mc:Choice xmlns:p14="http://schemas.microsoft.com/office/powerpoint/2010/main" Requires="p14">
      <p:transition spd="slow" p14:dur="175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75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750"/>
                                        <p:tgtEl>
                                          <p:spTgt spid="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750"/>
                                        <p:tgtEl>
                                          <p:spTgt spid="5"/>
                                        </p:tgtEl>
                                      </p:cBhvr>
                                    </p:animEffect>
                                  </p:childTnLst>
                                </p:cTn>
                              </p:par>
                            </p:childTnLst>
                          </p:cTn>
                        </p:par>
                        <p:par>
                          <p:cTn id="14" fill="hold">
                            <p:stCondLst>
                              <p:cond delay="750"/>
                            </p:stCondLst>
                            <p:childTnLst>
                              <p:par>
                                <p:cTn id="15" presetID="53" presetClass="entr" presetSubtype="16"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750" fill="hold"/>
                                        <p:tgtEl>
                                          <p:spTgt spid="7"/>
                                        </p:tgtEl>
                                        <p:attrNameLst>
                                          <p:attrName>ppt_w</p:attrName>
                                        </p:attrNameLst>
                                      </p:cBhvr>
                                      <p:tavLst>
                                        <p:tav tm="0">
                                          <p:val>
                                            <p:fltVal val="0"/>
                                          </p:val>
                                        </p:tav>
                                        <p:tav tm="100000">
                                          <p:val>
                                            <p:strVal val="#ppt_w"/>
                                          </p:val>
                                        </p:tav>
                                      </p:tavLst>
                                    </p:anim>
                                    <p:anim calcmode="lin" valueType="num">
                                      <p:cBhvr>
                                        <p:cTn id="18" dur="750" fill="hold"/>
                                        <p:tgtEl>
                                          <p:spTgt spid="7"/>
                                        </p:tgtEl>
                                        <p:attrNameLst>
                                          <p:attrName>ppt_h</p:attrName>
                                        </p:attrNameLst>
                                      </p:cBhvr>
                                      <p:tavLst>
                                        <p:tav tm="0">
                                          <p:val>
                                            <p:fltVal val="0"/>
                                          </p:val>
                                        </p:tav>
                                        <p:tav tm="100000">
                                          <p:val>
                                            <p:strVal val="#ppt_h"/>
                                          </p:val>
                                        </p:tav>
                                      </p:tavLst>
                                    </p:anim>
                                    <p:animEffect transition="in" filter="fade">
                                      <p:cBhvr>
                                        <p:cTn id="19" dur="750"/>
                                        <p:tgtEl>
                                          <p:spTgt spid="7"/>
                                        </p:tgtEl>
                                      </p:cBhvr>
                                    </p:animEffect>
                                  </p:childTnLst>
                                </p:cTn>
                              </p:par>
                            </p:childTnLst>
                          </p:cTn>
                        </p:par>
                        <p:par>
                          <p:cTn id="20" fill="hold">
                            <p:stCondLst>
                              <p:cond delay="1500"/>
                            </p:stCondLst>
                            <p:childTnLst>
                              <p:par>
                                <p:cTn id="21" presetID="22" presetClass="entr" presetSubtype="4"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任意多边形: 形状 34">
            <a:extLst>
              <a:ext uri="{FF2B5EF4-FFF2-40B4-BE49-F238E27FC236}">
                <a16:creationId xmlns:a16="http://schemas.microsoft.com/office/drawing/2014/main" id="{29186E0E-83AF-4E56-9B79-3EF10C93E378}"/>
              </a:ext>
            </a:extLst>
          </p:cNvPr>
          <p:cNvSpPr/>
          <p:nvPr/>
        </p:nvSpPr>
        <p:spPr>
          <a:xfrm>
            <a:off x="-12700" y="-12700"/>
            <a:ext cx="3505200" cy="6883400"/>
          </a:xfrm>
          <a:custGeom>
            <a:avLst/>
            <a:gdLst>
              <a:gd name="connsiteX0" fmla="*/ 12700 w 3505200"/>
              <a:gd name="connsiteY0" fmla="*/ 12700 h 6883400"/>
              <a:gd name="connsiteX1" fmla="*/ 3505200 w 3505200"/>
              <a:gd name="connsiteY1" fmla="*/ 0 h 6883400"/>
              <a:gd name="connsiteX2" fmla="*/ 1663700 w 3505200"/>
              <a:gd name="connsiteY2" fmla="*/ 6883400 h 6883400"/>
              <a:gd name="connsiteX3" fmla="*/ 0 w 3505200"/>
              <a:gd name="connsiteY3" fmla="*/ 6883400 h 6883400"/>
              <a:gd name="connsiteX4" fmla="*/ 12700 w 35052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5200" h="6883400">
                <a:moveTo>
                  <a:pt x="12700" y="12700"/>
                </a:moveTo>
                <a:lnTo>
                  <a:pt x="3505200" y="0"/>
                </a:lnTo>
                <a:lnTo>
                  <a:pt x="1663700" y="6883400"/>
                </a:lnTo>
                <a:lnTo>
                  <a:pt x="0" y="6883400"/>
                </a:lnTo>
                <a:cubicBezTo>
                  <a:pt x="4233" y="4593167"/>
                  <a:pt x="8467" y="2302933"/>
                  <a:pt x="12700" y="12700"/>
                </a:cubicBez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6" name="任意多边形: 形状 35">
            <a:extLst>
              <a:ext uri="{FF2B5EF4-FFF2-40B4-BE49-F238E27FC236}">
                <a16:creationId xmlns:a16="http://schemas.microsoft.com/office/drawing/2014/main" id="{D8D6358D-7CE4-4E21-B57A-3957E42B06DD}"/>
              </a:ext>
            </a:extLst>
          </p:cNvPr>
          <p:cNvSpPr/>
          <p:nvPr/>
        </p:nvSpPr>
        <p:spPr>
          <a:xfrm>
            <a:off x="1651000" y="-25400"/>
            <a:ext cx="10071100" cy="6908800"/>
          </a:xfrm>
          <a:custGeom>
            <a:avLst/>
            <a:gdLst>
              <a:gd name="connsiteX0" fmla="*/ 1828800 w 10071100"/>
              <a:gd name="connsiteY0" fmla="*/ 0 h 6908800"/>
              <a:gd name="connsiteX1" fmla="*/ 0 w 10071100"/>
              <a:gd name="connsiteY1" fmla="*/ 6908800 h 6908800"/>
              <a:gd name="connsiteX2" fmla="*/ 10071100 w 10071100"/>
              <a:gd name="connsiteY2" fmla="*/ 6896100 h 6908800"/>
              <a:gd name="connsiteX3" fmla="*/ 6083300 w 10071100"/>
              <a:gd name="connsiteY3" fmla="*/ 25400 h 6908800"/>
              <a:gd name="connsiteX4" fmla="*/ 1828800 w 10071100"/>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1100" h="6908800">
                <a:moveTo>
                  <a:pt x="1828800" y="0"/>
                </a:moveTo>
                <a:lnTo>
                  <a:pt x="0" y="6908800"/>
                </a:lnTo>
                <a:lnTo>
                  <a:pt x="10071100" y="6896100"/>
                </a:lnTo>
                <a:lnTo>
                  <a:pt x="6083300" y="25400"/>
                </a:lnTo>
                <a:lnTo>
                  <a:pt x="1828800" y="0"/>
                </a:lnTo>
                <a:close/>
              </a:path>
            </a:pathLst>
          </a:custGeom>
          <a:solidFill>
            <a:srgbClr val="F6B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7" name="任意多边形: 形状 36">
            <a:extLst>
              <a:ext uri="{FF2B5EF4-FFF2-40B4-BE49-F238E27FC236}">
                <a16:creationId xmlns:a16="http://schemas.microsoft.com/office/drawing/2014/main" id="{0D09FA37-A1A5-4042-8B06-E893B0D3E0E3}"/>
              </a:ext>
            </a:extLst>
          </p:cNvPr>
          <p:cNvSpPr/>
          <p:nvPr/>
        </p:nvSpPr>
        <p:spPr>
          <a:xfrm>
            <a:off x="7737475" y="-12700"/>
            <a:ext cx="4467225" cy="6899275"/>
          </a:xfrm>
          <a:custGeom>
            <a:avLst/>
            <a:gdLst>
              <a:gd name="connsiteX0" fmla="*/ 0 w 4457700"/>
              <a:gd name="connsiteY0" fmla="*/ 0 h 6896100"/>
              <a:gd name="connsiteX1" fmla="*/ 4457700 w 4457700"/>
              <a:gd name="connsiteY1" fmla="*/ 12700 h 6896100"/>
              <a:gd name="connsiteX2" fmla="*/ 4457700 w 4457700"/>
              <a:gd name="connsiteY2" fmla="*/ 6896100 h 6896100"/>
              <a:gd name="connsiteX3" fmla="*/ 4000500 w 4457700"/>
              <a:gd name="connsiteY3" fmla="*/ 6883400 h 6896100"/>
              <a:gd name="connsiteX4" fmla="*/ 0 w 4457700"/>
              <a:gd name="connsiteY4" fmla="*/ 0 h 6896100"/>
              <a:gd name="connsiteX0" fmla="*/ 0 w 4457700"/>
              <a:gd name="connsiteY0" fmla="*/ 0 h 6911975"/>
              <a:gd name="connsiteX1" fmla="*/ 4457700 w 4457700"/>
              <a:gd name="connsiteY1" fmla="*/ 12700 h 6911975"/>
              <a:gd name="connsiteX2" fmla="*/ 4457700 w 4457700"/>
              <a:gd name="connsiteY2" fmla="*/ 6896100 h 6911975"/>
              <a:gd name="connsiteX3" fmla="*/ 3981450 w 4457700"/>
              <a:gd name="connsiteY3" fmla="*/ 6911975 h 6911975"/>
              <a:gd name="connsiteX4" fmla="*/ 0 w 4457700"/>
              <a:gd name="connsiteY4" fmla="*/ 0 h 6911975"/>
              <a:gd name="connsiteX0" fmla="*/ 0 w 4448175"/>
              <a:gd name="connsiteY0" fmla="*/ 34925 h 6899275"/>
              <a:gd name="connsiteX1" fmla="*/ 4448175 w 4448175"/>
              <a:gd name="connsiteY1" fmla="*/ 0 h 6899275"/>
              <a:gd name="connsiteX2" fmla="*/ 4448175 w 4448175"/>
              <a:gd name="connsiteY2" fmla="*/ 6883400 h 6899275"/>
              <a:gd name="connsiteX3" fmla="*/ 3971925 w 4448175"/>
              <a:gd name="connsiteY3" fmla="*/ 6899275 h 6899275"/>
              <a:gd name="connsiteX4" fmla="*/ 0 w 4448175"/>
              <a:gd name="connsiteY4" fmla="*/ 34925 h 6899275"/>
              <a:gd name="connsiteX0" fmla="*/ 0 w 4467225"/>
              <a:gd name="connsiteY0" fmla="*/ 6350 h 6899275"/>
              <a:gd name="connsiteX1" fmla="*/ 4467225 w 4467225"/>
              <a:gd name="connsiteY1" fmla="*/ 0 h 6899275"/>
              <a:gd name="connsiteX2" fmla="*/ 4467225 w 4467225"/>
              <a:gd name="connsiteY2" fmla="*/ 6883400 h 6899275"/>
              <a:gd name="connsiteX3" fmla="*/ 3990975 w 4467225"/>
              <a:gd name="connsiteY3" fmla="*/ 6899275 h 6899275"/>
              <a:gd name="connsiteX4" fmla="*/ 0 w 4467225"/>
              <a:gd name="connsiteY4" fmla="*/ 6350 h 689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7225" h="6899275">
                <a:moveTo>
                  <a:pt x="0" y="6350"/>
                </a:moveTo>
                <a:lnTo>
                  <a:pt x="4467225" y="0"/>
                </a:lnTo>
                <a:lnTo>
                  <a:pt x="4467225" y="6883400"/>
                </a:lnTo>
                <a:lnTo>
                  <a:pt x="3990975" y="6899275"/>
                </a:lnTo>
                <a:lnTo>
                  <a:pt x="0" y="6350"/>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8" name="组合 37">
            <a:extLst>
              <a:ext uri="{FF2B5EF4-FFF2-40B4-BE49-F238E27FC236}">
                <a16:creationId xmlns:a16="http://schemas.microsoft.com/office/drawing/2014/main" id="{37C3BA69-3196-41E2-BC46-FF96A5E7259F}"/>
              </a:ext>
            </a:extLst>
          </p:cNvPr>
          <p:cNvGrpSpPr/>
          <p:nvPr/>
        </p:nvGrpSpPr>
        <p:grpSpPr>
          <a:xfrm>
            <a:off x="461736" y="336783"/>
            <a:ext cx="11260364" cy="6066967"/>
            <a:chOff x="461736" y="336783"/>
            <a:chExt cx="11260364" cy="6066967"/>
          </a:xfrm>
        </p:grpSpPr>
        <p:sp>
          <p:nvSpPr>
            <p:cNvPr id="39" name="矩形: 圆角 38">
              <a:extLst>
                <a:ext uri="{FF2B5EF4-FFF2-40B4-BE49-F238E27FC236}">
                  <a16:creationId xmlns:a16="http://schemas.microsoft.com/office/drawing/2014/main" id="{184CEAF3-A113-4358-A73F-80CB76220F90}"/>
                </a:ext>
              </a:extLst>
            </p:cNvPr>
            <p:cNvSpPr/>
            <p:nvPr/>
          </p:nvSpPr>
          <p:spPr>
            <a:xfrm>
              <a:off x="461736" y="336783"/>
              <a:ext cx="11260364" cy="6066967"/>
            </a:xfrm>
            <a:prstGeom prst="roundRect">
              <a:avLst>
                <a:gd name="adj" fmla="val 1595"/>
              </a:avLst>
            </a:prstGeom>
            <a:solidFill>
              <a:schemeClr val="bg1"/>
            </a:solidFill>
            <a:ln>
              <a:noFill/>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0" name="矩形: 圆角 39">
              <a:extLst>
                <a:ext uri="{FF2B5EF4-FFF2-40B4-BE49-F238E27FC236}">
                  <a16:creationId xmlns:a16="http://schemas.microsoft.com/office/drawing/2014/main" id="{D0DA45D6-9D04-4337-8497-8E893D1A6F9D}"/>
                </a:ext>
              </a:extLst>
            </p:cNvPr>
            <p:cNvSpPr/>
            <p:nvPr/>
          </p:nvSpPr>
          <p:spPr>
            <a:xfrm>
              <a:off x="798286" y="624115"/>
              <a:ext cx="10580913" cy="5471886"/>
            </a:xfrm>
            <a:prstGeom prst="roundRect">
              <a:avLst>
                <a:gd name="adj" fmla="val 1595"/>
              </a:avLst>
            </a:prstGeom>
            <a:noFill/>
            <a:ln w="15875">
              <a:solidFill>
                <a:schemeClr val="tx1">
                  <a:lumMod val="95000"/>
                  <a:lumOff val="5000"/>
                </a:schemeClr>
              </a:solidFill>
              <a:prstDash val="dash"/>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9" name="矩形 8">
            <a:extLst>
              <a:ext uri="{FF2B5EF4-FFF2-40B4-BE49-F238E27FC236}">
                <a16:creationId xmlns:a16="http://schemas.microsoft.com/office/drawing/2014/main" id="{0B395F4F-7001-4E1A-98FA-A3DED8F661D6}"/>
              </a:ext>
            </a:extLst>
          </p:cNvPr>
          <p:cNvSpPr/>
          <p:nvPr/>
        </p:nvSpPr>
        <p:spPr>
          <a:xfrm>
            <a:off x="1548441" y="1752738"/>
            <a:ext cx="1944059" cy="3352523"/>
          </a:xfrm>
          <a:prstGeom prst="rect">
            <a:avLst/>
          </a:prstGeom>
          <a:solidFill>
            <a:schemeClr val="bg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endParaRPr lang="en-US" altLang="zh-CN" sz="5400" dirty="0">
              <a:solidFill>
                <a:schemeClr val="tx1">
                  <a:lumMod val="95000"/>
                  <a:lumOff val="5000"/>
                </a:schemeClr>
              </a:solidFill>
              <a:cs typeface="+mn-ea"/>
              <a:sym typeface="+mn-lt"/>
            </a:endParaRPr>
          </a:p>
          <a:p>
            <a:r>
              <a:rPr lang="en-US" altLang="zh-CN" sz="5400" dirty="0">
                <a:solidFill>
                  <a:schemeClr val="tx1">
                    <a:lumMod val="95000"/>
                    <a:lumOff val="5000"/>
                  </a:schemeClr>
                </a:solidFill>
                <a:cs typeface="+mn-ea"/>
                <a:sym typeface="+mn-lt"/>
              </a:rPr>
              <a:t>  </a:t>
            </a:r>
            <a:r>
              <a:rPr lang="zh-CN" altLang="en-US" sz="5400" b="1" dirty="0">
                <a:solidFill>
                  <a:schemeClr val="tx1">
                    <a:lumMod val="95000"/>
                    <a:lumOff val="5000"/>
                  </a:schemeClr>
                </a:solidFill>
                <a:cs typeface="+mn-ea"/>
                <a:sym typeface="+mn-lt"/>
              </a:rPr>
              <a:t>目录</a:t>
            </a:r>
            <a:endParaRPr lang="en-US" altLang="zh-CN" sz="5400" b="1" dirty="0">
              <a:solidFill>
                <a:schemeClr val="tx1">
                  <a:lumMod val="95000"/>
                  <a:lumOff val="5000"/>
                </a:schemeClr>
              </a:solidFill>
              <a:cs typeface="+mn-ea"/>
              <a:sym typeface="+mn-lt"/>
            </a:endParaRPr>
          </a:p>
          <a:p>
            <a:r>
              <a:rPr lang="en-US" altLang="zh-CN" sz="3200" spc="300" dirty="0">
                <a:solidFill>
                  <a:srgbClr val="7F7F7F">
                    <a:lumMod val="10000"/>
                  </a:srgbClr>
                </a:solidFill>
                <a:cs typeface="+mn-ea"/>
                <a:sym typeface="+mn-lt"/>
              </a:rPr>
              <a:t>   CONTENTS</a:t>
            </a:r>
            <a:endParaRPr lang="zh-CN" altLang="en-US" sz="3200" spc="300" dirty="0">
              <a:solidFill>
                <a:srgbClr val="7F7F7F">
                  <a:lumMod val="10000"/>
                </a:srgbClr>
              </a:solidFill>
              <a:cs typeface="+mn-ea"/>
              <a:sym typeface="+mn-lt"/>
            </a:endParaRPr>
          </a:p>
          <a:p>
            <a:endParaRPr lang="en-US" altLang="zh-CN" sz="2800" dirty="0">
              <a:solidFill>
                <a:schemeClr val="tx1">
                  <a:lumMod val="95000"/>
                  <a:lumOff val="5000"/>
                </a:schemeClr>
              </a:solidFill>
              <a:cs typeface="+mn-ea"/>
              <a:sym typeface="+mn-lt"/>
            </a:endParaRPr>
          </a:p>
          <a:p>
            <a:endParaRPr lang="zh-CN" altLang="en-US" sz="2800" dirty="0">
              <a:solidFill>
                <a:schemeClr val="tx1">
                  <a:lumMod val="95000"/>
                  <a:lumOff val="5000"/>
                </a:schemeClr>
              </a:solidFill>
              <a:cs typeface="+mn-ea"/>
              <a:sym typeface="+mn-lt"/>
            </a:endParaRPr>
          </a:p>
        </p:txBody>
      </p:sp>
      <p:pic>
        <p:nvPicPr>
          <p:cNvPr id="18" name="图片 17">
            <a:extLst>
              <a:ext uri="{FF2B5EF4-FFF2-40B4-BE49-F238E27FC236}">
                <a16:creationId xmlns:a16="http://schemas.microsoft.com/office/drawing/2014/main" id="{7E76147B-710E-4589-9642-2D249B89DC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01449" y="2186902"/>
            <a:ext cx="1019144" cy="1019144"/>
          </a:xfrm>
          <a:prstGeom prst="rect">
            <a:avLst/>
          </a:prstGeom>
        </p:spPr>
      </p:pic>
      <p:pic>
        <p:nvPicPr>
          <p:cNvPr id="19" name="图片 18">
            <a:extLst>
              <a:ext uri="{FF2B5EF4-FFF2-40B4-BE49-F238E27FC236}">
                <a16:creationId xmlns:a16="http://schemas.microsoft.com/office/drawing/2014/main" id="{7D3E63E3-B078-43E6-9992-360D70F9CA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4095" y="1229345"/>
            <a:ext cx="1862082" cy="931041"/>
          </a:xfrm>
          <a:prstGeom prst="rect">
            <a:avLst/>
          </a:prstGeom>
        </p:spPr>
      </p:pic>
      <p:pic>
        <p:nvPicPr>
          <p:cNvPr id="20" name="图片 19">
            <a:extLst>
              <a:ext uri="{FF2B5EF4-FFF2-40B4-BE49-F238E27FC236}">
                <a16:creationId xmlns:a16="http://schemas.microsoft.com/office/drawing/2014/main" id="{2081EB9E-9257-4895-ABCF-5F2D4C563B1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57320" y="4329405"/>
            <a:ext cx="1150877" cy="863158"/>
          </a:xfrm>
          <a:prstGeom prst="rect">
            <a:avLst/>
          </a:prstGeom>
        </p:spPr>
      </p:pic>
      <p:pic>
        <p:nvPicPr>
          <p:cNvPr id="21" name="图片 20">
            <a:extLst>
              <a:ext uri="{FF2B5EF4-FFF2-40B4-BE49-F238E27FC236}">
                <a16:creationId xmlns:a16="http://schemas.microsoft.com/office/drawing/2014/main" id="{9A59ABC3-1AA1-489A-B8A4-DDC2A0AADA7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6449" y="598438"/>
            <a:ext cx="1152946" cy="1537261"/>
          </a:xfrm>
          <a:prstGeom prst="rect">
            <a:avLst/>
          </a:prstGeom>
        </p:spPr>
      </p:pic>
      <p:pic>
        <p:nvPicPr>
          <p:cNvPr id="22" name="图片 21">
            <a:extLst>
              <a:ext uri="{FF2B5EF4-FFF2-40B4-BE49-F238E27FC236}">
                <a16:creationId xmlns:a16="http://schemas.microsoft.com/office/drawing/2014/main" id="{318CAED2-3D6A-4C8E-91FC-58B326B7CCB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162" y="4717033"/>
            <a:ext cx="1884161" cy="1256107"/>
          </a:xfrm>
          <a:prstGeom prst="rect">
            <a:avLst/>
          </a:prstGeom>
        </p:spPr>
      </p:pic>
      <p:pic>
        <p:nvPicPr>
          <p:cNvPr id="23" name="图片 22">
            <a:extLst>
              <a:ext uri="{FF2B5EF4-FFF2-40B4-BE49-F238E27FC236}">
                <a16:creationId xmlns:a16="http://schemas.microsoft.com/office/drawing/2014/main" id="{69813189-C0E5-4625-AB7A-57E19697A78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097469" y="4932512"/>
            <a:ext cx="1221361" cy="1221361"/>
          </a:xfrm>
          <a:prstGeom prst="rect">
            <a:avLst/>
          </a:prstGeom>
        </p:spPr>
      </p:pic>
      <p:pic>
        <p:nvPicPr>
          <p:cNvPr id="24" name="图片 23">
            <a:extLst>
              <a:ext uri="{FF2B5EF4-FFF2-40B4-BE49-F238E27FC236}">
                <a16:creationId xmlns:a16="http://schemas.microsoft.com/office/drawing/2014/main" id="{0D35D068-3D54-4587-80E1-BF4C93D2D6C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61564" y="4135186"/>
            <a:ext cx="1123950" cy="1123950"/>
          </a:xfrm>
          <a:prstGeom prst="rect">
            <a:avLst/>
          </a:prstGeom>
        </p:spPr>
      </p:pic>
      <p:pic>
        <p:nvPicPr>
          <p:cNvPr id="25" name="图片 24">
            <a:extLst>
              <a:ext uri="{FF2B5EF4-FFF2-40B4-BE49-F238E27FC236}">
                <a16:creationId xmlns:a16="http://schemas.microsoft.com/office/drawing/2014/main" id="{CC4A167D-A5E1-4745-8847-1AA0B62476A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123373" y="832182"/>
            <a:ext cx="1169552" cy="584776"/>
          </a:xfrm>
          <a:prstGeom prst="rect">
            <a:avLst/>
          </a:prstGeom>
        </p:spPr>
      </p:pic>
      <p:sp>
        <p:nvSpPr>
          <p:cNvPr id="27" name="等腰三角形 26">
            <a:extLst>
              <a:ext uri="{FF2B5EF4-FFF2-40B4-BE49-F238E27FC236}">
                <a16:creationId xmlns:a16="http://schemas.microsoft.com/office/drawing/2014/main" id="{EAE552C6-77AB-4942-99F9-FA870F0AC9C1}"/>
              </a:ext>
            </a:extLst>
          </p:cNvPr>
          <p:cNvSpPr/>
          <p:nvPr/>
        </p:nvSpPr>
        <p:spPr>
          <a:xfrm>
            <a:off x="3274100" y="5269779"/>
            <a:ext cx="320959" cy="276689"/>
          </a:xfrm>
          <a:prstGeom prst="triangle">
            <a:avLst/>
          </a:prstGeom>
          <a:solidFill>
            <a:srgbClr val="E61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1" name="组合 40">
            <a:extLst>
              <a:ext uri="{FF2B5EF4-FFF2-40B4-BE49-F238E27FC236}">
                <a16:creationId xmlns:a16="http://schemas.microsoft.com/office/drawing/2014/main" id="{93559148-89C0-40A1-8C0C-639CD15BAC5C}"/>
              </a:ext>
            </a:extLst>
          </p:cNvPr>
          <p:cNvGrpSpPr/>
          <p:nvPr/>
        </p:nvGrpSpPr>
        <p:grpSpPr>
          <a:xfrm>
            <a:off x="3739000" y="1453581"/>
            <a:ext cx="3238044" cy="621888"/>
            <a:chOff x="3926327" y="2364542"/>
            <a:chExt cx="3238044" cy="621888"/>
          </a:xfrm>
        </p:grpSpPr>
        <p:sp>
          <p:nvSpPr>
            <p:cNvPr id="10" name="矩形 9">
              <a:extLst>
                <a:ext uri="{FF2B5EF4-FFF2-40B4-BE49-F238E27FC236}">
                  <a16:creationId xmlns:a16="http://schemas.microsoft.com/office/drawing/2014/main" id="{1453C4FB-5D04-4A5D-BE98-4593A794170F}"/>
                </a:ext>
              </a:extLst>
            </p:cNvPr>
            <p:cNvSpPr/>
            <p:nvPr/>
          </p:nvSpPr>
          <p:spPr>
            <a:xfrm>
              <a:off x="4341763" y="2364542"/>
              <a:ext cx="2822608" cy="584775"/>
            </a:xfrm>
            <a:prstGeom prst="rect">
              <a:avLst/>
            </a:prstGeom>
          </p:spPr>
          <p:txBody>
            <a:bodyPr wrap="square">
              <a:spAutoFit/>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prstClr val="black"/>
                  </a:solidFill>
                  <a:effectLst/>
                  <a:uLnTx/>
                  <a:uFillTx/>
                  <a:cs typeface="+mn-ea"/>
                  <a:sym typeface="+mn-lt"/>
                </a:rPr>
                <a:t>CCB</a:t>
              </a:r>
            </a:p>
          </p:txBody>
        </p:sp>
        <p:sp>
          <p:nvSpPr>
            <p:cNvPr id="14" name="文本框 13">
              <a:extLst>
                <a:ext uri="{FF2B5EF4-FFF2-40B4-BE49-F238E27FC236}">
                  <a16:creationId xmlns:a16="http://schemas.microsoft.com/office/drawing/2014/main" id="{70519023-CCE8-4AF6-9F96-7FCBB09B360F}"/>
                </a:ext>
              </a:extLst>
            </p:cNvPr>
            <p:cNvSpPr txBox="1"/>
            <p:nvPr/>
          </p:nvSpPr>
          <p:spPr>
            <a:xfrm>
              <a:off x="3926327" y="2401655"/>
              <a:ext cx="97789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srgbClr val="7F7F7F">
                      <a:lumMod val="10000"/>
                    </a:srgbClr>
                  </a:solidFill>
                  <a:effectLst/>
                  <a:uLnTx/>
                  <a:uFillTx/>
                  <a:cs typeface="+mn-ea"/>
                  <a:sym typeface="+mn-lt"/>
                </a:rPr>
                <a:t>1</a:t>
              </a:r>
              <a:endParaRPr kumimoji="0" lang="zh-CN" altLang="en-US" sz="3200" b="1" i="0" u="none" strike="noStrike" kern="1200" cap="none" spc="0" normalizeH="0" baseline="0" noProof="0" dirty="0">
                <a:ln>
                  <a:noFill/>
                </a:ln>
                <a:solidFill>
                  <a:srgbClr val="7F7F7F">
                    <a:lumMod val="10000"/>
                  </a:srgbClr>
                </a:solidFill>
                <a:effectLst/>
                <a:uLnTx/>
                <a:uFillTx/>
                <a:cs typeface="+mn-ea"/>
                <a:sym typeface="+mn-lt"/>
              </a:endParaRPr>
            </a:p>
          </p:txBody>
        </p:sp>
      </p:grpSp>
      <p:sp>
        <p:nvSpPr>
          <p:cNvPr id="2" name="文本框 1"/>
          <p:cNvSpPr txBox="1"/>
          <p:nvPr/>
        </p:nvSpPr>
        <p:spPr>
          <a:xfrm>
            <a:off x="7924633" y="1020932"/>
            <a:ext cx="1760905" cy="253916"/>
          </a:xfrm>
          <a:prstGeom prst="rect">
            <a:avLst/>
          </a:prstGeom>
          <a:noFill/>
        </p:spPr>
        <p:txBody>
          <a:bodyPr wrap="square" rtlCol="0">
            <a:spAutoFit/>
          </a:bodyPr>
          <a:lstStyle/>
          <a:p>
            <a:r>
              <a:rPr lang="en-US" altLang="zh-CN" sz="1050" dirty="0">
                <a:solidFill>
                  <a:srgbClr val="FFFFFF"/>
                </a:solidFill>
              </a:rPr>
              <a:t>https://www.ypppt.com/</a:t>
            </a:r>
            <a:endParaRPr lang="zh-CN" altLang="en-US" sz="1050" dirty="0">
              <a:solidFill>
                <a:srgbClr val="FFFFFF"/>
              </a:solidFill>
            </a:endParaRPr>
          </a:p>
        </p:txBody>
      </p:sp>
      <p:grpSp>
        <p:nvGrpSpPr>
          <p:cNvPr id="31" name="组合 30">
            <a:extLst>
              <a:ext uri="{FF2B5EF4-FFF2-40B4-BE49-F238E27FC236}">
                <a16:creationId xmlns:a16="http://schemas.microsoft.com/office/drawing/2014/main" id="{7D977B42-1F8A-3783-159D-E035FC8AD0A3}"/>
              </a:ext>
            </a:extLst>
          </p:cNvPr>
          <p:cNvGrpSpPr/>
          <p:nvPr/>
        </p:nvGrpSpPr>
        <p:grpSpPr>
          <a:xfrm>
            <a:off x="3759814" y="2076895"/>
            <a:ext cx="4031406" cy="1077218"/>
            <a:chOff x="3926327" y="2364542"/>
            <a:chExt cx="4031406" cy="1077218"/>
          </a:xfrm>
        </p:grpSpPr>
        <p:sp>
          <p:nvSpPr>
            <p:cNvPr id="32" name="矩形 31">
              <a:extLst>
                <a:ext uri="{FF2B5EF4-FFF2-40B4-BE49-F238E27FC236}">
                  <a16:creationId xmlns:a16="http://schemas.microsoft.com/office/drawing/2014/main" id="{6508FF89-E611-9EEB-EDA8-A75DB974E6B8}"/>
                </a:ext>
              </a:extLst>
            </p:cNvPr>
            <p:cNvSpPr/>
            <p:nvPr/>
          </p:nvSpPr>
          <p:spPr>
            <a:xfrm>
              <a:off x="4341762" y="2364542"/>
              <a:ext cx="3615971" cy="1077218"/>
            </a:xfrm>
            <a:prstGeom prst="rect">
              <a:avLst/>
            </a:prstGeom>
          </p:spPr>
          <p:txBody>
            <a:bodyPr wrap="square">
              <a:spAutoFit/>
            </a:bodyPr>
            <a:lstStyle/>
            <a:p>
              <a:pPr fontAlgn="ctr">
                <a:defRPr/>
              </a:pPr>
              <a:r>
                <a:rPr kumimoji="0" lang="zh-CN" altLang="en-US" sz="3200" b="1" i="0" u="none" strike="noStrike" kern="1200" cap="none" spc="0" normalizeH="0" baseline="0" noProof="0" dirty="0">
                  <a:ln>
                    <a:noFill/>
                  </a:ln>
                  <a:solidFill>
                    <a:prstClr val="black"/>
                  </a:solidFill>
                  <a:effectLst/>
                  <a:uLnTx/>
                  <a:uFillTx/>
                  <a:cs typeface="+mn-ea"/>
                  <a:sym typeface="+mn-lt"/>
                </a:rPr>
                <a:t>需求变更影响分析</a:t>
              </a:r>
              <a:endParaRPr kumimoji="0" lang="en-US" altLang="zh-CN" sz="3200" b="1" i="0" u="none" strike="noStrike" kern="1200" cap="none" spc="0" normalizeH="0" baseline="0" noProof="0" dirty="0">
                <a:ln>
                  <a:noFill/>
                </a:ln>
                <a:solidFill>
                  <a:prstClr val="black"/>
                </a:solidFill>
                <a:effectLst/>
                <a:uLnTx/>
                <a:uFillTx/>
                <a:cs typeface="+mn-ea"/>
                <a:sym typeface="+mn-lt"/>
              </a:endParaRPr>
            </a:p>
            <a:p>
              <a:pPr marL="0" marR="0" lvl="0" indent="0" algn="l" defTabSz="914400" rtl="0" eaLnBrk="1" fontAlgn="ctr" latinLnBrk="0" hangingPunct="1">
                <a:lnSpc>
                  <a:spcPct val="100000"/>
                </a:lnSpc>
                <a:spcBef>
                  <a:spcPts val="0"/>
                </a:spcBef>
                <a:spcAft>
                  <a:spcPts val="0"/>
                </a:spcAft>
                <a:buClrTx/>
                <a:buSzTx/>
                <a:buFontTx/>
                <a:buNone/>
                <a:tabLst/>
                <a:defRPr/>
              </a:pPr>
              <a:endParaRPr kumimoji="0" lang="en-US" altLang="zh-CN" sz="3200" b="1" i="0" u="none" strike="noStrike" kern="1200" cap="none" spc="0" normalizeH="0" baseline="0" noProof="0" dirty="0">
                <a:ln>
                  <a:noFill/>
                </a:ln>
                <a:solidFill>
                  <a:prstClr val="black"/>
                </a:solidFill>
                <a:effectLst/>
                <a:uLnTx/>
                <a:uFillTx/>
                <a:cs typeface="+mn-ea"/>
                <a:sym typeface="+mn-lt"/>
              </a:endParaRPr>
            </a:p>
          </p:txBody>
        </p:sp>
        <p:sp>
          <p:nvSpPr>
            <p:cNvPr id="33" name="文本框 32">
              <a:extLst>
                <a:ext uri="{FF2B5EF4-FFF2-40B4-BE49-F238E27FC236}">
                  <a16:creationId xmlns:a16="http://schemas.microsoft.com/office/drawing/2014/main" id="{E57AF4B3-4636-7F23-5D04-86C2ED693BF2}"/>
                </a:ext>
              </a:extLst>
            </p:cNvPr>
            <p:cNvSpPr txBox="1"/>
            <p:nvPr/>
          </p:nvSpPr>
          <p:spPr>
            <a:xfrm>
              <a:off x="3926327" y="2401655"/>
              <a:ext cx="97789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3200" b="1" dirty="0">
                  <a:solidFill>
                    <a:srgbClr val="7F7F7F">
                      <a:lumMod val="10000"/>
                    </a:srgbClr>
                  </a:solidFill>
                  <a:cs typeface="+mn-ea"/>
                  <a:sym typeface="+mn-lt"/>
                </a:rPr>
                <a:t>2</a:t>
              </a:r>
              <a:endParaRPr kumimoji="0" lang="zh-CN" altLang="en-US" sz="3200" b="1" i="0" u="none" strike="noStrike" kern="1200" cap="none" spc="0" normalizeH="0" baseline="0" noProof="0" dirty="0">
                <a:ln>
                  <a:noFill/>
                </a:ln>
                <a:solidFill>
                  <a:srgbClr val="7F7F7F">
                    <a:lumMod val="10000"/>
                  </a:srgbClr>
                </a:solidFill>
                <a:effectLst/>
                <a:uLnTx/>
                <a:uFillTx/>
                <a:cs typeface="+mn-ea"/>
                <a:sym typeface="+mn-lt"/>
              </a:endParaRPr>
            </a:p>
          </p:txBody>
        </p:sp>
      </p:grpSp>
      <p:grpSp>
        <p:nvGrpSpPr>
          <p:cNvPr id="34" name="组合 33">
            <a:extLst>
              <a:ext uri="{FF2B5EF4-FFF2-40B4-BE49-F238E27FC236}">
                <a16:creationId xmlns:a16="http://schemas.microsoft.com/office/drawing/2014/main" id="{8FB79E12-1457-1389-0826-AE3E5E381625}"/>
              </a:ext>
            </a:extLst>
          </p:cNvPr>
          <p:cNvGrpSpPr/>
          <p:nvPr/>
        </p:nvGrpSpPr>
        <p:grpSpPr>
          <a:xfrm>
            <a:off x="3759528" y="2710556"/>
            <a:ext cx="3977660" cy="621888"/>
            <a:chOff x="3926327" y="2364542"/>
            <a:chExt cx="3977660" cy="621888"/>
          </a:xfrm>
        </p:grpSpPr>
        <p:sp>
          <p:nvSpPr>
            <p:cNvPr id="45" name="矩形 44">
              <a:extLst>
                <a:ext uri="{FF2B5EF4-FFF2-40B4-BE49-F238E27FC236}">
                  <a16:creationId xmlns:a16="http://schemas.microsoft.com/office/drawing/2014/main" id="{616FDE7A-8489-DC1E-9995-4130F77D9A2F}"/>
                </a:ext>
              </a:extLst>
            </p:cNvPr>
            <p:cNvSpPr/>
            <p:nvPr/>
          </p:nvSpPr>
          <p:spPr>
            <a:xfrm>
              <a:off x="4341762" y="2364542"/>
              <a:ext cx="3562225" cy="584775"/>
            </a:xfrm>
            <a:prstGeom prst="rect">
              <a:avLst/>
            </a:prstGeom>
          </p:spPr>
          <p:txBody>
            <a:bodyPr wrap="square">
              <a:spAutoFit/>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prstClr val="black"/>
                  </a:solidFill>
                  <a:effectLst/>
                  <a:uLnTx/>
                  <a:uFillTx/>
                  <a:cs typeface="+mn-ea"/>
                  <a:sym typeface="+mn-lt"/>
                </a:rPr>
                <a:t>需求变更申请报告</a:t>
              </a:r>
              <a:endParaRPr kumimoji="0" lang="en-US" altLang="zh-CN" sz="3200" b="1" i="0" u="none" strike="noStrike" kern="1200" cap="none" spc="0" normalizeH="0" baseline="0" noProof="0" dirty="0">
                <a:ln>
                  <a:noFill/>
                </a:ln>
                <a:solidFill>
                  <a:prstClr val="black"/>
                </a:solidFill>
                <a:effectLst/>
                <a:uLnTx/>
                <a:uFillTx/>
                <a:cs typeface="+mn-ea"/>
                <a:sym typeface="+mn-lt"/>
              </a:endParaRPr>
            </a:p>
          </p:txBody>
        </p:sp>
        <p:sp>
          <p:nvSpPr>
            <p:cNvPr id="46" name="文本框 45">
              <a:extLst>
                <a:ext uri="{FF2B5EF4-FFF2-40B4-BE49-F238E27FC236}">
                  <a16:creationId xmlns:a16="http://schemas.microsoft.com/office/drawing/2014/main" id="{FA9486BC-7686-3FC8-29ED-8E0AC1406ABF}"/>
                </a:ext>
              </a:extLst>
            </p:cNvPr>
            <p:cNvSpPr txBox="1"/>
            <p:nvPr/>
          </p:nvSpPr>
          <p:spPr>
            <a:xfrm>
              <a:off x="3926327" y="2401655"/>
              <a:ext cx="97789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srgbClr val="7F7F7F">
                      <a:lumMod val="10000"/>
                    </a:srgbClr>
                  </a:solidFill>
                  <a:effectLst/>
                  <a:uLnTx/>
                  <a:uFillTx/>
                  <a:cs typeface="+mn-ea"/>
                  <a:sym typeface="+mn-lt"/>
                </a:rPr>
                <a:t>3</a:t>
              </a:r>
              <a:endParaRPr kumimoji="0" lang="zh-CN" altLang="en-US" sz="3200" b="1" i="0" u="none" strike="noStrike" kern="1200" cap="none" spc="0" normalizeH="0" baseline="0" noProof="0" dirty="0">
                <a:ln>
                  <a:noFill/>
                </a:ln>
                <a:solidFill>
                  <a:srgbClr val="7F7F7F">
                    <a:lumMod val="10000"/>
                  </a:srgbClr>
                </a:solidFill>
                <a:effectLst/>
                <a:uLnTx/>
                <a:uFillTx/>
                <a:cs typeface="+mn-ea"/>
                <a:sym typeface="+mn-lt"/>
              </a:endParaRPr>
            </a:p>
          </p:txBody>
        </p:sp>
      </p:grpSp>
      <p:grpSp>
        <p:nvGrpSpPr>
          <p:cNvPr id="47" name="组合 46">
            <a:extLst>
              <a:ext uri="{FF2B5EF4-FFF2-40B4-BE49-F238E27FC236}">
                <a16:creationId xmlns:a16="http://schemas.microsoft.com/office/drawing/2014/main" id="{0990E7FE-D47C-FC55-95A6-EEA2438A14CC}"/>
              </a:ext>
            </a:extLst>
          </p:cNvPr>
          <p:cNvGrpSpPr/>
          <p:nvPr/>
        </p:nvGrpSpPr>
        <p:grpSpPr>
          <a:xfrm>
            <a:off x="3750101" y="3366397"/>
            <a:ext cx="4609192" cy="621888"/>
            <a:chOff x="3926327" y="2364542"/>
            <a:chExt cx="4609192" cy="621888"/>
          </a:xfrm>
        </p:grpSpPr>
        <p:sp>
          <p:nvSpPr>
            <p:cNvPr id="48" name="矩形 47">
              <a:extLst>
                <a:ext uri="{FF2B5EF4-FFF2-40B4-BE49-F238E27FC236}">
                  <a16:creationId xmlns:a16="http://schemas.microsoft.com/office/drawing/2014/main" id="{0DDA3A09-F6B9-4C42-8312-AD81413EB365}"/>
                </a:ext>
              </a:extLst>
            </p:cNvPr>
            <p:cNvSpPr/>
            <p:nvPr/>
          </p:nvSpPr>
          <p:spPr>
            <a:xfrm>
              <a:off x="4341762" y="2364542"/>
              <a:ext cx="4193757" cy="584775"/>
            </a:xfrm>
            <a:prstGeom prst="rect">
              <a:avLst/>
            </a:prstGeom>
          </p:spPr>
          <p:txBody>
            <a:bodyPr wrap="square">
              <a:spAutoFit/>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prstClr val="black"/>
                  </a:solidFill>
                  <a:effectLst/>
                  <a:uLnTx/>
                  <a:uFillTx/>
                  <a:cs typeface="+mn-ea"/>
                  <a:sym typeface="+mn-lt"/>
                </a:rPr>
                <a:t>需求打分和需求矩阵</a:t>
              </a:r>
              <a:endParaRPr kumimoji="0" lang="en-US" altLang="zh-CN" sz="3200" b="1" i="0" u="none" strike="noStrike" kern="1200" cap="none" spc="0" normalizeH="0" baseline="0" noProof="0" dirty="0">
                <a:ln>
                  <a:noFill/>
                </a:ln>
                <a:solidFill>
                  <a:prstClr val="black"/>
                </a:solidFill>
                <a:effectLst/>
                <a:uLnTx/>
                <a:uFillTx/>
                <a:cs typeface="+mn-ea"/>
                <a:sym typeface="+mn-lt"/>
              </a:endParaRPr>
            </a:p>
          </p:txBody>
        </p:sp>
        <p:sp>
          <p:nvSpPr>
            <p:cNvPr id="49" name="文本框 48">
              <a:extLst>
                <a:ext uri="{FF2B5EF4-FFF2-40B4-BE49-F238E27FC236}">
                  <a16:creationId xmlns:a16="http://schemas.microsoft.com/office/drawing/2014/main" id="{CB0A8885-F193-DA64-22C8-67EE77EAAA33}"/>
                </a:ext>
              </a:extLst>
            </p:cNvPr>
            <p:cNvSpPr txBox="1"/>
            <p:nvPr/>
          </p:nvSpPr>
          <p:spPr>
            <a:xfrm>
              <a:off x="3926327" y="2401655"/>
              <a:ext cx="97789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3200" b="1" dirty="0">
                  <a:solidFill>
                    <a:srgbClr val="7F7F7F">
                      <a:lumMod val="10000"/>
                    </a:srgbClr>
                  </a:solidFill>
                  <a:cs typeface="+mn-ea"/>
                  <a:sym typeface="+mn-lt"/>
                </a:rPr>
                <a:t>4</a:t>
              </a:r>
              <a:endParaRPr kumimoji="0" lang="zh-CN" altLang="en-US" sz="3200" b="1" i="0" u="none" strike="noStrike" kern="1200" cap="none" spc="0" normalizeH="0" baseline="0" noProof="0" dirty="0">
                <a:ln>
                  <a:noFill/>
                </a:ln>
                <a:solidFill>
                  <a:srgbClr val="7F7F7F">
                    <a:lumMod val="10000"/>
                  </a:srgbClr>
                </a:solidFill>
                <a:effectLst/>
                <a:uLnTx/>
                <a:uFillTx/>
                <a:cs typeface="+mn-ea"/>
                <a:sym typeface="+mn-lt"/>
              </a:endParaRPr>
            </a:p>
          </p:txBody>
        </p:sp>
      </p:grpSp>
      <p:grpSp>
        <p:nvGrpSpPr>
          <p:cNvPr id="50" name="组合 49">
            <a:extLst>
              <a:ext uri="{FF2B5EF4-FFF2-40B4-BE49-F238E27FC236}">
                <a16:creationId xmlns:a16="http://schemas.microsoft.com/office/drawing/2014/main" id="{840759F2-5044-8EB5-3A61-991AFABFF302}"/>
              </a:ext>
            </a:extLst>
          </p:cNvPr>
          <p:cNvGrpSpPr/>
          <p:nvPr/>
        </p:nvGrpSpPr>
        <p:grpSpPr>
          <a:xfrm>
            <a:off x="3760560" y="3974514"/>
            <a:ext cx="3238044" cy="621888"/>
            <a:chOff x="3926327" y="2364542"/>
            <a:chExt cx="3238044" cy="621888"/>
          </a:xfrm>
        </p:grpSpPr>
        <p:sp>
          <p:nvSpPr>
            <p:cNvPr id="51" name="矩形 50">
              <a:extLst>
                <a:ext uri="{FF2B5EF4-FFF2-40B4-BE49-F238E27FC236}">
                  <a16:creationId xmlns:a16="http://schemas.microsoft.com/office/drawing/2014/main" id="{2D685781-383B-884B-A515-C81A54A5BDE9}"/>
                </a:ext>
              </a:extLst>
            </p:cNvPr>
            <p:cNvSpPr/>
            <p:nvPr/>
          </p:nvSpPr>
          <p:spPr>
            <a:xfrm>
              <a:off x="4341763" y="2364542"/>
              <a:ext cx="2822608" cy="584775"/>
            </a:xfrm>
            <a:prstGeom prst="rect">
              <a:avLst/>
            </a:prstGeom>
          </p:spPr>
          <p:txBody>
            <a:bodyPr wrap="square">
              <a:spAutoFit/>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prstClr val="black"/>
                  </a:solidFill>
                  <a:effectLst/>
                  <a:uLnTx/>
                  <a:uFillTx/>
                  <a:cs typeface="+mn-ea"/>
                  <a:sym typeface="+mn-lt"/>
                </a:rPr>
                <a:t>可行性分析</a:t>
              </a:r>
              <a:endParaRPr kumimoji="0" lang="en-US" altLang="zh-CN" sz="3200" b="1" i="0" u="none" strike="noStrike" kern="1200" cap="none" spc="0" normalizeH="0" baseline="0" noProof="0" dirty="0">
                <a:ln>
                  <a:noFill/>
                </a:ln>
                <a:solidFill>
                  <a:prstClr val="black"/>
                </a:solidFill>
                <a:effectLst/>
                <a:uLnTx/>
                <a:uFillTx/>
                <a:cs typeface="+mn-ea"/>
                <a:sym typeface="+mn-lt"/>
              </a:endParaRPr>
            </a:p>
          </p:txBody>
        </p:sp>
        <p:sp>
          <p:nvSpPr>
            <p:cNvPr id="52" name="文本框 51">
              <a:extLst>
                <a:ext uri="{FF2B5EF4-FFF2-40B4-BE49-F238E27FC236}">
                  <a16:creationId xmlns:a16="http://schemas.microsoft.com/office/drawing/2014/main" id="{73025DF2-E308-93F4-BCA7-66918ECA4194}"/>
                </a:ext>
              </a:extLst>
            </p:cNvPr>
            <p:cNvSpPr txBox="1"/>
            <p:nvPr/>
          </p:nvSpPr>
          <p:spPr>
            <a:xfrm>
              <a:off x="3926327" y="2401655"/>
              <a:ext cx="97789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3200" b="1" dirty="0">
                  <a:solidFill>
                    <a:srgbClr val="7F7F7F">
                      <a:lumMod val="10000"/>
                    </a:srgbClr>
                  </a:solidFill>
                  <a:cs typeface="+mn-ea"/>
                  <a:sym typeface="+mn-lt"/>
                </a:rPr>
                <a:t>5</a:t>
              </a:r>
              <a:endParaRPr kumimoji="0" lang="zh-CN" altLang="en-US" sz="3200" b="1" i="0" u="none" strike="noStrike" kern="1200" cap="none" spc="0" normalizeH="0" baseline="0" noProof="0" dirty="0">
                <a:ln>
                  <a:noFill/>
                </a:ln>
                <a:solidFill>
                  <a:srgbClr val="7F7F7F">
                    <a:lumMod val="10000"/>
                  </a:srgbClr>
                </a:solidFill>
                <a:effectLst/>
                <a:uLnTx/>
                <a:uFillTx/>
                <a:cs typeface="+mn-ea"/>
                <a:sym typeface="+mn-lt"/>
              </a:endParaRPr>
            </a:p>
          </p:txBody>
        </p:sp>
      </p:grpSp>
      <p:grpSp>
        <p:nvGrpSpPr>
          <p:cNvPr id="53" name="组合 52">
            <a:extLst>
              <a:ext uri="{FF2B5EF4-FFF2-40B4-BE49-F238E27FC236}">
                <a16:creationId xmlns:a16="http://schemas.microsoft.com/office/drawing/2014/main" id="{4A1F891B-2CEA-135F-9B4B-0A9F94DBEB16}"/>
              </a:ext>
            </a:extLst>
          </p:cNvPr>
          <p:cNvGrpSpPr/>
          <p:nvPr/>
        </p:nvGrpSpPr>
        <p:grpSpPr>
          <a:xfrm>
            <a:off x="3762447" y="4613593"/>
            <a:ext cx="3238044" cy="621888"/>
            <a:chOff x="3926327" y="2364542"/>
            <a:chExt cx="3238044" cy="621888"/>
          </a:xfrm>
        </p:grpSpPr>
        <p:sp>
          <p:nvSpPr>
            <p:cNvPr id="54" name="矩形 53">
              <a:extLst>
                <a:ext uri="{FF2B5EF4-FFF2-40B4-BE49-F238E27FC236}">
                  <a16:creationId xmlns:a16="http://schemas.microsoft.com/office/drawing/2014/main" id="{AD250FBC-85D5-2446-E550-2EAB2C9EBC09}"/>
                </a:ext>
              </a:extLst>
            </p:cNvPr>
            <p:cNvSpPr/>
            <p:nvPr/>
          </p:nvSpPr>
          <p:spPr>
            <a:xfrm>
              <a:off x="4341763" y="2364542"/>
              <a:ext cx="2822608" cy="584775"/>
            </a:xfrm>
            <a:prstGeom prst="rect">
              <a:avLst/>
            </a:prstGeom>
          </p:spPr>
          <p:txBody>
            <a:bodyPr wrap="square">
              <a:spAutoFit/>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zh-CN" altLang="en-US" sz="3200" b="1" dirty="0">
                  <a:solidFill>
                    <a:prstClr val="black"/>
                  </a:solidFill>
                  <a:cs typeface="+mn-ea"/>
                  <a:sym typeface="+mn-lt"/>
                </a:rPr>
                <a:t>配置管理工具</a:t>
              </a:r>
              <a:endParaRPr kumimoji="0" lang="en-US" altLang="zh-CN" sz="3200" b="1" i="0" u="none" strike="noStrike" kern="1200" cap="none" spc="0" normalizeH="0" baseline="0" noProof="0" dirty="0">
                <a:ln>
                  <a:noFill/>
                </a:ln>
                <a:solidFill>
                  <a:prstClr val="black"/>
                </a:solidFill>
                <a:effectLst/>
                <a:uLnTx/>
                <a:uFillTx/>
                <a:cs typeface="+mn-ea"/>
                <a:sym typeface="+mn-lt"/>
              </a:endParaRPr>
            </a:p>
          </p:txBody>
        </p:sp>
        <p:sp>
          <p:nvSpPr>
            <p:cNvPr id="55" name="文本框 54">
              <a:extLst>
                <a:ext uri="{FF2B5EF4-FFF2-40B4-BE49-F238E27FC236}">
                  <a16:creationId xmlns:a16="http://schemas.microsoft.com/office/drawing/2014/main" id="{40D98E09-A1EC-FAB5-6A7B-17079543ACAD}"/>
                </a:ext>
              </a:extLst>
            </p:cNvPr>
            <p:cNvSpPr txBox="1"/>
            <p:nvPr/>
          </p:nvSpPr>
          <p:spPr>
            <a:xfrm>
              <a:off x="3926327" y="2401655"/>
              <a:ext cx="97789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srgbClr val="7F7F7F">
                      <a:lumMod val="10000"/>
                    </a:srgbClr>
                  </a:solidFill>
                  <a:effectLst/>
                  <a:uLnTx/>
                  <a:uFillTx/>
                  <a:cs typeface="+mn-ea"/>
                  <a:sym typeface="+mn-lt"/>
                </a:rPr>
                <a:t>6</a:t>
              </a:r>
              <a:endParaRPr kumimoji="0" lang="zh-CN" altLang="en-US" sz="3200" b="1" i="0" u="none" strike="noStrike" kern="1200" cap="none" spc="0" normalizeH="0" baseline="0" noProof="0" dirty="0">
                <a:ln>
                  <a:noFill/>
                </a:ln>
                <a:solidFill>
                  <a:srgbClr val="7F7F7F">
                    <a:lumMod val="10000"/>
                  </a:srgbClr>
                </a:solidFill>
                <a:effectLst/>
                <a:uLnTx/>
                <a:uFillTx/>
                <a:cs typeface="+mn-ea"/>
                <a:sym typeface="+mn-lt"/>
              </a:endParaRPr>
            </a:p>
          </p:txBody>
        </p:sp>
      </p:grpSp>
      <p:grpSp>
        <p:nvGrpSpPr>
          <p:cNvPr id="56" name="组合 55">
            <a:extLst>
              <a:ext uri="{FF2B5EF4-FFF2-40B4-BE49-F238E27FC236}">
                <a16:creationId xmlns:a16="http://schemas.microsoft.com/office/drawing/2014/main" id="{1332105C-8C58-83B3-3391-8085AF77F499}"/>
              </a:ext>
            </a:extLst>
          </p:cNvPr>
          <p:cNvGrpSpPr/>
          <p:nvPr/>
        </p:nvGrpSpPr>
        <p:grpSpPr>
          <a:xfrm>
            <a:off x="7956436" y="1416958"/>
            <a:ext cx="3238044" cy="621888"/>
            <a:chOff x="3926327" y="2364542"/>
            <a:chExt cx="3238044" cy="621888"/>
          </a:xfrm>
        </p:grpSpPr>
        <p:sp>
          <p:nvSpPr>
            <p:cNvPr id="57" name="矩形 56">
              <a:extLst>
                <a:ext uri="{FF2B5EF4-FFF2-40B4-BE49-F238E27FC236}">
                  <a16:creationId xmlns:a16="http://schemas.microsoft.com/office/drawing/2014/main" id="{6860AD7D-0141-DAEF-04F9-9BE25E4DFD71}"/>
                </a:ext>
              </a:extLst>
            </p:cNvPr>
            <p:cNvSpPr/>
            <p:nvPr/>
          </p:nvSpPr>
          <p:spPr>
            <a:xfrm>
              <a:off x="4341763" y="2364542"/>
              <a:ext cx="2822608" cy="584775"/>
            </a:xfrm>
            <a:prstGeom prst="rect">
              <a:avLst/>
            </a:prstGeom>
          </p:spPr>
          <p:txBody>
            <a:bodyPr wrap="square">
              <a:spAutoFit/>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prstClr val="black"/>
                  </a:solidFill>
                  <a:effectLst/>
                  <a:uLnTx/>
                  <a:uFillTx/>
                  <a:cs typeface="+mn-ea"/>
                  <a:sym typeface="+mn-lt"/>
                </a:rPr>
                <a:t>原型</a:t>
              </a:r>
              <a:endParaRPr kumimoji="0" lang="en-US" altLang="zh-CN" sz="3200" b="1" i="0" u="none" strike="noStrike" kern="1200" cap="none" spc="0" normalizeH="0" baseline="0" noProof="0" dirty="0">
                <a:ln>
                  <a:noFill/>
                </a:ln>
                <a:solidFill>
                  <a:prstClr val="black"/>
                </a:solidFill>
                <a:effectLst/>
                <a:uLnTx/>
                <a:uFillTx/>
                <a:cs typeface="+mn-ea"/>
                <a:sym typeface="+mn-lt"/>
              </a:endParaRPr>
            </a:p>
          </p:txBody>
        </p:sp>
        <p:sp>
          <p:nvSpPr>
            <p:cNvPr id="58" name="文本框 57">
              <a:extLst>
                <a:ext uri="{FF2B5EF4-FFF2-40B4-BE49-F238E27FC236}">
                  <a16:creationId xmlns:a16="http://schemas.microsoft.com/office/drawing/2014/main" id="{05F6911F-5ECA-EA37-3CB7-CBA8276F9475}"/>
                </a:ext>
              </a:extLst>
            </p:cNvPr>
            <p:cNvSpPr txBox="1"/>
            <p:nvPr/>
          </p:nvSpPr>
          <p:spPr>
            <a:xfrm>
              <a:off x="3926327" y="2401655"/>
              <a:ext cx="97789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3200" b="1" dirty="0">
                  <a:solidFill>
                    <a:srgbClr val="7F7F7F">
                      <a:lumMod val="10000"/>
                    </a:srgbClr>
                  </a:solidFill>
                  <a:cs typeface="+mn-ea"/>
                  <a:sym typeface="+mn-lt"/>
                </a:rPr>
                <a:t>7</a:t>
              </a:r>
              <a:endParaRPr kumimoji="0" lang="zh-CN" altLang="en-US" sz="3200" b="1" i="0" u="none" strike="noStrike" kern="1200" cap="none" spc="0" normalizeH="0" baseline="0" noProof="0" dirty="0">
                <a:ln>
                  <a:noFill/>
                </a:ln>
                <a:solidFill>
                  <a:srgbClr val="7F7F7F">
                    <a:lumMod val="10000"/>
                  </a:srgbClr>
                </a:solidFill>
                <a:effectLst/>
                <a:uLnTx/>
                <a:uFillTx/>
                <a:cs typeface="+mn-ea"/>
                <a:sym typeface="+mn-lt"/>
              </a:endParaRPr>
            </a:p>
          </p:txBody>
        </p:sp>
      </p:grpSp>
      <p:grpSp>
        <p:nvGrpSpPr>
          <p:cNvPr id="59" name="组合 58">
            <a:extLst>
              <a:ext uri="{FF2B5EF4-FFF2-40B4-BE49-F238E27FC236}">
                <a16:creationId xmlns:a16="http://schemas.microsoft.com/office/drawing/2014/main" id="{2FB75DE1-1BF0-4E7D-8B43-D68F8B84E8AB}"/>
              </a:ext>
            </a:extLst>
          </p:cNvPr>
          <p:cNvGrpSpPr/>
          <p:nvPr/>
        </p:nvGrpSpPr>
        <p:grpSpPr>
          <a:xfrm>
            <a:off x="7960318" y="1993180"/>
            <a:ext cx="3927998" cy="621888"/>
            <a:chOff x="3926327" y="2364542"/>
            <a:chExt cx="3927998" cy="621888"/>
          </a:xfrm>
        </p:grpSpPr>
        <p:sp>
          <p:nvSpPr>
            <p:cNvPr id="60" name="矩形 59">
              <a:extLst>
                <a:ext uri="{FF2B5EF4-FFF2-40B4-BE49-F238E27FC236}">
                  <a16:creationId xmlns:a16="http://schemas.microsoft.com/office/drawing/2014/main" id="{37D33DF0-3B82-22D5-4697-8B739A14B928}"/>
                </a:ext>
              </a:extLst>
            </p:cNvPr>
            <p:cNvSpPr/>
            <p:nvPr/>
          </p:nvSpPr>
          <p:spPr>
            <a:xfrm>
              <a:off x="4341762" y="2364542"/>
              <a:ext cx="3512563" cy="584775"/>
            </a:xfrm>
            <a:prstGeom prst="rect">
              <a:avLst/>
            </a:prstGeom>
          </p:spPr>
          <p:txBody>
            <a:bodyPr wrap="square">
              <a:spAutoFit/>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prstClr val="black"/>
                  </a:solidFill>
                  <a:effectLst/>
                  <a:uLnTx/>
                  <a:uFillTx/>
                  <a:cs typeface="+mn-ea"/>
                  <a:sym typeface="+mn-lt"/>
                </a:rPr>
                <a:t>测试用例</a:t>
              </a:r>
              <a:endParaRPr kumimoji="0" lang="en-US" altLang="zh-CN" sz="3200" b="1" i="0" u="none" strike="noStrike" kern="1200" cap="none" spc="0" normalizeH="0" baseline="0" noProof="0" dirty="0">
                <a:ln>
                  <a:noFill/>
                </a:ln>
                <a:solidFill>
                  <a:prstClr val="black"/>
                </a:solidFill>
                <a:effectLst/>
                <a:uLnTx/>
                <a:uFillTx/>
                <a:cs typeface="+mn-ea"/>
                <a:sym typeface="+mn-lt"/>
              </a:endParaRPr>
            </a:p>
          </p:txBody>
        </p:sp>
        <p:sp>
          <p:nvSpPr>
            <p:cNvPr id="61" name="文本框 60">
              <a:extLst>
                <a:ext uri="{FF2B5EF4-FFF2-40B4-BE49-F238E27FC236}">
                  <a16:creationId xmlns:a16="http://schemas.microsoft.com/office/drawing/2014/main" id="{8E3E4CB7-B6D8-BE0A-083B-0895192EAAF3}"/>
                </a:ext>
              </a:extLst>
            </p:cNvPr>
            <p:cNvSpPr txBox="1"/>
            <p:nvPr/>
          </p:nvSpPr>
          <p:spPr>
            <a:xfrm>
              <a:off x="3926327" y="2401655"/>
              <a:ext cx="97789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3200" b="1" dirty="0">
                  <a:solidFill>
                    <a:srgbClr val="7F7F7F">
                      <a:lumMod val="10000"/>
                    </a:srgbClr>
                  </a:solidFill>
                  <a:cs typeface="+mn-ea"/>
                  <a:sym typeface="+mn-lt"/>
                </a:rPr>
                <a:t>8</a:t>
              </a:r>
              <a:endParaRPr kumimoji="0" lang="zh-CN" altLang="en-US" sz="3200" b="1" i="0" u="none" strike="noStrike" kern="1200" cap="none" spc="0" normalizeH="0" baseline="0" noProof="0" dirty="0">
                <a:ln>
                  <a:noFill/>
                </a:ln>
                <a:solidFill>
                  <a:srgbClr val="7F7F7F">
                    <a:lumMod val="10000"/>
                  </a:srgbClr>
                </a:solidFill>
                <a:effectLst/>
                <a:uLnTx/>
                <a:uFillTx/>
                <a:cs typeface="+mn-ea"/>
                <a:sym typeface="+mn-lt"/>
              </a:endParaRPr>
            </a:p>
          </p:txBody>
        </p:sp>
      </p:grpSp>
      <p:grpSp>
        <p:nvGrpSpPr>
          <p:cNvPr id="62" name="组合 61">
            <a:extLst>
              <a:ext uri="{FF2B5EF4-FFF2-40B4-BE49-F238E27FC236}">
                <a16:creationId xmlns:a16="http://schemas.microsoft.com/office/drawing/2014/main" id="{6C8461D7-340D-6324-62C3-8CBC3E11754D}"/>
              </a:ext>
            </a:extLst>
          </p:cNvPr>
          <p:cNvGrpSpPr/>
          <p:nvPr/>
        </p:nvGrpSpPr>
        <p:grpSpPr>
          <a:xfrm>
            <a:off x="7975199" y="2625090"/>
            <a:ext cx="3988532" cy="621888"/>
            <a:chOff x="3926327" y="2364542"/>
            <a:chExt cx="3988532" cy="621888"/>
          </a:xfrm>
        </p:grpSpPr>
        <p:sp>
          <p:nvSpPr>
            <p:cNvPr id="63" name="矩形 62">
              <a:extLst>
                <a:ext uri="{FF2B5EF4-FFF2-40B4-BE49-F238E27FC236}">
                  <a16:creationId xmlns:a16="http://schemas.microsoft.com/office/drawing/2014/main" id="{82EA3465-A1DB-587E-AD4F-E96E7D71E618}"/>
                </a:ext>
              </a:extLst>
            </p:cNvPr>
            <p:cNvSpPr/>
            <p:nvPr/>
          </p:nvSpPr>
          <p:spPr>
            <a:xfrm>
              <a:off x="4341762" y="2364542"/>
              <a:ext cx="3573097" cy="584775"/>
            </a:xfrm>
            <a:prstGeom prst="rect">
              <a:avLst/>
            </a:prstGeom>
          </p:spPr>
          <p:txBody>
            <a:bodyPr wrap="square">
              <a:spAutoFit/>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prstClr val="black"/>
                  </a:solidFill>
                  <a:effectLst/>
                  <a:uLnTx/>
                  <a:uFillTx/>
                  <a:cs typeface="+mn-ea"/>
                  <a:sym typeface="+mn-lt"/>
                </a:rPr>
                <a:t>用户手册</a:t>
              </a:r>
              <a:endParaRPr kumimoji="0" lang="en-US" altLang="zh-CN" sz="3200" b="1" i="0" u="none" strike="noStrike" kern="1200" cap="none" spc="0" normalizeH="0" baseline="0" noProof="0" dirty="0">
                <a:ln>
                  <a:noFill/>
                </a:ln>
                <a:solidFill>
                  <a:prstClr val="black"/>
                </a:solidFill>
                <a:effectLst/>
                <a:uLnTx/>
                <a:uFillTx/>
                <a:cs typeface="+mn-ea"/>
                <a:sym typeface="+mn-lt"/>
              </a:endParaRPr>
            </a:p>
          </p:txBody>
        </p:sp>
        <p:sp>
          <p:nvSpPr>
            <p:cNvPr id="64" name="文本框 63">
              <a:extLst>
                <a:ext uri="{FF2B5EF4-FFF2-40B4-BE49-F238E27FC236}">
                  <a16:creationId xmlns:a16="http://schemas.microsoft.com/office/drawing/2014/main" id="{7EE6E0E6-58CA-067F-9EE6-76EDF7CF3A33}"/>
                </a:ext>
              </a:extLst>
            </p:cNvPr>
            <p:cNvSpPr txBox="1"/>
            <p:nvPr/>
          </p:nvSpPr>
          <p:spPr>
            <a:xfrm>
              <a:off x="3926327" y="2401655"/>
              <a:ext cx="97789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3200" b="1" dirty="0">
                  <a:solidFill>
                    <a:srgbClr val="7F7F7F">
                      <a:lumMod val="10000"/>
                    </a:srgbClr>
                  </a:solidFill>
                  <a:cs typeface="+mn-ea"/>
                  <a:sym typeface="+mn-lt"/>
                </a:rPr>
                <a:t>9</a:t>
              </a:r>
              <a:endParaRPr kumimoji="0" lang="zh-CN" altLang="en-US" sz="3200" b="1" i="0" u="none" strike="noStrike" kern="1200" cap="none" spc="0" normalizeH="0" baseline="0" noProof="0" dirty="0">
                <a:ln>
                  <a:noFill/>
                </a:ln>
                <a:solidFill>
                  <a:srgbClr val="7F7F7F">
                    <a:lumMod val="10000"/>
                  </a:srgbClr>
                </a:solidFill>
                <a:effectLst/>
                <a:uLnTx/>
                <a:uFillTx/>
                <a:cs typeface="+mn-ea"/>
                <a:sym typeface="+mn-lt"/>
              </a:endParaRPr>
            </a:p>
          </p:txBody>
        </p:sp>
      </p:grpSp>
      <p:grpSp>
        <p:nvGrpSpPr>
          <p:cNvPr id="65" name="组合 64">
            <a:extLst>
              <a:ext uri="{FF2B5EF4-FFF2-40B4-BE49-F238E27FC236}">
                <a16:creationId xmlns:a16="http://schemas.microsoft.com/office/drawing/2014/main" id="{48F88F07-B345-B482-CA51-3C360CB002F2}"/>
              </a:ext>
            </a:extLst>
          </p:cNvPr>
          <p:cNvGrpSpPr/>
          <p:nvPr/>
        </p:nvGrpSpPr>
        <p:grpSpPr>
          <a:xfrm>
            <a:off x="7969459" y="3282082"/>
            <a:ext cx="3408525" cy="622821"/>
            <a:chOff x="3926327" y="2363609"/>
            <a:chExt cx="3408525" cy="622821"/>
          </a:xfrm>
        </p:grpSpPr>
        <p:sp>
          <p:nvSpPr>
            <p:cNvPr id="66" name="矩形 65">
              <a:extLst>
                <a:ext uri="{FF2B5EF4-FFF2-40B4-BE49-F238E27FC236}">
                  <a16:creationId xmlns:a16="http://schemas.microsoft.com/office/drawing/2014/main" id="{86B4E152-244A-51E6-3C43-708FA610033C}"/>
                </a:ext>
              </a:extLst>
            </p:cNvPr>
            <p:cNvSpPr/>
            <p:nvPr/>
          </p:nvSpPr>
          <p:spPr>
            <a:xfrm>
              <a:off x="4512244" y="2363609"/>
              <a:ext cx="2822608" cy="584775"/>
            </a:xfrm>
            <a:prstGeom prst="rect">
              <a:avLst/>
            </a:prstGeom>
          </p:spPr>
          <p:txBody>
            <a:bodyPr wrap="square">
              <a:spAutoFit/>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prstClr val="black"/>
                  </a:solidFill>
                  <a:effectLst/>
                  <a:uLnTx/>
                  <a:uFillTx/>
                  <a:cs typeface="+mn-ea"/>
                  <a:sym typeface="+mn-lt"/>
                </a:rPr>
                <a:t>项目计划</a:t>
              </a:r>
              <a:endParaRPr kumimoji="0" lang="en-US" altLang="zh-CN" sz="3200" b="1" i="0" u="none" strike="noStrike" kern="1200" cap="none" spc="0" normalizeH="0" baseline="0" noProof="0" dirty="0">
                <a:ln>
                  <a:noFill/>
                </a:ln>
                <a:solidFill>
                  <a:prstClr val="black"/>
                </a:solidFill>
                <a:effectLst/>
                <a:uLnTx/>
                <a:uFillTx/>
                <a:cs typeface="+mn-ea"/>
                <a:sym typeface="+mn-lt"/>
              </a:endParaRPr>
            </a:p>
          </p:txBody>
        </p:sp>
        <p:sp>
          <p:nvSpPr>
            <p:cNvPr id="67" name="文本框 66">
              <a:extLst>
                <a:ext uri="{FF2B5EF4-FFF2-40B4-BE49-F238E27FC236}">
                  <a16:creationId xmlns:a16="http://schemas.microsoft.com/office/drawing/2014/main" id="{4B00C2CD-263C-9892-37BE-B7BCC8546568}"/>
                </a:ext>
              </a:extLst>
            </p:cNvPr>
            <p:cNvSpPr txBox="1"/>
            <p:nvPr/>
          </p:nvSpPr>
          <p:spPr>
            <a:xfrm>
              <a:off x="3926327" y="2401655"/>
              <a:ext cx="97789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srgbClr val="7F7F7F">
                      <a:lumMod val="10000"/>
                    </a:srgbClr>
                  </a:solidFill>
                  <a:effectLst/>
                  <a:uLnTx/>
                  <a:uFillTx/>
                  <a:cs typeface="+mn-ea"/>
                  <a:sym typeface="+mn-lt"/>
                </a:rPr>
                <a:t>10</a:t>
              </a:r>
              <a:endParaRPr kumimoji="0" lang="zh-CN" altLang="en-US" sz="3200" b="1" i="0" u="none" strike="noStrike" kern="1200" cap="none" spc="0" normalizeH="0" baseline="0" noProof="0" dirty="0">
                <a:ln>
                  <a:noFill/>
                </a:ln>
                <a:solidFill>
                  <a:srgbClr val="7F7F7F">
                    <a:lumMod val="10000"/>
                  </a:srgbClr>
                </a:solidFill>
                <a:effectLst/>
                <a:uLnTx/>
                <a:uFillTx/>
                <a:cs typeface="+mn-ea"/>
                <a:sym typeface="+mn-lt"/>
              </a:endParaRPr>
            </a:p>
          </p:txBody>
        </p:sp>
      </p:grpSp>
      <p:grpSp>
        <p:nvGrpSpPr>
          <p:cNvPr id="68" name="组合 67">
            <a:extLst>
              <a:ext uri="{FF2B5EF4-FFF2-40B4-BE49-F238E27FC236}">
                <a16:creationId xmlns:a16="http://schemas.microsoft.com/office/drawing/2014/main" id="{7BEA637C-3C73-9278-5E4F-DE1726FD923B}"/>
              </a:ext>
            </a:extLst>
          </p:cNvPr>
          <p:cNvGrpSpPr/>
          <p:nvPr/>
        </p:nvGrpSpPr>
        <p:grpSpPr>
          <a:xfrm>
            <a:off x="7975290" y="3887197"/>
            <a:ext cx="3415566" cy="621660"/>
            <a:chOff x="3926327" y="2364770"/>
            <a:chExt cx="3415566" cy="621660"/>
          </a:xfrm>
        </p:grpSpPr>
        <p:sp>
          <p:nvSpPr>
            <p:cNvPr id="69" name="矩形 68">
              <a:extLst>
                <a:ext uri="{FF2B5EF4-FFF2-40B4-BE49-F238E27FC236}">
                  <a16:creationId xmlns:a16="http://schemas.microsoft.com/office/drawing/2014/main" id="{7CDBBBD2-3DA9-A022-551F-437DEA9C9321}"/>
                </a:ext>
              </a:extLst>
            </p:cNvPr>
            <p:cNvSpPr/>
            <p:nvPr/>
          </p:nvSpPr>
          <p:spPr>
            <a:xfrm>
              <a:off x="4519285" y="2364770"/>
              <a:ext cx="2822608" cy="584775"/>
            </a:xfrm>
            <a:prstGeom prst="rect">
              <a:avLst/>
            </a:prstGeom>
          </p:spPr>
          <p:txBody>
            <a:bodyPr wrap="square">
              <a:spAutoFit/>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prstClr val="black"/>
                  </a:solidFill>
                  <a:effectLst/>
                  <a:uLnTx/>
                  <a:uFillTx/>
                  <a:cs typeface="+mn-ea"/>
                  <a:sym typeface="+mn-lt"/>
                </a:rPr>
                <a:t>内部评审</a:t>
              </a:r>
              <a:endParaRPr kumimoji="0" lang="en-US" altLang="zh-CN" sz="3200" b="1" i="0" u="none" strike="noStrike" kern="1200" cap="none" spc="0" normalizeH="0" baseline="0" noProof="0" dirty="0">
                <a:ln>
                  <a:noFill/>
                </a:ln>
                <a:solidFill>
                  <a:prstClr val="black"/>
                </a:solidFill>
                <a:effectLst/>
                <a:uLnTx/>
                <a:uFillTx/>
                <a:cs typeface="+mn-ea"/>
                <a:sym typeface="+mn-lt"/>
              </a:endParaRPr>
            </a:p>
          </p:txBody>
        </p:sp>
        <p:sp>
          <p:nvSpPr>
            <p:cNvPr id="70" name="文本框 69">
              <a:extLst>
                <a:ext uri="{FF2B5EF4-FFF2-40B4-BE49-F238E27FC236}">
                  <a16:creationId xmlns:a16="http://schemas.microsoft.com/office/drawing/2014/main" id="{832CBB13-9291-58B5-DF04-C8A2FB16248E}"/>
                </a:ext>
              </a:extLst>
            </p:cNvPr>
            <p:cNvSpPr txBox="1"/>
            <p:nvPr/>
          </p:nvSpPr>
          <p:spPr>
            <a:xfrm>
              <a:off x="3926327" y="2401655"/>
              <a:ext cx="97789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srgbClr val="7F7F7F">
                      <a:lumMod val="10000"/>
                    </a:srgbClr>
                  </a:solidFill>
                  <a:effectLst/>
                  <a:uLnTx/>
                  <a:uFillTx/>
                  <a:cs typeface="+mn-ea"/>
                  <a:sym typeface="+mn-lt"/>
                </a:rPr>
                <a:t>11</a:t>
              </a:r>
              <a:endParaRPr kumimoji="0" lang="zh-CN" altLang="en-US" sz="3200" b="1" i="0" u="none" strike="noStrike" kern="1200" cap="none" spc="0" normalizeH="0" baseline="0" noProof="0" dirty="0">
                <a:ln>
                  <a:noFill/>
                </a:ln>
                <a:solidFill>
                  <a:srgbClr val="7F7F7F">
                    <a:lumMod val="10000"/>
                  </a:srgbClr>
                </a:solidFill>
                <a:effectLst/>
                <a:uLnTx/>
                <a:uFillTx/>
                <a:cs typeface="+mn-ea"/>
                <a:sym typeface="+mn-lt"/>
              </a:endParaRPr>
            </a:p>
          </p:txBody>
        </p:sp>
      </p:grpSp>
      <p:grpSp>
        <p:nvGrpSpPr>
          <p:cNvPr id="71" name="组合 70">
            <a:extLst>
              <a:ext uri="{FF2B5EF4-FFF2-40B4-BE49-F238E27FC236}">
                <a16:creationId xmlns:a16="http://schemas.microsoft.com/office/drawing/2014/main" id="{548AC7B5-091F-68F0-676D-825C5BF4721B}"/>
              </a:ext>
            </a:extLst>
          </p:cNvPr>
          <p:cNvGrpSpPr/>
          <p:nvPr/>
        </p:nvGrpSpPr>
        <p:grpSpPr>
          <a:xfrm>
            <a:off x="7991477" y="4518284"/>
            <a:ext cx="3401676" cy="602718"/>
            <a:chOff x="3926327" y="2383712"/>
            <a:chExt cx="3401676" cy="602718"/>
          </a:xfrm>
        </p:grpSpPr>
        <p:sp>
          <p:nvSpPr>
            <p:cNvPr id="72" name="矩形 71">
              <a:extLst>
                <a:ext uri="{FF2B5EF4-FFF2-40B4-BE49-F238E27FC236}">
                  <a16:creationId xmlns:a16="http://schemas.microsoft.com/office/drawing/2014/main" id="{0256466D-19F4-7244-128B-1C798AF05EB2}"/>
                </a:ext>
              </a:extLst>
            </p:cNvPr>
            <p:cNvSpPr/>
            <p:nvPr/>
          </p:nvSpPr>
          <p:spPr>
            <a:xfrm>
              <a:off x="4505395" y="2383712"/>
              <a:ext cx="2822608" cy="584775"/>
            </a:xfrm>
            <a:prstGeom prst="rect">
              <a:avLst/>
            </a:prstGeom>
          </p:spPr>
          <p:txBody>
            <a:bodyPr wrap="square">
              <a:spAutoFit/>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prstClr val="black"/>
                  </a:solidFill>
                  <a:effectLst/>
                  <a:uLnTx/>
                  <a:uFillTx/>
                  <a:cs typeface="+mn-ea"/>
                  <a:sym typeface="+mn-lt"/>
                </a:rPr>
                <a:t>会议记录</a:t>
              </a:r>
              <a:endParaRPr kumimoji="0" lang="en-US" altLang="zh-CN" sz="3200" b="1" i="0" u="none" strike="noStrike" kern="1200" cap="none" spc="0" normalizeH="0" baseline="0" noProof="0" dirty="0">
                <a:ln>
                  <a:noFill/>
                </a:ln>
                <a:solidFill>
                  <a:prstClr val="black"/>
                </a:solidFill>
                <a:effectLst/>
                <a:uLnTx/>
                <a:uFillTx/>
                <a:cs typeface="+mn-ea"/>
                <a:sym typeface="+mn-lt"/>
              </a:endParaRPr>
            </a:p>
          </p:txBody>
        </p:sp>
        <p:sp>
          <p:nvSpPr>
            <p:cNvPr id="73" name="文本框 72">
              <a:extLst>
                <a:ext uri="{FF2B5EF4-FFF2-40B4-BE49-F238E27FC236}">
                  <a16:creationId xmlns:a16="http://schemas.microsoft.com/office/drawing/2014/main" id="{D16DAF67-738A-C1D8-D5E2-3B10ED7BCE1C}"/>
                </a:ext>
              </a:extLst>
            </p:cNvPr>
            <p:cNvSpPr txBox="1"/>
            <p:nvPr/>
          </p:nvSpPr>
          <p:spPr>
            <a:xfrm>
              <a:off x="3926327" y="2401655"/>
              <a:ext cx="97789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srgbClr val="7F7F7F">
                      <a:lumMod val="10000"/>
                    </a:srgbClr>
                  </a:solidFill>
                  <a:effectLst/>
                  <a:uLnTx/>
                  <a:uFillTx/>
                  <a:cs typeface="+mn-ea"/>
                  <a:sym typeface="+mn-lt"/>
                </a:rPr>
                <a:t>12</a:t>
              </a:r>
              <a:endParaRPr kumimoji="0" lang="zh-CN" altLang="en-US" sz="3200" b="1" i="0" u="none" strike="noStrike" kern="1200" cap="none" spc="0" normalizeH="0" baseline="0" noProof="0" dirty="0">
                <a:ln>
                  <a:noFill/>
                </a:ln>
                <a:solidFill>
                  <a:srgbClr val="7F7F7F">
                    <a:lumMod val="10000"/>
                  </a:srgbClr>
                </a:solidFill>
                <a:effectLst/>
                <a:uLnTx/>
                <a:uFillTx/>
                <a:cs typeface="+mn-ea"/>
                <a:sym typeface="+mn-lt"/>
              </a:endParaRPr>
            </a:p>
          </p:txBody>
        </p:sp>
      </p:grpSp>
      <p:grpSp>
        <p:nvGrpSpPr>
          <p:cNvPr id="74" name="组合 73">
            <a:extLst>
              <a:ext uri="{FF2B5EF4-FFF2-40B4-BE49-F238E27FC236}">
                <a16:creationId xmlns:a16="http://schemas.microsoft.com/office/drawing/2014/main" id="{4A882E3F-FAB7-B87D-5E8A-95D487D69489}"/>
              </a:ext>
            </a:extLst>
          </p:cNvPr>
          <p:cNvGrpSpPr/>
          <p:nvPr/>
        </p:nvGrpSpPr>
        <p:grpSpPr>
          <a:xfrm>
            <a:off x="8008012" y="5128258"/>
            <a:ext cx="3448204" cy="630271"/>
            <a:chOff x="3926327" y="2356159"/>
            <a:chExt cx="3448204" cy="630271"/>
          </a:xfrm>
        </p:grpSpPr>
        <p:sp>
          <p:nvSpPr>
            <p:cNvPr id="75" name="矩形 74">
              <a:extLst>
                <a:ext uri="{FF2B5EF4-FFF2-40B4-BE49-F238E27FC236}">
                  <a16:creationId xmlns:a16="http://schemas.microsoft.com/office/drawing/2014/main" id="{27B1D27F-5BF8-7F56-58DD-3A3D009349DC}"/>
                </a:ext>
              </a:extLst>
            </p:cNvPr>
            <p:cNvSpPr/>
            <p:nvPr/>
          </p:nvSpPr>
          <p:spPr>
            <a:xfrm>
              <a:off x="4551923" y="2356159"/>
              <a:ext cx="2822608" cy="584775"/>
            </a:xfrm>
            <a:prstGeom prst="rect">
              <a:avLst/>
            </a:prstGeom>
          </p:spPr>
          <p:txBody>
            <a:bodyPr wrap="square">
              <a:spAutoFit/>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prstClr val="black"/>
                  </a:solidFill>
                  <a:effectLst/>
                  <a:uLnTx/>
                  <a:uFillTx/>
                  <a:cs typeface="+mn-ea"/>
                  <a:sym typeface="+mn-lt"/>
                </a:rPr>
                <a:t>小组成员评价</a:t>
              </a:r>
              <a:endParaRPr kumimoji="0" lang="en-US" altLang="zh-CN" sz="3200" b="1" i="0" u="none" strike="noStrike" kern="1200" cap="none" spc="0" normalizeH="0" baseline="0" noProof="0" dirty="0">
                <a:ln>
                  <a:noFill/>
                </a:ln>
                <a:solidFill>
                  <a:prstClr val="black"/>
                </a:solidFill>
                <a:effectLst/>
                <a:uLnTx/>
                <a:uFillTx/>
                <a:cs typeface="+mn-ea"/>
                <a:sym typeface="+mn-lt"/>
              </a:endParaRPr>
            </a:p>
          </p:txBody>
        </p:sp>
        <p:sp>
          <p:nvSpPr>
            <p:cNvPr id="76" name="文本框 75">
              <a:extLst>
                <a:ext uri="{FF2B5EF4-FFF2-40B4-BE49-F238E27FC236}">
                  <a16:creationId xmlns:a16="http://schemas.microsoft.com/office/drawing/2014/main" id="{3FF90B66-3EC4-34C7-F58B-1BFFE40D8F23}"/>
                </a:ext>
              </a:extLst>
            </p:cNvPr>
            <p:cNvSpPr txBox="1"/>
            <p:nvPr/>
          </p:nvSpPr>
          <p:spPr>
            <a:xfrm>
              <a:off x="3926327" y="2401655"/>
              <a:ext cx="97789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srgbClr val="7F7F7F">
                      <a:lumMod val="10000"/>
                    </a:srgbClr>
                  </a:solidFill>
                  <a:effectLst/>
                  <a:uLnTx/>
                  <a:uFillTx/>
                  <a:cs typeface="+mn-ea"/>
                  <a:sym typeface="+mn-lt"/>
                </a:rPr>
                <a:t>13</a:t>
              </a:r>
              <a:endParaRPr kumimoji="0" lang="zh-CN" altLang="en-US" sz="3200" b="1" i="0" u="none" strike="noStrike" kern="1200" cap="none" spc="0" normalizeH="0" baseline="0" noProof="0" dirty="0">
                <a:ln>
                  <a:noFill/>
                </a:ln>
                <a:solidFill>
                  <a:srgbClr val="7F7F7F">
                    <a:lumMod val="10000"/>
                  </a:srgbClr>
                </a:solidFill>
                <a:effectLst/>
                <a:uLnTx/>
                <a:uFillTx/>
                <a:cs typeface="+mn-ea"/>
                <a:sym typeface="+mn-lt"/>
              </a:endParaRPr>
            </a:p>
          </p:txBody>
        </p:sp>
      </p:grpSp>
    </p:spTree>
    <p:extLst>
      <p:ext uri="{BB962C8B-B14F-4D97-AF65-F5344CB8AC3E}">
        <p14:creationId xmlns:p14="http://schemas.microsoft.com/office/powerpoint/2010/main" val="1291055959"/>
      </p:ext>
    </p:extLst>
  </p:cSld>
  <p:clrMapOvr>
    <a:masterClrMapping/>
  </p:clrMapOvr>
  <mc:AlternateContent xmlns:mc="http://schemas.openxmlformats.org/markup-compatibility/2006">
    <mc:Choice xmlns:p14="http://schemas.microsoft.com/office/powerpoint/2010/main" Requires="p14">
      <p:transition spd="slow" p14:dur="17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down)">
                                      <p:cBhvr>
                                        <p:cTn id="7" dur="750"/>
                                        <p:tgtEl>
                                          <p:spTgt spid="3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wipe(down)">
                                      <p:cBhvr>
                                        <p:cTn id="10" dur="750"/>
                                        <p:tgtEl>
                                          <p:spTgt spid="37"/>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wipe(up)">
                                      <p:cBhvr>
                                        <p:cTn id="13" dur="750"/>
                                        <p:tgtEl>
                                          <p:spTgt spid="36"/>
                                        </p:tgtEl>
                                      </p:cBhvr>
                                    </p:animEffect>
                                  </p:childTnLst>
                                </p:cTn>
                              </p:par>
                            </p:childTnLst>
                          </p:cTn>
                        </p:par>
                        <p:par>
                          <p:cTn id="14" fill="hold">
                            <p:stCondLst>
                              <p:cond delay="750"/>
                            </p:stCondLst>
                            <p:childTnLst>
                              <p:par>
                                <p:cTn id="15" presetID="53" presetClass="entr" presetSubtype="16" fill="hold" nodeType="afterEffect">
                                  <p:stCondLst>
                                    <p:cond delay="0"/>
                                  </p:stCondLst>
                                  <p:childTnLst>
                                    <p:set>
                                      <p:cBhvr>
                                        <p:cTn id="16" dur="1" fill="hold">
                                          <p:stCondLst>
                                            <p:cond delay="0"/>
                                          </p:stCondLst>
                                        </p:cTn>
                                        <p:tgtEl>
                                          <p:spTgt spid="38"/>
                                        </p:tgtEl>
                                        <p:attrNameLst>
                                          <p:attrName>style.visibility</p:attrName>
                                        </p:attrNameLst>
                                      </p:cBhvr>
                                      <p:to>
                                        <p:strVal val="visible"/>
                                      </p:to>
                                    </p:set>
                                    <p:anim calcmode="lin" valueType="num">
                                      <p:cBhvr>
                                        <p:cTn id="17" dur="750" fill="hold"/>
                                        <p:tgtEl>
                                          <p:spTgt spid="38"/>
                                        </p:tgtEl>
                                        <p:attrNameLst>
                                          <p:attrName>ppt_w</p:attrName>
                                        </p:attrNameLst>
                                      </p:cBhvr>
                                      <p:tavLst>
                                        <p:tav tm="0">
                                          <p:val>
                                            <p:fltVal val="0"/>
                                          </p:val>
                                        </p:tav>
                                        <p:tav tm="100000">
                                          <p:val>
                                            <p:strVal val="#ppt_w"/>
                                          </p:val>
                                        </p:tav>
                                      </p:tavLst>
                                    </p:anim>
                                    <p:anim calcmode="lin" valueType="num">
                                      <p:cBhvr>
                                        <p:cTn id="18" dur="750" fill="hold"/>
                                        <p:tgtEl>
                                          <p:spTgt spid="38"/>
                                        </p:tgtEl>
                                        <p:attrNameLst>
                                          <p:attrName>ppt_h</p:attrName>
                                        </p:attrNameLst>
                                      </p:cBhvr>
                                      <p:tavLst>
                                        <p:tav tm="0">
                                          <p:val>
                                            <p:fltVal val="0"/>
                                          </p:val>
                                        </p:tav>
                                        <p:tav tm="100000">
                                          <p:val>
                                            <p:strVal val="#ppt_h"/>
                                          </p:val>
                                        </p:tav>
                                      </p:tavLst>
                                    </p:anim>
                                    <p:animEffect transition="in" filter="fade">
                                      <p:cBhvr>
                                        <p:cTn id="19" dur="750"/>
                                        <p:tgtEl>
                                          <p:spTgt spid="38"/>
                                        </p:tgtEl>
                                      </p:cBhvr>
                                    </p:animEffect>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p:cTn id="23" dur="750" fill="hold"/>
                                        <p:tgtEl>
                                          <p:spTgt spid="9"/>
                                        </p:tgtEl>
                                        <p:attrNameLst>
                                          <p:attrName>ppt_w</p:attrName>
                                        </p:attrNameLst>
                                      </p:cBhvr>
                                      <p:tavLst>
                                        <p:tav tm="0">
                                          <p:val>
                                            <p:fltVal val="0"/>
                                          </p:val>
                                        </p:tav>
                                        <p:tav tm="100000">
                                          <p:val>
                                            <p:strVal val="#ppt_w"/>
                                          </p:val>
                                        </p:tav>
                                      </p:tavLst>
                                    </p:anim>
                                    <p:anim calcmode="lin" valueType="num">
                                      <p:cBhvr>
                                        <p:cTn id="24" dur="750" fill="hold"/>
                                        <p:tgtEl>
                                          <p:spTgt spid="9"/>
                                        </p:tgtEl>
                                        <p:attrNameLst>
                                          <p:attrName>ppt_h</p:attrName>
                                        </p:attrNameLst>
                                      </p:cBhvr>
                                      <p:tavLst>
                                        <p:tav tm="0">
                                          <p:val>
                                            <p:fltVal val="0"/>
                                          </p:val>
                                        </p:tav>
                                        <p:tav tm="100000">
                                          <p:val>
                                            <p:strVal val="#ppt_h"/>
                                          </p:val>
                                        </p:tav>
                                      </p:tavLst>
                                    </p:anim>
                                    <p:animEffect transition="in" filter="fade">
                                      <p:cBhvr>
                                        <p:cTn id="25" dur="750"/>
                                        <p:tgtEl>
                                          <p:spTgt spid="9"/>
                                        </p:tgtEl>
                                      </p:cBhvr>
                                    </p:animEffect>
                                  </p:childTnLst>
                                </p:cTn>
                              </p:par>
                            </p:childTnLst>
                          </p:cTn>
                        </p:par>
                        <p:par>
                          <p:cTn id="26" fill="hold">
                            <p:stCondLst>
                              <p:cond delay="2250"/>
                            </p:stCondLst>
                            <p:childTnLst>
                              <p:par>
                                <p:cTn id="27" presetID="53" presetClass="entr" presetSubtype="16" fill="hold" nodeType="afterEffect">
                                  <p:stCondLst>
                                    <p:cond delay="0"/>
                                  </p:stCondLst>
                                  <p:childTnLst>
                                    <p:set>
                                      <p:cBhvr>
                                        <p:cTn id="28" dur="1" fill="hold">
                                          <p:stCondLst>
                                            <p:cond delay="0"/>
                                          </p:stCondLst>
                                        </p:cTn>
                                        <p:tgtEl>
                                          <p:spTgt spid="24"/>
                                        </p:tgtEl>
                                        <p:attrNameLst>
                                          <p:attrName>style.visibility</p:attrName>
                                        </p:attrNameLst>
                                      </p:cBhvr>
                                      <p:to>
                                        <p:strVal val="visible"/>
                                      </p:to>
                                    </p:set>
                                    <p:anim calcmode="lin" valueType="num">
                                      <p:cBhvr>
                                        <p:cTn id="29" dur="750" fill="hold"/>
                                        <p:tgtEl>
                                          <p:spTgt spid="24"/>
                                        </p:tgtEl>
                                        <p:attrNameLst>
                                          <p:attrName>ppt_w</p:attrName>
                                        </p:attrNameLst>
                                      </p:cBhvr>
                                      <p:tavLst>
                                        <p:tav tm="0">
                                          <p:val>
                                            <p:fltVal val="0"/>
                                          </p:val>
                                        </p:tav>
                                        <p:tav tm="100000">
                                          <p:val>
                                            <p:strVal val="#ppt_w"/>
                                          </p:val>
                                        </p:tav>
                                      </p:tavLst>
                                    </p:anim>
                                    <p:anim calcmode="lin" valueType="num">
                                      <p:cBhvr>
                                        <p:cTn id="30" dur="750" fill="hold"/>
                                        <p:tgtEl>
                                          <p:spTgt spid="24"/>
                                        </p:tgtEl>
                                        <p:attrNameLst>
                                          <p:attrName>ppt_h</p:attrName>
                                        </p:attrNameLst>
                                      </p:cBhvr>
                                      <p:tavLst>
                                        <p:tav tm="0">
                                          <p:val>
                                            <p:fltVal val="0"/>
                                          </p:val>
                                        </p:tav>
                                        <p:tav tm="100000">
                                          <p:val>
                                            <p:strVal val="#ppt_h"/>
                                          </p:val>
                                        </p:tav>
                                      </p:tavLst>
                                    </p:anim>
                                    <p:animEffect transition="in" filter="fade">
                                      <p:cBhvr>
                                        <p:cTn id="31" dur="750"/>
                                        <p:tgtEl>
                                          <p:spTgt spid="24"/>
                                        </p:tgtEl>
                                      </p:cBhvr>
                                    </p:animEffect>
                                  </p:childTnLst>
                                </p:cTn>
                              </p:par>
                            </p:childTnLst>
                          </p:cTn>
                        </p:par>
                        <p:par>
                          <p:cTn id="32" fill="hold">
                            <p:stCondLst>
                              <p:cond delay="3000"/>
                            </p:stCondLst>
                            <p:childTnLst>
                              <p:par>
                                <p:cTn id="33" presetID="2" presetClass="entr" presetSubtype="4" fill="hold" nodeType="afterEffect">
                                  <p:stCondLst>
                                    <p:cond delay="0"/>
                                  </p:stCondLst>
                                  <p:childTnLst>
                                    <p:set>
                                      <p:cBhvr>
                                        <p:cTn id="34" dur="1" fill="hold">
                                          <p:stCondLst>
                                            <p:cond delay="0"/>
                                          </p:stCondLst>
                                        </p:cTn>
                                        <p:tgtEl>
                                          <p:spTgt spid="41"/>
                                        </p:tgtEl>
                                        <p:attrNameLst>
                                          <p:attrName>style.visibility</p:attrName>
                                        </p:attrNameLst>
                                      </p:cBhvr>
                                      <p:to>
                                        <p:strVal val="visible"/>
                                      </p:to>
                                    </p:set>
                                    <p:anim calcmode="lin" valueType="num">
                                      <p:cBhvr additive="base">
                                        <p:cTn id="35" dur="750" fill="hold"/>
                                        <p:tgtEl>
                                          <p:spTgt spid="41"/>
                                        </p:tgtEl>
                                        <p:attrNameLst>
                                          <p:attrName>ppt_x</p:attrName>
                                        </p:attrNameLst>
                                      </p:cBhvr>
                                      <p:tavLst>
                                        <p:tav tm="0">
                                          <p:val>
                                            <p:strVal val="#ppt_x"/>
                                          </p:val>
                                        </p:tav>
                                        <p:tav tm="100000">
                                          <p:val>
                                            <p:strVal val="#ppt_x"/>
                                          </p:val>
                                        </p:tav>
                                      </p:tavLst>
                                    </p:anim>
                                    <p:anim calcmode="lin" valueType="num">
                                      <p:cBhvr additive="base">
                                        <p:cTn id="36" dur="750" fill="hold"/>
                                        <p:tgtEl>
                                          <p:spTgt spid="41"/>
                                        </p:tgtEl>
                                        <p:attrNameLst>
                                          <p:attrName>ppt_y</p:attrName>
                                        </p:attrNameLst>
                                      </p:cBhvr>
                                      <p:tavLst>
                                        <p:tav tm="0">
                                          <p:val>
                                            <p:strVal val="1+#ppt_h/2"/>
                                          </p:val>
                                        </p:tav>
                                        <p:tav tm="100000">
                                          <p:val>
                                            <p:strVal val="#ppt_y"/>
                                          </p:val>
                                        </p:tav>
                                      </p:tavLst>
                                    </p:anim>
                                  </p:childTnLst>
                                </p:cTn>
                              </p:par>
                            </p:childTnLst>
                          </p:cTn>
                        </p:par>
                        <p:par>
                          <p:cTn id="37" fill="hold">
                            <p:stCondLst>
                              <p:cond delay="3750"/>
                            </p:stCondLst>
                            <p:childTnLst>
                              <p:par>
                                <p:cTn id="38" presetID="31" presetClass="entr" presetSubtype="0" fill="hold" nodeType="afterEffect">
                                  <p:stCondLst>
                                    <p:cond delay="0"/>
                                  </p:stCondLst>
                                  <p:childTnLst>
                                    <p:set>
                                      <p:cBhvr>
                                        <p:cTn id="39" dur="1" fill="hold">
                                          <p:stCondLst>
                                            <p:cond delay="0"/>
                                          </p:stCondLst>
                                        </p:cTn>
                                        <p:tgtEl>
                                          <p:spTgt spid="21"/>
                                        </p:tgtEl>
                                        <p:attrNameLst>
                                          <p:attrName>style.visibility</p:attrName>
                                        </p:attrNameLst>
                                      </p:cBhvr>
                                      <p:to>
                                        <p:strVal val="visible"/>
                                      </p:to>
                                    </p:set>
                                    <p:anim calcmode="lin" valueType="num">
                                      <p:cBhvr>
                                        <p:cTn id="40" dur="1000" fill="hold"/>
                                        <p:tgtEl>
                                          <p:spTgt spid="21"/>
                                        </p:tgtEl>
                                        <p:attrNameLst>
                                          <p:attrName>ppt_w</p:attrName>
                                        </p:attrNameLst>
                                      </p:cBhvr>
                                      <p:tavLst>
                                        <p:tav tm="0">
                                          <p:val>
                                            <p:fltVal val="0"/>
                                          </p:val>
                                        </p:tav>
                                        <p:tav tm="100000">
                                          <p:val>
                                            <p:strVal val="#ppt_w"/>
                                          </p:val>
                                        </p:tav>
                                      </p:tavLst>
                                    </p:anim>
                                    <p:anim calcmode="lin" valueType="num">
                                      <p:cBhvr>
                                        <p:cTn id="41" dur="1000" fill="hold"/>
                                        <p:tgtEl>
                                          <p:spTgt spid="21"/>
                                        </p:tgtEl>
                                        <p:attrNameLst>
                                          <p:attrName>ppt_h</p:attrName>
                                        </p:attrNameLst>
                                      </p:cBhvr>
                                      <p:tavLst>
                                        <p:tav tm="0">
                                          <p:val>
                                            <p:fltVal val="0"/>
                                          </p:val>
                                        </p:tav>
                                        <p:tav tm="100000">
                                          <p:val>
                                            <p:strVal val="#ppt_h"/>
                                          </p:val>
                                        </p:tav>
                                      </p:tavLst>
                                    </p:anim>
                                    <p:anim calcmode="lin" valueType="num">
                                      <p:cBhvr>
                                        <p:cTn id="42" dur="1000" fill="hold"/>
                                        <p:tgtEl>
                                          <p:spTgt spid="21"/>
                                        </p:tgtEl>
                                        <p:attrNameLst>
                                          <p:attrName>style.rotation</p:attrName>
                                        </p:attrNameLst>
                                      </p:cBhvr>
                                      <p:tavLst>
                                        <p:tav tm="0">
                                          <p:val>
                                            <p:fltVal val="90"/>
                                          </p:val>
                                        </p:tav>
                                        <p:tav tm="100000">
                                          <p:val>
                                            <p:fltVal val="0"/>
                                          </p:val>
                                        </p:tav>
                                      </p:tavLst>
                                    </p:anim>
                                    <p:animEffect transition="in" filter="fade">
                                      <p:cBhvr>
                                        <p:cTn id="43" dur="1000"/>
                                        <p:tgtEl>
                                          <p:spTgt spid="21"/>
                                        </p:tgtEl>
                                      </p:cBhvr>
                                    </p:animEffect>
                                  </p:childTnLst>
                                </p:cTn>
                              </p:par>
                              <p:par>
                                <p:cTn id="44" presetID="31" presetClass="entr" presetSubtype="0" fill="hold" nodeType="withEffect">
                                  <p:stCondLst>
                                    <p:cond delay="0"/>
                                  </p:stCondLst>
                                  <p:childTnLst>
                                    <p:set>
                                      <p:cBhvr>
                                        <p:cTn id="45" dur="1" fill="hold">
                                          <p:stCondLst>
                                            <p:cond delay="0"/>
                                          </p:stCondLst>
                                        </p:cTn>
                                        <p:tgtEl>
                                          <p:spTgt spid="22"/>
                                        </p:tgtEl>
                                        <p:attrNameLst>
                                          <p:attrName>style.visibility</p:attrName>
                                        </p:attrNameLst>
                                      </p:cBhvr>
                                      <p:to>
                                        <p:strVal val="visible"/>
                                      </p:to>
                                    </p:set>
                                    <p:anim calcmode="lin" valueType="num">
                                      <p:cBhvr>
                                        <p:cTn id="46" dur="1000" fill="hold"/>
                                        <p:tgtEl>
                                          <p:spTgt spid="22"/>
                                        </p:tgtEl>
                                        <p:attrNameLst>
                                          <p:attrName>ppt_w</p:attrName>
                                        </p:attrNameLst>
                                      </p:cBhvr>
                                      <p:tavLst>
                                        <p:tav tm="0">
                                          <p:val>
                                            <p:fltVal val="0"/>
                                          </p:val>
                                        </p:tav>
                                        <p:tav tm="100000">
                                          <p:val>
                                            <p:strVal val="#ppt_w"/>
                                          </p:val>
                                        </p:tav>
                                      </p:tavLst>
                                    </p:anim>
                                    <p:anim calcmode="lin" valueType="num">
                                      <p:cBhvr>
                                        <p:cTn id="47" dur="1000" fill="hold"/>
                                        <p:tgtEl>
                                          <p:spTgt spid="22"/>
                                        </p:tgtEl>
                                        <p:attrNameLst>
                                          <p:attrName>ppt_h</p:attrName>
                                        </p:attrNameLst>
                                      </p:cBhvr>
                                      <p:tavLst>
                                        <p:tav tm="0">
                                          <p:val>
                                            <p:fltVal val="0"/>
                                          </p:val>
                                        </p:tav>
                                        <p:tav tm="100000">
                                          <p:val>
                                            <p:strVal val="#ppt_h"/>
                                          </p:val>
                                        </p:tav>
                                      </p:tavLst>
                                    </p:anim>
                                    <p:anim calcmode="lin" valueType="num">
                                      <p:cBhvr>
                                        <p:cTn id="48" dur="1000" fill="hold"/>
                                        <p:tgtEl>
                                          <p:spTgt spid="22"/>
                                        </p:tgtEl>
                                        <p:attrNameLst>
                                          <p:attrName>style.rotation</p:attrName>
                                        </p:attrNameLst>
                                      </p:cBhvr>
                                      <p:tavLst>
                                        <p:tav tm="0">
                                          <p:val>
                                            <p:fltVal val="90"/>
                                          </p:val>
                                        </p:tav>
                                        <p:tav tm="100000">
                                          <p:val>
                                            <p:fltVal val="0"/>
                                          </p:val>
                                        </p:tav>
                                      </p:tavLst>
                                    </p:anim>
                                    <p:animEffect transition="in" filter="fade">
                                      <p:cBhvr>
                                        <p:cTn id="49" dur="1000"/>
                                        <p:tgtEl>
                                          <p:spTgt spid="22"/>
                                        </p:tgtEl>
                                      </p:cBhvr>
                                    </p:animEffect>
                                  </p:childTnLst>
                                </p:cTn>
                              </p:par>
                              <p:par>
                                <p:cTn id="50" presetID="31" presetClass="entr" presetSubtype="0" fill="hold" nodeType="withEffect">
                                  <p:stCondLst>
                                    <p:cond delay="0"/>
                                  </p:stCondLst>
                                  <p:childTnLst>
                                    <p:set>
                                      <p:cBhvr>
                                        <p:cTn id="51" dur="1" fill="hold">
                                          <p:stCondLst>
                                            <p:cond delay="0"/>
                                          </p:stCondLst>
                                        </p:cTn>
                                        <p:tgtEl>
                                          <p:spTgt spid="19"/>
                                        </p:tgtEl>
                                        <p:attrNameLst>
                                          <p:attrName>style.visibility</p:attrName>
                                        </p:attrNameLst>
                                      </p:cBhvr>
                                      <p:to>
                                        <p:strVal val="visible"/>
                                      </p:to>
                                    </p:set>
                                    <p:anim calcmode="lin" valueType="num">
                                      <p:cBhvr>
                                        <p:cTn id="52" dur="1000" fill="hold"/>
                                        <p:tgtEl>
                                          <p:spTgt spid="19"/>
                                        </p:tgtEl>
                                        <p:attrNameLst>
                                          <p:attrName>ppt_w</p:attrName>
                                        </p:attrNameLst>
                                      </p:cBhvr>
                                      <p:tavLst>
                                        <p:tav tm="0">
                                          <p:val>
                                            <p:fltVal val="0"/>
                                          </p:val>
                                        </p:tav>
                                        <p:tav tm="100000">
                                          <p:val>
                                            <p:strVal val="#ppt_w"/>
                                          </p:val>
                                        </p:tav>
                                      </p:tavLst>
                                    </p:anim>
                                    <p:anim calcmode="lin" valueType="num">
                                      <p:cBhvr>
                                        <p:cTn id="53" dur="1000" fill="hold"/>
                                        <p:tgtEl>
                                          <p:spTgt spid="19"/>
                                        </p:tgtEl>
                                        <p:attrNameLst>
                                          <p:attrName>ppt_h</p:attrName>
                                        </p:attrNameLst>
                                      </p:cBhvr>
                                      <p:tavLst>
                                        <p:tav tm="0">
                                          <p:val>
                                            <p:fltVal val="0"/>
                                          </p:val>
                                        </p:tav>
                                        <p:tav tm="100000">
                                          <p:val>
                                            <p:strVal val="#ppt_h"/>
                                          </p:val>
                                        </p:tav>
                                      </p:tavLst>
                                    </p:anim>
                                    <p:anim calcmode="lin" valueType="num">
                                      <p:cBhvr>
                                        <p:cTn id="54" dur="1000" fill="hold"/>
                                        <p:tgtEl>
                                          <p:spTgt spid="19"/>
                                        </p:tgtEl>
                                        <p:attrNameLst>
                                          <p:attrName>style.rotation</p:attrName>
                                        </p:attrNameLst>
                                      </p:cBhvr>
                                      <p:tavLst>
                                        <p:tav tm="0">
                                          <p:val>
                                            <p:fltVal val="90"/>
                                          </p:val>
                                        </p:tav>
                                        <p:tav tm="100000">
                                          <p:val>
                                            <p:fltVal val="0"/>
                                          </p:val>
                                        </p:tav>
                                      </p:tavLst>
                                    </p:anim>
                                    <p:animEffect transition="in" filter="fade">
                                      <p:cBhvr>
                                        <p:cTn id="55" dur="1000"/>
                                        <p:tgtEl>
                                          <p:spTgt spid="19"/>
                                        </p:tgtEl>
                                      </p:cBhvr>
                                    </p:animEffect>
                                  </p:childTnLst>
                                </p:cTn>
                              </p:par>
                              <p:par>
                                <p:cTn id="56" presetID="31" presetClass="entr" presetSubtype="0" fill="hold" nodeType="withEffect">
                                  <p:stCondLst>
                                    <p:cond delay="0"/>
                                  </p:stCondLst>
                                  <p:childTnLst>
                                    <p:set>
                                      <p:cBhvr>
                                        <p:cTn id="57" dur="1" fill="hold">
                                          <p:stCondLst>
                                            <p:cond delay="0"/>
                                          </p:stCondLst>
                                        </p:cTn>
                                        <p:tgtEl>
                                          <p:spTgt spid="20"/>
                                        </p:tgtEl>
                                        <p:attrNameLst>
                                          <p:attrName>style.visibility</p:attrName>
                                        </p:attrNameLst>
                                      </p:cBhvr>
                                      <p:to>
                                        <p:strVal val="visible"/>
                                      </p:to>
                                    </p:set>
                                    <p:anim calcmode="lin" valueType="num">
                                      <p:cBhvr>
                                        <p:cTn id="58" dur="1000" fill="hold"/>
                                        <p:tgtEl>
                                          <p:spTgt spid="20"/>
                                        </p:tgtEl>
                                        <p:attrNameLst>
                                          <p:attrName>ppt_w</p:attrName>
                                        </p:attrNameLst>
                                      </p:cBhvr>
                                      <p:tavLst>
                                        <p:tav tm="0">
                                          <p:val>
                                            <p:fltVal val="0"/>
                                          </p:val>
                                        </p:tav>
                                        <p:tav tm="100000">
                                          <p:val>
                                            <p:strVal val="#ppt_w"/>
                                          </p:val>
                                        </p:tav>
                                      </p:tavLst>
                                    </p:anim>
                                    <p:anim calcmode="lin" valueType="num">
                                      <p:cBhvr>
                                        <p:cTn id="59" dur="1000" fill="hold"/>
                                        <p:tgtEl>
                                          <p:spTgt spid="20"/>
                                        </p:tgtEl>
                                        <p:attrNameLst>
                                          <p:attrName>ppt_h</p:attrName>
                                        </p:attrNameLst>
                                      </p:cBhvr>
                                      <p:tavLst>
                                        <p:tav tm="0">
                                          <p:val>
                                            <p:fltVal val="0"/>
                                          </p:val>
                                        </p:tav>
                                        <p:tav tm="100000">
                                          <p:val>
                                            <p:strVal val="#ppt_h"/>
                                          </p:val>
                                        </p:tav>
                                      </p:tavLst>
                                    </p:anim>
                                    <p:anim calcmode="lin" valueType="num">
                                      <p:cBhvr>
                                        <p:cTn id="60" dur="1000" fill="hold"/>
                                        <p:tgtEl>
                                          <p:spTgt spid="20"/>
                                        </p:tgtEl>
                                        <p:attrNameLst>
                                          <p:attrName>style.rotation</p:attrName>
                                        </p:attrNameLst>
                                      </p:cBhvr>
                                      <p:tavLst>
                                        <p:tav tm="0">
                                          <p:val>
                                            <p:fltVal val="90"/>
                                          </p:val>
                                        </p:tav>
                                        <p:tav tm="100000">
                                          <p:val>
                                            <p:fltVal val="0"/>
                                          </p:val>
                                        </p:tav>
                                      </p:tavLst>
                                    </p:anim>
                                    <p:animEffect transition="in" filter="fade">
                                      <p:cBhvr>
                                        <p:cTn id="61" dur="1000"/>
                                        <p:tgtEl>
                                          <p:spTgt spid="20"/>
                                        </p:tgtEl>
                                      </p:cBhvr>
                                    </p:animEffect>
                                  </p:childTnLst>
                                </p:cTn>
                              </p:par>
                              <p:par>
                                <p:cTn id="62" presetID="31" presetClass="entr" presetSubtype="0" fill="hold" grpId="0" nodeType="withEffect">
                                  <p:stCondLst>
                                    <p:cond delay="0"/>
                                  </p:stCondLst>
                                  <p:childTnLst>
                                    <p:set>
                                      <p:cBhvr>
                                        <p:cTn id="63" dur="1" fill="hold">
                                          <p:stCondLst>
                                            <p:cond delay="0"/>
                                          </p:stCondLst>
                                        </p:cTn>
                                        <p:tgtEl>
                                          <p:spTgt spid="27"/>
                                        </p:tgtEl>
                                        <p:attrNameLst>
                                          <p:attrName>style.visibility</p:attrName>
                                        </p:attrNameLst>
                                      </p:cBhvr>
                                      <p:to>
                                        <p:strVal val="visible"/>
                                      </p:to>
                                    </p:set>
                                    <p:anim calcmode="lin" valueType="num">
                                      <p:cBhvr>
                                        <p:cTn id="64" dur="1000" fill="hold"/>
                                        <p:tgtEl>
                                          <p:spTgt spid="27"/>
                                        </p:tgtEl>
                                        <p:attrNameLst>
                                          <p:attrName>ppt_w</p:attrName>
                                        </p:attrNameLst>
                                      </p:cBhvr>
                                      <p:tavLst>
                                        <p:tav tm="0">
                                          <p:val>
                                            <p:fltVal val="0"/>
                                          </p:val>
                                        </p:tav>
                                        <p:tav tm="100000">
                                          <p:val>
                                            <p:strVal val="#ppt_w"/>
                                          </p:val>
                                        </p:tav>
                                      </p:tavLst>
                                    </p:anim>
                                    <p:anim calcmode="lin" valueType="num">
                                      <p:cBhvr>
                                        <p:cTn id="65" dur="1000" fill="hold"/>
                                        <p:tgtEl>
                                          <p:spTgt spid="27"/>
                                        </p:tgtEl>
                                        <p:attrNameLst>
                                          <p:attrName>ppt_h</p:attrName>
                                        </p:attrNameLst>
                                      </p:cBhvr>
                                      <p:tavLst>
                                        <p:tav tm="0">
                                          <p:val>
                                            <p:fltVal val="0"/>
                                          </p:val>
                                        </p:tav>
                                        <p:tav tm="100000">
                                          <p:val>
                                            <p:strVal val="#ppt_h"/>
                                          </p:val>
                                        </p:tav>
                                      </p:tavLst>
                                    </p:anim>
                                    <p:anim calcmode="lin" valueType="num">
                                      <p:cBhvr>
                                        <p:cTn id="66" dur="1000" fill="hold"/>
                                        <p:tgtEl>
                                          <p:spTgt spid="27"/>
                                        </p:tgtEl>
                                        <p:attrNameLst>
                                          <p:attrName>style.rotation</p:attrName>
                                        </p:attrNameLst>
                                      </p:cBhvr>
                                      <p:tavLst>
                                        <p:tav tm="0">
                                          <p:val>
                                            <p:fltVal val="90"/>
                                          </p:val>
                                        </p:tav>
                                        <p:tav tm="100000">
                                          <p:val>
                                            <p:fltVal val="0"/>
                                          </p:val>
                                        </p:tav>
                                      </p:tavLst>
                                    </p:anim>
                                    <p:animEffect transition="in" filter="fade">
                                      <p:cBhvr>
                                        <p:cTn id="67" dur="1000"/>
                                        <p:tgtEl>
                                          <p:spTgt spid="27"/>
                                        </p:tgtEl>
                                      </p:cBhvr>
                                    </p:animEffect>
                                  </p:childTnLst>
                                </p:cTn>
                              </p:par>
                              <p:par>
                                <p:cTn id="68" presetID="31" presetClass="entr" presetSubtype="0" fill="hold" nodeType="withEffect">
                                  <p:stCondLst>
                                    <p:cond delay="0"/>
                                  </p:stCondLst>
                                  <p:childTnLst>
                                    <p:set>
                                      <p:cBhvr>
                                        <p:cTn id="69" dur="1" fill="hold">
                                          <p:stCondLst>
                                            <p:cond delay="0"/>
                                          </p:stCondLst>
                                        </p:cTn>
                                        <p:tgtEl>
                                          <p:spTgt spid="18"/>
                                        </p:tgtEl>
                                        <p:attrNameLst>
                                          <p:attrName>style.visibility</p:attrName>
                                        </p:attrNameLst>
                                      </p:cBhvr>
                                      <p:to>
                                        <p:strVal val="visible"/>
                                      </p:to>
                                    </p:set>
                                    <p:anim calcmode="lin" valueType="num">
                                      <p:cBhvr>
                                        <p:cTn id="70" dur="1000" fill="hold"/>
                                        <p:tgtEl>
                                          <p:spTgt spid="18"/>
                                        </p:tgtEl>
                                        <p:attrNameLst>
                                          <p:attrName>ppt_w</p:attrName>
                                        </p:attrNameLst>
                                      </p:cBhvr>
                                      <p:tavLst>
                                        <p:tav tm="0">
                                          <p:val>
                                            <p:fltVal val="0"/>
                                          </p:val>
                                        </p:tav>
                                        <p:tav tm="100000">
                                          <p:val>
                                            <p:strVal val="#ppt_w"/>
                                          </p:val>
                                        </p:tav>
                                      </p:tavLst>
                                    </p:anim>
                                    <p:anim calcmode="lin" valueType="num">
                                      <p:cBhvr>
                                        <p:cTn id="71" dur="1000" fill="hold"/>
                                        <p:tgtEl>
                                          <p:spTgt spid="18"/>
                                        </p:tgtEl>
                                        <p:attrNameLst>
                                          <p:attrName>ppt_h</p:attrName>
                                        </p:attrNameLst>
                                      </p:cBhvr>
                                      <p:tavLst>
                                        <p:tav tm="0">
                                          <p:val>
                                            <p:fltVal val="0"/>
                                          </p:val>
                                        </p:tav>
                                        <p:tav tm="100000">
                                          <p:val>
                                            <p:strVal val="#ppt_h"/>
                                          </p:val>
                                        </p:tav>
                                      </p:tavLst>
                                    </p:anim>
                                    <p:anim calcmode="lin" valueType="num">
                                      <p:cBhvr>
                                        <p:cTn id="72" dur="1000" fill="hold"/>
                                        <p:tgtEl>
                                          <p:spTgt spid="18"/>
                                        </p:tgtEl>
                                        <p:attrNameLst>
                                          <p:attrName>style.rotation</p:attrName>
                                        </p:attrNameLst>
                                      </p:cBhvr>
                                      <p:tavLst>
                                        <p:tav tm="0">
                                          <p:val>
                                            <p:fltVal val="90"/>
                                          </p:val>
                                        </p:tav>
                                        <p:tav tm="100000">
                                          <p:val>
                                            <p:fltVal val="0"/>
                                          </p:val>
                                        </p:tav>
                                      </p:tavLst>
                                    </p:anim>
                                    <p:animEffect transition="in" filter="fade">
                                      <p:cBhvr>
                                        <p:cTn id="73" dur="1000"/>
                                        <p:tgtEl>
                                          <p:spTgt spid="18"/>
                                        </p:tgtEl>
                                      </p:cBhvr>
                                    </p:animEffect>
                                  </p:childTnLst>
                                </p:cTn>
                              </p:par>
                              <p:par>
                                <p:cTn id="74" presetID="31" presetClass="entr" presetSubtype="0" fill="hold" nodeType="withEffect">
                                  <p:stCondLst>
                                    <p:cond delay="0"/>
                                  </p:stCondLst>
                                  <p:childTnLst>
                                    <p:set>
                                      <p:cBhvr>
                                        <p:cTn id="75" dur="1" fill="hold">
                                          <p:stCondLst>
                                            <p:cond delay="0"/>
                                          </p:stCondLst>
                                        </p:cTn>
                                        <p:tgtEl>
                                          <p:spTgt spid="23"/>
                                        </p:tgtEl>
                                        <p:attrNameLst>
                                          <p:attrName>style.visibility</p:attrName>
                                        </p:attrNameLst>
                                      </p:cBhvr>
                                      <p:to>
                                        <p:strVal val="visible"/>
                                      </p:to>
                                    </p:set>
                                    <p:anim calcmode="lin" valueType="num">
                                      <p:cBhvr>
                                        <p:cTn id="76" dur="1000" fill="hold"/>
                                        <p:tgtEl>
                                          <p:spTgt spid="23"/>
                                        </p:tgtEl>
                                        <p:attrNameLst>
                                          <p:attrName>ppt_w</p:attrName>
                                        </p:attrNameLst>
                                      </p:cBhvr>
                                      <p:tavLst>
                                        <p:tav tm="0">
                                          <p:val>
                                            <p:fltVal val="0"/>
                                          </p:val>
                                        </p:tav>
                                        <p:tav tm="100000">
                                          <p:val>
                                            <p:strVal val="#ppt_w"/>
                                          </p:val>
                                        </p:tav>
                                      </p:tavLst>
                                    </p:anim>
                                    <p:anim calcmode="lin" valueType="num">
                                      <p:cBhvr>
                                        <p:cTn id="77" dur="1000" fill="hold"/>
                                        <p:tgtEl>
                                          <p:spTgt spid="23"/>
                                        </p:tgtEl>
                                        <p:attrNameLst>
                                          <p:attrName>ppt_h</p:attrName>
                                        </p:attrNameLst>
                                      </p:cBhvr>
                                      <p:tavLst>
                                        <p:tav tm="0">
                                          <p:val>
                                            <p:fltVal val="0"/>
                                          </p:val>
                                        </p:tav>
                                        <p:tav tm="100000">
                                          <p:val>
                                            <p:strVal val="#ppt_h"/>
                                          </p:val>
                                        </p:tav>
                                      </p:tavLst>
                                    </p:anim>
                                    <p:anim calcmode="lin" valueType="num">
                                      <p:cBhvr>
                                        <p:cTn id="78" dur="1000" fill="hold"/>
                                        <p:tgtEl>
                                          <p:spTgt spid="23"/>
                                        </p:tgtEl>
                                        <p:attrNameLst>
                                          <p:attrName>style.rotation</p:attrName>
                                        </p:attrNameLst>
                                      </p:cBhvr>
                                      <p:tavLst>
                                        <p:tav tm="0">
                                          <p:val>
                                            <p:fltVal val="90"/>
                                          </p:val>
                                        </p:tav>
                                        <p:tav tm="100000">
                                          <p:val>
                                            <p:fltVal val="0"/>
                                          </p:val>
                                        </p:tav>
                                      </p:tavLst>
                                    </p:anim>
                                    <p:animEffect transition="in" filter="fade">
                                      <p:cBhvr>
                                        <p:cTn id="79" dur="1000"/>
                                        <p:tgtEl>
                                          <p:spTgt spid="23"/>
                                        </p:tgtEl>
                                      </p:cBhvr>
                                    </p:animEffect>
                                  </p:childTnLst>
                                </p:cTn>
                              </p:par>
                              <p:par>
                                <p:cTn id="80" presetID="31" presetClass="entr" presetSubtype="0" fill="hold" nodeType="withEffect">
                                  <p:stCondLst>
                                    <p:cond delay="0"/>
                                  </p:stCondLst>
                                  <p:childTnLst>
                                    <p:set>
                                      <p:cBhvr>
                                        <p:cTn id="81" dur="1" fill="hold">
                                          <p:stCondLst>
                                            <p:cond delay="0"/>
                                          </p:stCondLst>
                                        </p:cTn>
                                        <p:tgtEl>
                                          <p:spTgt spid="25"/>
                                        </p:tgtEl>
                                        <p:attrNameLst>
                                          <p:attrName>style.visibility</p:attrName>
                                        </p:attrNameLst>
                                      </p:cBhvr>
                                      <p:to>
                                        <p:strVal val="visible"/>
                                      </p:to>
                                    </p:set>
                                    <p:anim calcmode="lin" valueType="num">
                                      <p:cBhvr>
                                        <p:cTn id="82" dur="1000" fill="hold"/>
                                        <p:tgtEl>
                                          <p:spTgt spid="25"/>
                                        </p:tgtEl>
                                        <p:attrNameLst>
                                          <p:attrName>ppt_w</p:attrName>
                                        </p:attrNameLst>
                                      </p:cBhvr>
                                      <p:tavLst>
                                        <p:tav tm="0">
                                          <p:val>
                                            <p:fltVal val="0"/>
                                          </p:val>
                                        </p:tav>
                                        <p:tav tm="100000">
                                          <p:val>
                                            <p:strVal val="#ppt_w"/>
                                          </p:val>
                                        </p:tav>
                                      </p:tavLst>
                                    </p:anim>
                                    <p:anim calcmode="lin" valueType="num">
                                      <p:cBhvr>
                                        <p:cTn id="83" dur="1000" fill="hold"/>
                                        <p:tgtEl>
                                          <p:spTgt spid="25"/>
                                        </p:tgtEl>
                                        <p:attrNameLst>
                                          <p:attrName>ppt_h</p:attrName>
                                        </p:attrNameLst>
                                      </p:cBhvr>
                                      <p:tavLst>
                                        <p:tav tm="0">
                                          <p:val>
                                            <p:fltVal val="0"/>
                                          </p:val>
                                        </p:tav>
                                        <p:tav tm="100000">
                                          <p:val>
                                            <p:strVal val="#ppt_h"/>
                                          </p:val>
                                        </p:tav>
                                      </p:tavLst>
                                    </p:anim>
                                    <p:anim calcmode="lin" valueType="num">
                                      <p:cBhvr>
                                        <p:cTn id="84" dur="1000" fill="hold"/>
                                        <p:tgtEl>
                                          <p:spTgt spid="25"/>
                                        </p:tgtEl>
                                        <p:attrNameLst>
                                          <p:attrName>style.rotation</p:attrName>
                                        </p:attrNameLst>
                                      </p:cBhvr>
                                      <p:tavLst>
                                        <p:tav tm="0">
                                          <p:val>
                                            <p:fltVal val="90"/>
                                          </p:val>
                                        </p:tav>
                                        <p:tav tm="100000">
                                          <p:val>
                                            <p:fltVal val="0"/>
                                          </p:val>
                                        </p:tav>
                                      </p:tavLst>
                                    </p:anim>
                                    <p:animEffect transition="in" filter="fade">
                                      <p:cBhvr>
                                        <p:cTn id="85" dur="1000"/>
                                        <p:tgtEl>
                                          <p:spTgt spid="25"/>
                                        </p:tgtEl>
                                      </p:cBhvr>
                                    </p:animEffect>
                                  </p:childTnLst>
                                </p:cTn>
                              </p:par>
                            </p:childTnLst>
                          </p:cTn>
                        </p:par>
                        <p:par>
                          <p:cTn id="86" fill="hold">
                            <p:stCondLst>
                              <p:cond delay="4750"/>
                            </p:stCondLst>
                            <p:childTnLst>
                              <p:par>
                                <p:cTn id="87" presetID="2" presetClass="entr" presetSubtype="4" fill="hold" nodeType="afterEffect">
                                  <p:stCondLst>
                                    <p:cond delay="0"/>
                                  </p:stCondLst>
                                  <p:childTnLst>
                                    <p:set>
                                      <p:cBhvr>
                                        <p:cTn id="88" dur="1" fill="hold">
                                          <p:stCondLst>
                                            <p:cond delay="0"/>
                                          </p:stCondLst>
                                        </p:cTn>
                                        <p:tgtEl>
                                          <p:spTgt spid="31"/>
                                        </p:tgtEl>
                                        <p:attrNameLst>
                                          <p:attrName>style.visibility</p:attrName>
                                        </p:attrNameLst>
                                      </p:cBhvr>
                                      <p:to>
                                        <p:strVal val="visible"/>
                                      </p:to>
                                    </p:set>
                                    <p:anim calcmode="lin" valueType="num">
                                      <p:cBhvr additive="base">
                                        <p:cTn id="89" dur="750" fill="hold"/>
                                        <p:tgtEl>
                                          <p:spTgt spid="31"/>
                                        </p:tgtEl>
                                        <p:attrNameLst>
                                          <p:attrName>ppt_x</p:attrName>
                                        </p:attrNameLst>
                                      </p:cBhvr>
                                      <p:tavLst>
                                        <p:tav tm="0">
                                          <p:val>
                                            <p:strVal val="#ppt_x"/>
                                          </p:val>
                                        </p:tav>
                                        <p:tav tm="100000">
                                          <p:val>
                                            <p:strVal val="#ppt_x"/>
                                          </p:val>
                                        </p:tav>
                                      </p:tavLst>
                                    </p:anim>
                                    <p:anim calcmode="lin" valueType="num">
                                      <p:cBhvr additive="base">
                                        <p:cTn id="90" dur="750" fill="hold"/>
                                        <p:tgtEl>
                                          <p:spTgt spid="31"/>
                                        </p:tgtEl>
                                        <p:attrNameLst>
                                          <p:attrName>ppt_y</p:attrName>
                                        </p:attrNameLst>
                                      </p:cBhvr>
                                      <p:tavLst>
                                        <p:tav tm="0">
                                          <p:val>
                                            <p:strVal val="1+#ppt_h/2"/>
                                          </p:val>
                                        </p:tav>
                                        <p:tav tm="100000">
                                          <p:val>
                                            <p:strVal val="#ppt_y"/>
                                          </p:val>
                                        </p:tav>
                                      </p:tavLst>
                                    </p:anim>
                                  </p:childTnLst>
                                </p:cTn>
                              </p:par>
                            </p:childTnLst>
                          </p:cTn>
                        </p:par>
                        <p:par>
                          <p:cTn id="91" fill="hold">
                            <p:stCondLst>
                              <p:cond delay="5500"/>
                            </p:stCondLst>
                            <p:childTnLst>
                              <p:par>
                                <p:cTn id="92" presetID="2" presetClass="entr" presetSubtype="4" fill="hold" nodeType="afterEffect">
                                  <p:stCondLst>
                                    <p:cond delay="0"/>
                                  </p:stCondLst>
                                  <p:childTnLst>
                                    <p:set>
                                      <p:cBhvr>
                                        <p:cTn id="93" dur="1" fill="hold">
                                          <p:stCondLst>
                                            <p:cond delay="0"/>
                                          </p:stCondLst>
                                        </p:cTn>
                                        <p:tgtEl>
                                          <p:spTgt spid="34"/>
                                        </p:tgtEl>
                                        <p:attrNameLst>
                                          <p:attrName>style.visibility</p:attrName>
                                        </p:attrNameLst>
                                      </p:cBhvr>
                                      <p:to>
                                        <p:strVal val="visible"/>
                                      </p:to>
                                    </p:set>
                                    <p:anim calcmode="lin" valueType="num">
                                      <p:cBhvr additive="base">
                                        <p:cTn id="94" dur="750" fill="hold"/>
                                        <p:tgtEl>
                                          <p:spTgt spid="34"/>
                                        </p:tgtEl>
                                        <p:attrNameLst>
                                          <p:attrName>ppt_x</p:attrName>
                                        </p:attrNameLst>
                                      </p:cBhvr>
                                      <p:tavLst>
                                        <p:tav tm="0">
                                          <p:val>
                                            <p:strVal val="#ppt_x"/>
                                          </p:val>
                                        </p:tav>
                                        <p:tav tm="100000">
                                          <p:val>
                                            <p:strVal val="#ppt_x"/>
                                          </p:val>
                                        </p:tav>
                                      </p:tavLst>
                                    </p:anim>
                                    <p:anim calcmode="lin" valueType="num">
                                      <p:cBhvr additive="base">
                                        <p:cTn id="95" dur="750" fill="hold"/>
                                        <p:tgtEl>
                                          <p:spTgt spid="34"/>
                                        </p:tgtEl>
                                        <p:attrNameLst>
                                          <p:attrName>ppt_y</p:attrName>
                                        </p:attrNameLst>
                                      </p:cBhvr>
                                      <p:tavLst>
                                        <p:tav tm="0">
                                          <p:val>
                                            <p:strVal val="1+#ppt_h/2"/>
                                          </p:val>
                                        </p:tav>
                                        <p:tav tm="100000">
                                          <p:val>
                                            <p:strVal val="#ppt_y"/>
                                          </p:val>
                                        </p:tav>
                                      </p:tavLst>
                                    </p:anim>
                                  </p:childTnLst>
                                </p:cTn>
                              </p:par>
                            </p:childTnLst>
                          </p:cTn>
                        </p:par>
                        <p:par>
                          <p:cTn id="96" fill="hold">
                            <p:stCondLst>
                              <p:cond delay="6250"/>
                            </p:stCondLst>
                            <p:childTnLst>
                              <p:par>
                                <p:cTn id="97" presetID="2" presetClass="entr" presetSubtype="4" fill="hold" nodeType="afterEffect">
                                  <p:stCondLst>
                                    <p:cond delay="0"/>
                                  </p:stCondLst>
                                  <p:childTnLst>
                                    <p:set>
                                      <p:cBhvr>
                                        <p:cTn id="98" dur="1" fill="hold">
                                          <p:stCondLst>
                                            <p:cond delay="0"/>
                                          </p:stCondLst>
                                        </p:cTn>
                                        <p:tgtEl>
                                          <p:spTgt spid="47"/>
                                        </p:tgtEl>
                                        <p:attrNameLst>
                                          <p:attrName>style.visibility</p:attrName>
                                        </p:attrNameLst>
                                      </p:cBhvr>
                                      <p:to>
                                        <p:strVal val="visible"/>
                                      </p:to>
                                    </p:set>
                                    <p:anim calcmode="lin" valueType="num">
                                      <p:cBhvr additive="base">
                                        <p:cTn id="99" dur="750" fill="hold"/>
                                        <p:tgtEl>
                                          <p:spTgt spid="47"/>
                                        </p:tgtEl>
                                        <p:attrNameLst>
                                          <p:attrName>ppt_x</p:attrName>
                                        </p:attrNameLst>
                                      </p:cBhvr>
                                      <p:tavLst>
                                        <p:tav tm="0">
                                          <p:val>
                                            <p:strVal val="#ppt_x"/>
                                          </p:val>
                                        </p:tav>
                                        <p:tav tm="100000">
                                          <p:val>
                                            <p:strVal val="#ppt_x"/>
                                          </p:val>
                                        </p:tav>
                                      </p:tavLst>
                                    </p:anim>
                                    <p:anim calcmode="lin" valueType="num">
                                      <p:cBhvr additive="base">
                                        <p:cTn id="100" dur="750" fill="hold"/>
                                        <p:tgtEl>
                                          <p:spTgt spid="47"/>
                                        </p:tgtEl>
                                        <p:attrNameLst>
                                          <p:attrName>ppt_y</p:attrName>
                                        </p:attrNameLst>
                                      </p:cBhvr>
                                      <p:tavLst>
                                        <p:tav tm="0">
                                          <p:val>
                                            <p:strVal val="1+#ppt_h/2"/>
                                          </p:val>
                                        </p:tav>
                                        <p:tav tm="100000">
                                          <p:val>
                                            <p:strVal val="#ppt_y"/>
                                          </p:val>
                                        </p:tav>
                                      </p:tavLst>
                                    </p:anim>
                                  </p:childTnLst>
                                </p:cTn>
                              </p:par>
                            </p:childTnLst>
                          </p:cTn>
                        </p:par>
                        <p:par>
                          <p:cTn id="101" fill="hold">
                            <p:stCondLst>
                              <p:cond delay="7000"/>
                            </p:stCondLst>
                            <p:childTnLst>
                              <p:par>
                                <p:cTn id="102" presetID="2" presetClass="entr" presetSubtype="4" fill="hold" nodeType="afterEffect">
                                  <p:stCondLst>
                                    <p:cond delay="0"/>
                                  </p:stCondLst>
                                  <p:childTnLst>
                                    <p:set>
                                      <p:cBhvr>
                                        <p:cTn id="103" dur="1" fill="hold">
                                          <p:stCondLst>
                                            <p:cond delay="0"/>
                                          </p:stCondLst>
                                        </p:cTn>
                                        <p:tgtEl>
                                          <p:spTgt spid="50"/>
                                        </p:tgtEl>
                                        <p:attrNameLst>
                                          <p:attrName>style.visibility</p:attrName>
                                        </p:attrNameLst>
                                      </p:cBhvr>
                                      <p:to>
                                        <p:strVal val="visible"/>
                                      </p:to>
                                    </p:set>
                                    <p:anim calcmode="lin" valueType="num">
                                      <p:cBhvr additive="base">
                                        <p:cTn id="104" dur="750" fill="hold"/>
                                        <p:tgtEl>
                                          <p:spTgt spid="50"/>
                                        </p:tgtEl>
                                        <p:attrNameLst>
                                          <p:attrName>ppt_x</p:attrName>
                                        </p:attrNameLst>
                                      </p:cBhvr>
                                      <p:tavLst>
                                        <p:tav tm="0">
                                          <p:val>
                                            <p:strVal val="#ppt_x"/>
                                          </p:val>
                                        </p:tav>
                                        <p:tav tm="100000">
                                          <p:val>
                                            <p:strVal val="#ppt_x"/>
                                          </p:val>
                                        </p:tav>
                                      </p:tavLst>
                                    </p:anim>
                                    <p:anim calcmode="lin" valueType="num">
                                      <p:cBhvr additive="base">
                                        <p:cTn id="105" dur="750" fill="hold"/>
                                        <p:tgtEl>
                                          <p:spTgt spid="50"/>
                                        </p:tgtEl>
                                        <p:attrNameLst>
                                          <p:attrName>ppt_y</p:attrName>
                                        </p:attrNameLst>
                                      </p:cBhvr>
                                      <p:tavLst>
                                        <p:tav tm="0">
                                          <p:val>
                                            <p:strVal val="1+#ppt_h/2"/>
                                          </p:val>
                                        </p:tav>
                                        <p:tav tm="100000">
                                          <p:val>
                                            <p:strVal val="#ppt_y"/>
                                          </p:val>
                                        </p:tav>
                                      </p:tavLst>
                                    </p:anim>
                                  </p:childTnLst>
                                </p:cTn>
                              </p:par>
                            </p:childTnLst>
                          </p:cTn>
                        </p:par>
                        <p:par>
                          <p:cTn id="106" fill="hold">
                            <p:stCondLst>
                              <p:cond delay="7750"/>
                            </p:stCondLst>
                            <p:childTnLst>
                              <p:par>
                                <p:cTn id="107" presetID="2" presetClass="entr" presetSubtype="4" fill="hold" nodeType="afterEffect">
                                  <p:stCondLst>
                                    <p:cond delay="0"/>
                                  </p:stCondLst>
                                  <p:childTnLst>
                                    <p:set>
                                      <p:cBhvr>
                                        <p:cTn id="108" dur="1" fill="hold">
                                          <p:stCondLst>
                                            <p:cond delay="0"/>
                                          </p:stCondLst>
                                        </p:cTn>
                                        <p:tgtEl>
                                          <p:spTgt spid="53"/>
                                        </p:tgtEl>
                                        <p:attrNameLst>
                                          <p:attrName>style.visibility</p:attrName>
                                        </p:attrNameLst>
                                      </p:cBhvr>
                                      <p:to>
                                        <p:strVal val="visible"/>
                                      </p:to>
                                    </p:set>
                                    <p:anim calcmode="lin" valueType="num">
                                      <p:cBhvr additive="base">
                                        <p:cTn id="109" dur="750" fill="hold"/>
                                        <p:tgtEl>
                                          <p:spTgt spid="53"/>
                                        </p:tgtEl>
                                        <p:attrNameLst>
                                          <p:attrName>ppt_x</p:attrName>
                                        </p:attrNameLst>
                                      </p:cBhvr>
                                      <p:tavLst>
                                        <p:tav tm="0">
                                          <p:val>
                                            <p:strVal val="#ppt_x"/>
                                          </p:val>
                                        </p:tav>
                                        <p:tav tm="100000">
                                          <p:val>
                                            <p:strVal val="#ppt_x"/>
                                          </p:val>
                                        </p:tav>
                                      </p:tavLst>
                                    </p:anim>
                                    <p:anim calcmode="lin" valueType="num">
                                      <p:cBhvr additive="base">
                                        <p:cTn id="110" dur="750" fill="hold"/>
                                        <p:tgtEl>
                                          <p:spTgt spid="53"/>
                                        </p:tgtEl>
                                        <p:attrNameLst>
                                          <p:attrName>ppt_y</p:attrName>
                                        </p:attrNameLst>
                                      </p:cBhvr>
                                      <p:tavLst>
                                        <p:tav tm="0">
                                          <p:val>
                                            <p:strVal val="1+#ppt_h/2"/>
                                          </p:val>
                                        </p:tav>
                                        <p:tav tm="100000">
                                          <p:val>
                                            <p:strVal val="#ppt_y"/>
                                          </p:val>
                                        </p:tav>
                                      </p:tavLst>
                                    </p:anim>
                                  </p:childTnLst>
                                </p:cTn>
                              </p:par>
                            </p:childTnLst>
                          </p:cTn>
                        </p:par>
                        <p:par>
                          <p:cTn id="111" fill="hold">
                            <p:stCondLst>
                              <p:cond delay="8500"/>
                            </p:stCondLst>
                            <p:childTnLst>
                              <p:par>
                                <p:cTn id="112" presetID="2" presetClass="entr" presetSubtype="4" fill="hold" nodeType="afterEffect">
                                  <p:stCondLst>
                                    <p:cond delay="0"/>
                                  </p:stCondLst>
                                  <p:childTnLst>
                                    <p:set>
                                      <p:cBhvr>
                                        <p:cTn id="113" dur="1" fill="hold">
                                          <p:stCondLst>
                                            <p:cond delay="0"/>
                                          </p:stCondLst>
                                        </p:cTn>
                                        <p:tgtEl>
                                          <p:spTgt spid="56"/>
                                        </p:tgtEl>
                                        <p:attrNameLst>
                                          <p:attrName>style.visibility</p:attrName>
                                        </p:attrNameLst>
                                      </p:cBhvr>
                                      <p:to>
                                        <p:strVal val="visible"/>
                                      </p:to>
                                    </p:set>
                                    <p:anim calcmode="lin" valueType="num">
                                      <p:cBhvr additive="base">
                                        <p:cTn id="114" dur="750" fill="hold"/>
                                        <p:tgtEl>
                                          <p:spTgt spid="56"/>
                                        </p:tgtEl>
                                        <p:attrNameLst>
                                          <p:attrName>ppt_x</p:attrName>
                                        </p:attrNameLst>
                                      </p:cBhvr>
                                      <p:tavLst>
                                        <p:tav tm="0">
                                          <p:val>
                                            <p:strVal val="#ppt_x"/>
                                          </p:val>
                                        </p:tav>
                                        <p:tav tm="100000">
                                          <p:val>
                                            <p:strVal val="#ppt_x"/>
                                          </p:val>
                                        </p:tav>
                                      </p:tavLst>
                                    </p:anim>
                                    <p:anim calcmode="lin" valueType="num">
                                      <p:cBhvr additive="base">
                                        <p:cTn id="115" dur="750" fill="hold"/>
                                        <p:tgtEl>
                                          <p:spTgt spid="56"/>
                                        </p:tgtEl>
                                        <p:attrNameLst>
                                          <p:attrName>ppt_y</p:attrName>
                                        </p:attrNameLst>
                                      </p:cBhvr>
                                      <p:tavLst>
                                        <p:tav tm="0">
                                          <p:val>
                                            <p:strVal val="1+#ppt_h/2"/>
                                          </p:val>
                                        </p:tav>
                                        <p:tav tm="100000">
                                          <p:val>
                                            <p:strVal val="#ppt_y"/>
                                          </p:val>
                                        </p:tav>
                                      </p:tavLst>
                                    </p:anim>
                                  </p:childTnLst>
                                </p:cTn>
                              </p:par>
                            </p:childTnLst>
                          </p:cTn>
                        </p:par>
                        <p:par>
                          <p:cTn id="116" fill="hold">
                            <p:stCondLst>
                              <p:cond delay="9250"/>
                            </p:stCondLst>
                            <p:childTnLst>
                              <p:par>
                                <p:cTn id="117" presetID="2" presetClass="entr" presetSubtype="4" fill="hold" nodeType="afterEffect">
                                  <p:stCondLst>
                                    <p:cond delay="0"/>
                                  </p:stCondLst>
                                  <p:childTnLst>
                                    <p:set>
                                      <p:cBhvr>
                                        <p:cTn id="118" dur="1" fill="hold">
                                          <p:stCondLst>
                                            <p:cond delay="0"/>
                                          </p:stCondLst>
                                        </p:cTn>
                                        <p:tgtEl>
                                          <p:spTgt spid="59"/>
                                        </p:tgtEl>
                                        <p:attrNameLst>
                                          <p:attrName>style.visibility</p:attrName>
                                        </p:attrNameLst>
                                      </p:cBhvr>
                                      <p:to>
                                        <p:strVal val="visible"/>
                                      </p:to>
                                    </p:set>
                                    <p:anim calcmode="lin" valueType="num">
                                      <p:cBhvr additive="base">
                                        <p:cTn id="119" dur="750" fill="hold"/>
                                        <p:tgtEl>
                                          <p:spTgt spid="59"/>
                                        </p:tgtEl>
                                        <p:attrNameLst>
                                          <p:attrName>ppt_x</p:attrName>
                                        </p:attrNameLst>
                                      </p:cBhvr>
                                      <p:tavLst>
                                        <p:tav tm="0">
                                          <p:val>
                                            <p:strVal val="#ppt_x"/>
                                          </p:val>
                                        </p:tav>
                                        <p:tav tm="100000">
                                          <p:val>
                                            <p:strVal val="#ppt_x"/>
                                          </p:val>
                                        </p:tav>
                                      </p:tavLst>
                                    </p:anim>
                                    <p:anim calcmode="lin" valueType="num">
                                      <p:cBhvr additive="base">
                                        <p:cTn id="120" dur="750" fill="hold"/>
                                        <p:tgtEl>
                                          <p:spTgt spid="59"/>
                                        </p:tgtEl>
                                        <p:attrNameLst>
                                          <p:attrName>ppt_y</p:attrName>
                                        </p:attrNameLst>
                                      </p:cBhvr>
                                      <p:tavLst>
                                        <p:tav tm="0">
                                          <p:val>
                                            <p:strVal val="1+#ppt_h/2"/>
                                          </p:val>
                                        </p:tav>
                                        <p:tav tm="100000">
                                          <p:val>
                                            <p:strVal val="#ppt_y"/>
                                          </p:val>
                                        </p:tav>
                                      </p:tavLst>
                                    </p:anim>
                                  </p:childTnLst>
                                </p:cTn>
                              </p:par>
                            </p:childTnLst>
                          </p:cTn>
                        </p:par>
                        <p:par>
                          <p:cTn id="121" fill="hold">
                            <p:stCondLst>
                              <p:cond delay="10000"/>
                            </p:stCondLst>
                            <p:childTnLst>
                              <p:par>
                                <p:cTn id="122" presetID="2" presetClass="entr" presetSubtype="4" fill="hold" nodeType="afterEffect">
                                  <p:stCondLst>
                                    <p:cond delay="0"/>
                                  </p:stCondLst>
                                  <p:childTnLst>
                                    <p:set>
                                      <p:cBhvr>
                                        <p:cTn id="123" dur="1" fill="hold">
                                          <p:stCondLst>
                                            <p:cond delay="0"/>
                                          </p:stCondLst>
                                        </p:cTn>
                                        <p:tgtEl>
                                          <p:spTgt spid="62"/>
                                        </p:tgtEl>
                                        <p:attrNameLst>
                                          <p:attrName>style.visibility</p:attrName>
                                        </p:attrNameLst>
                                      </p:cBhvr>
                                      <p:to>
                                        <p:strVal val="visible"/>
                                      </p:to>
                                    </p:set>
                                    <p:anim calcmode="lin" valueType="num">
                                      <p:cBhvr additive="base">
                                        <p:cTn id="124" dur="750" fill="hold"/>
                                        <p:tgtEl>
                                          <p:spTgt spid="62"/>
                                        </p:tgtEl>
                                        <p:attrNameLst>
                                          <p:attrName>ppt_x</p:attrName>
                                        </p:attrNameLst>
                                      </p:cBhvr>
                                      <p:tavLst>
                                        <p:tav tm="0">
                                          <p:val>
                                            <p:strVal val="#ppt_x"/>
                                          </p:val>
                                        </p:tav>
                                        <p:tav tm="100000">
                                          <p:val>
                                            <p:strVal val="#ppt_x"/>
                                          </p:val>
                                        </p:tav>
                                      </p:tavLst>
                                    </p:anim>
                                    <p:anim calcmode="lin" valueType="num">
                                      <p:cBhvr additive="base">
                                        <p:cTn id="125" dur="750" fill="hold"/>
                                        <p:tgtEl>
                                          <p:spTgt spid="62"/>
                                        </p:tgtEl>
                                        <p:attrNameLst>
                                          <p:attrName>ppt_y</p:attrName>
                                        </p:attrNameLst>
                                      </p:cBhvr>
                                      <p:tavLst>
                                        <p:tav tm="0">
                                          <p:val>
                                            <p:strVal val="1+#ppt_h/2"/>
                                          </p:val>
                                        </p:tav>
                                        <p:tav tm="100000">
                                          <p:val>
                                            <p:strVal val="#ppt_y"/>
                                          </p:val>
                                        </p:tav>
                                      </p:tavLst>
                                    </p:anim>
                                  </p:childTnLst>
                                </p:cTn>
                              </p:par>
                            </p:childTnLst>
                          </p:cTn>
                        </p:par>
                        <p:par>
                          <p:cTn id="126" fill="hold">
                            <p:stCondLst>
                              <p:cond delay="10750"/>
                            </p:stCondLst>
                            <p:childTnLst>
                              <p:par>
                                <p:cTn id="127" presetID="2" presetClass="entr" presetSubtype="4" fill="hold" nodeType="afterEffect">
                                  <p:stCondLst>
                                    <p:cond delay="0"/>
                                  </p:stCondLst>
                                  <p:childTnLst>
                                    <p:set>
                                      <p:cBhvr>
                                        <p:cTn id="128" dur="1" fill="hold">
                                          <p:stCondLst>
                                            <p:cond delay="0"/>
                                          </p:stCondLst>
                                        </p:cTn>
                                        <p:tgtEl>
                                          <p:spTgt spid="65"/>
                                        </p:tgtEl>
                                        <p:attrNameLst>
                                          <p:attrName>style.visibility</p:attrName>
                                        </p:attrNameLst>
                                      </p:cBhvr>
                                      <p:to>
                                        <p:strVal val="visible"/>
                                      </p:to>
                                    </p:set>
                                    <p:anim calcmode="lin" valueType="num">
                                      <p:cBhvr additive="base">
                                        <p:cTn id="129" dur="750" fill="hold"/>
                                        <p:tgtEl>
                                          <p:spTgt spid="65"/>
                                        </p:tgtEl>
                                        <p:attrNameLst>
                                          <p:attrName>ppt_x</p:attrName>
                                        </p:attrNameLst>
                                      </p:cBhvr>
                                      <p:tavLst>
                                        <p:tav tm="0">
                                          <p:val>
                                            <p:strVal val="#ppt_x"/>
                                          </p:val>
                                        </p:tav>
                                        <p:tav tm="100000">
                                          <p:val>
                                            <p:strVal val="#ppt_x"/>
                                          </p:val>
                                        </p:tav>
                                      </p:tavLst>
                                    </p:anim>
                                    <p:anim calcmode="lin" valueType="num">
                                      <p:cBhvr additive="base">
                                        <p:cTn id="130" dur="750" fill="hold"/>
                                        <p:tgtEl>
                                          <p:spTgt spid="65"/>
                                        </p:tgtEl>
                                        <p:attrNameLst>
                                          <p:attrName>ppt_y</p:attrName>
                                        </p:attrNameLst>
                                      </p:cBhvr>
                                      <p:tavLst>
                                        <p:tav tm="0">
                                          <p:val>
                                            <p:strVal val="1+#ppt_h/2"/>
                                          </p:val>
                                        </p:tav>
                                        <p:tav tm="100000">
                                          <p:val>
                                            <p:strVal val="#ppt_y"/>
                                          </p:val>
                                        </p:tav>
                                      </p:tavLst>
                                    </p:anim>
                                  </p:childTnLst>
                                </p:cTn>
                              </p:par>
                            </p:childTnLst>
                          </p:cTn>
                        </p:par>
                        <p:par>
                          <p:cTn id="131" fill="hold">
                            <p:stCondLst>
                              <p:cond delay="11500"/>
                            </p:stCondLst>
                            <p:childTnLst>
                              <p:par>
                                <p:cTn id="132" presetID="2" presetClass="entr" presetSubtype="4" fill="hold" nodeType="afterEffect">
                                  <p:stCondLst>
                                    <p:cond delay="0"/>
                                  </p:stCondLst>
                                  <p:childTnLst>
                                    <p:set>
                                      <p:cBhvr>
                                        <p:cTn id="133" dur="1" fill="hold">
                                          <p:stCondLst>
                                            <p:cond delay="0"/>
                                          </p:stCondLst>
                                        </p:cTn>
                                        <p:tgtEl>
                                          <p:spTgt spid="68"/>
                                        </p:tgtEl>
                                        <p:attrNameLst>
                                          <p:attrName>style.visibility</p:attrName>
                                        </p:attrNameLst>
                                      </p:cBhvr>
                                      <p:to>
                                        <p:strVal val="visible"/>
                                      </p:to>
                                    </p:set>
                                    <p:anim calcmode="lin" valueType="num">
                                      <p:cBhvr additive="base">
                                        <p:cTn id="134" dur="750" fill="hold"/>
                                        <p:tgtEl>
                                          <p:spTgt spid="68"/>
                                        </p:tgtEl>
                                        <p:attrNameLst>
                                          <p:attrName>ppt_x</p:attrName>
                                        </p:attrNameLst>
                                      </p:cBhvr>
                                      <p:tavLst>
                                        <p:tav tm="0">
                                          <p:val>
                                            <p:strVal val="#ppt_x"/>
                                          </p:val>
                                        </p:tav>
                                        <p:tav tm="100000">
                                          <p:val>
                                            <p:strVal val="#ppt_x"/>
                                          </p:val>
                                        </p:tav>
                                      </p:tavLst>
                                    </p:anim>
                                    <p:anim calcmode="lin" valueType="num">
                                      <p:cBhvr additive="base">
                                        <p:cTn id="135" dur="750" fill="hold"/>
                                        <p:tgtEl>
                                          <p:spTgt spid="68"/>
                                        </p:tgtEl>
                                        <p:attrNameLst>
                                          <p:attrName>ppt_y</p:attrName>
                                        </p:attrNameLst>
                                      </p:cBhvr>
                                      <p:tavLst>
                                        <p:tav tm="0">
                                          <p:val>
                                            <p:strVal val="1+#ppt_h/2"/>
                                          </p:val>
                                        </p:tav>
                                        <p:tav tm="100000">
                                          <p:val>
                                            <p:strVal val="#ppt_y"/>
                                          </p:val>
                                        </p:tav>
                                      </p:tavLst>
                                    </p:anim>
                                  </p:childTnLst>
                                </p:cTn>
                              </p:par>
                            </p:childTnLst>
                          </p:cTn>
                        </p:par>
                        <p:par>
                          <p:cTn id="136" fill="hold">
                            <p:stCondLst>
                              <p:cond delay="12250"/>
                            </p:stCondLst>
                            <p:childTnLst>
                              <p:par>
                                <p:cTn id="137" presetID="2" presetClass="entr" presetSubtype="4" fill="hold" nodeType="afterEffect">
                                  <p:stCondLst>
                                    <p:cond delay="0"/>
                                  </p:stCondLst>
                                  <p:childTnLst>
                                    <p:set>
                                      <p:cBhvr>
                                        <p:cTn id="138" dur="1" fill="hold">
                                          <p:stCondLst>
                                            <p:cond delay="0"/>
                                          </p:stCondLst>
                                        </p:cTn>
                                        <p:tgtEl>
                                          <p:spTgt spid="71"/>
                                        </p:tgtEl>
                                        <p:attrNameLst>
                                          <p:attrName>style.visibility</p:attrName>
                                        </p:attrNameLst>
                                      </p:cBhvr>
                                      <p:to>
                                        <p:strVal val="visible"/>
                                      </p:to>
                                    </p:set>
                                    <p:anim calcmode="lin" valueType="num">
                                      <p:cBhvr additive="base">
                                        <p:cTn id="139" dur="750" fill="hold"/>
                                        <p:tgtEl>
                                          <p:spTgt spid="71"/>
                                        </p:tgtEl>
                                        <p:attrNameLst>
                                          <p:attrName>ppt_x</p:attrName>
                                        </p:attrNameLst>
                                      </p:cBhvr>
                                      <p:tavLst>
                                        <p:tav tm="0">
                                          <p:val>
                                            <p:strVal val="#ppt_x"/>
                                          </p:val>
                                        </p:tav>
                                        <p:tav tm="100000">
                                          <p:val>
                                            <p:strVal val="#ppt_x"/>
                                          </p:val>
                                        </p:tav>
                                      </p:tavLst>
                                    </p:anim>
                                    <p:anim calcmode="lin" valueType="num">
                                      <p:cBhvr additive="base">
                                        <p:cTn id="140" dur="750" fill="hold"/>
                                        <p:tgtEl>
                                          <p:spTgt spid="71"/>
                                        </p:tgtEl>
                                        <p:attrNameLst>
                                          <p:attrName>ppt_y</p:attrName>
                                        </p:attrNameLst>
                                      </p:cBhvr>
                                      <p:tavLst>
                                        <p:tav tm="0">
                                          <p:val>
                                            <p:strVal val="1+#ppt_h/2"/>
                                          </p:val>
                                        </p:tav>
                                        <p:tav tm="100000">
                                          <p:val>
                                            <p:strVal val="#ppt_y"/>
                                          </p:val>
                                        </p:tav>
                                      </p:tavLst>
                                    </p:anim>
                                  </p:childTnLst>
                                </p:cTn>
                              </p:par>
                            </p:childTnLst>
                          </p:cTn>
                        </p:par>
                        <p:par>
                          <p:cTn id="141" fill="hold">
                            <p:stCondLst>
                              <p:cond delay="13000"/>
                            </p:stCondLst>
                            <p:childTnLst>
                              <p:par>
                                <p:cTn id="142" presetID="2" presetClass="entr" presetSubtype="4" fill="hold" nodeType="afterEffect">
                                  <p:stCondLst>
                                    <p:cond delay="0"/>
                                  </p:stCondLst>
                                  <p:childTnLst>
                                    <p:set>
                                      <p:cBhvr>
                                        <p:cTn id="143" dur="1" fill="hold">
                                          <p:stCondLst>
                                            <p:cond delay="0"/>
                                          </p:stCondLst>
                                        </p:cTn>
                                        <p:tgtEl>
                                          <p:spTgt spid="74"/>
                                        </p:tgtEl>
                                        <p:attrNameLst>
                                          <p:attrName>style.visibility</p:attrName>
                                        </p:attrNameLst>
                                      </p:cBhvr>
                                      <p:to>
                                        <p:strVal val="visible"/>
                                      </p:to>
                                    </p:set>
                                    <p:anim calcmode="lin" valueType="num">
                                      <p:cBhvr additive="base">
                                        <p:cTn id="144" dur="750" fill="hold"/>
                                        <p:tgtEl>
                                          <p:spTgt spid="74"/>
                                        </p:tgtEl>
                                        <p:attrNameLst>
                                          <p:attrName>ppt_x</p:attrName>
                                        </p:attrNameLst>
                                      </p:cBhvr>
                                      <p:tavLst>
                                        <p:tav tm="0">
                                          <p:val>
                                            <p:strVal val="#ppt_x"/>
                                          </p:val>
                                        </p:tav>
                                        <p:tav tm="100000">
                                          <p:val>
                                            <p:strVal val="#ppt_x"/>
                                          </p:val>
                                        </p:tav>
                                      </p:tavLst>
                                    </p:anim>
                                    <p:anim calcmode="lin" valueType="num">
                                      <p:cBhvr additive="base">
                                        <p:cTn id="145" dur="750" fill="hold"/>
                                        <p:tgtEl>
                                          <p:spTgt spid="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7" grpId="0" animBg="1"/>
      <p:bldP spid="9" grpId="0" animBg="1"/>
      <p:bldP spid="2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4B1F3059-1C5D-4027-A664-6197D573F006}"/>
              </a:ext>
            </a:extLst>
          </p:cNvPr>
          <p:cNvSpPr/>
          <p:nvPr/>
        </p:nvSpPr>
        <p:spPr>
          <a:xfrm>
            <a:off x="-12700" y="-12700"/>
            <a:ext cx="3505200" cy="6883400"/>
          </a:xfrm>
          <a:custGeom>
            <a:avLst/>
            <a:gdLst>
              <a:gd name="connsiteX0" fmla="*/ 12700 w 3505200"/>
              <a:gd name="connsiteY0" fmla="*/ 12700 h 6883400"/>
              <a:gd name="connsiteX1" fmla="*/ 3505200 w 3505200"/>
              <a:gd name="connsiteY1" fmla="*/ 0 h 6883400"/>
              <a:gd name="connsiteX2" fmla="*/ 1663700 w 3505200"/>
              <a:gd name="connsiteY2" fmla="*/ 6883400 h 6883400"/>
              <a:gd name="connsiteX3" fmla="*/ 0 w 3505200"/>
              <a:gd name="connsiteY3" fmla="*/ 6883400 h 6883400"/>
              <a:gd name="connsiteX4" fmla="*/ 12700 w 35052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5200" h="6883400">
                <a:moveTo>
                  <a:pt x="12700" y="12700"/>
                </a:moveTo>
                <a:lnTo>
                  <a:pt x="3505200" y="0"/>
                </a:lnTo>
                <a:lnTo>
                  <a:pt x="1663700" y="6883400"/>
                </a:lnTo>
                <a:lnTo>
                  <a:pt x="0" y="6883400"/>
                </a:lnTo>
                <a:cubicBezTo>
                  <a:pt x="4233" y="4593167"/>
                  <a:pt x="8467" y="2302933"/>
                  <a:pt x="12700" y="12700"/>
                </a:cubicBez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
            <a:extLst>
              <a:ext uri="{FF2B5EF4-FFF2-40B4-BE49-F238E27FC236}">
                <a16:creationId xmlns:a16="http://schemas.microsoft.com/office/drawing/2014/main" id="{D71ECB3D-DFC8-48C2-8F5A-2F57B29A057A}"/>
              </a:ext>
            </a:extLst>
          </p:cNvPr>
          <p:cNvSpPr/>
          <p:nvPr/>
        </p:nvSpPr>
        <p:spPr>
          <a:xfrm>
            <a:off x="1651000" y="-25400"/>
            <a:ext cx="10071100" cy="6908800"/>
          </a:xfrm>
          <a:custGeom>
            <a:avLst/>
            <a:gdLst>
              <a:gd name="connsiteX0" fmla="*/ 1828800 w 10071100"/>
              <a:gd name="connsiteY0" fmla="*/ 0 h 6908800"/>
              <a:gd name="connsiteX1" fmla="*/ 0 w 10071100"/>
              <a:gd name="connsiteY1" fmla="*/ 6908800 h 6908800"/>
              <a:gd name="connsiteX2" fmla="*/ 10071100 w 10071100"/>
              <a:gd name="connsiteY2" fmla="*/ 6896100 h 6908800"/>
              <a:gd name="connsiteX3" fmla="*/ 6083300 w 10071100"/>
              <a:gd name="connsiteY3" fmla="*/ 25400 h 6908800"/>
              <a:gd name="connsiteX4" fmla="*/ 1828800 w 10071100"/>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1100" h="6908800">
                <a:moveTo>
                  <a:pt x="1828800" y="0"/>
                </a:moveTo>
                <a:lnTo>
                  <a:pt x="0" y="6908800"/>
                </a:lnTo>
                <a:lnTo>
                  <a:pt x="10071100" y="6896100"/>
                </a:lnTo>
                <a:lnTo>
                  <a:pt x="6083300" y="25400"/>
                </a:lnTo>
                <a:lnTo>
                  <a:pt x="1828800" y="0"/>
                </a:lnTo>
                <a:close/>
              </a:path>
            </a:pathLst>
          </a:custGeom>
          <a:solidFill>
            <a:srgbClr val="F6B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任意多边形: 形状 5">
            <a:extLst>
              <a:ext uri="{FF2B5EF4-FFF2-40B4-BE49-F238E27FC236}">
                <a16:creationId xmlns:a16="http://schemas.microsoft.com/office/drawing/2014/main" id="{308E788A-80AE-44B3-A0C3-815597C500CB}"/>
              </a:ext>
            </a:extLst>
          </p:cNvPr>
          <p:cNvSpPr/>
          <p:nvPr/>
        </p:nvSpPr>
        <p:spPr>
          <a:xfrm>
            <a:off x="7737475" y="-12700"/>
            <a:ext cx="4467225" cy="6899275"/>
          </a:xfrm>
          <a:custGeom>
            <a:avLst/>
            <a:gdLst>
              <a:gd name="connsiteX0" fmla="*/ 0 w 4457700"/>
              <a:gd name="connsiteY0" fmla="*/ 0 h 6896100"/>
              <a:gd name="connsiteX1" fmla="*/ 4457700 w 4457700"/>
              <a:gd name="connsiteY1" fmla="*/ 12700 h 6896100"/>
              <a:gd name="connsiteX2" fmla="*/ 4457700 w 4457700"/>
              <a:gd name="connsiteY2" fmla="*/ 6896100 h 6896100"/>
              <a:gd name="connsiteX3" fmla="*/ 4000500 w 4457700"/>
              <a:gd name="connsiteY3" fmla="*/ 6883400 h 6896100"/>
              <a:gd name="connsiteX4" fmla="*/ 0 w 4457700"/>
              <a:gd name="connsiteY4" fmla="*/ 0 h 6896100"/>
              <a:gd name="connsiteX0" fmla="*/ 0 w 4457700"/>
              <a:gd name="connsiteY0" fmla="*/ 0 h 6911975"/>
              <a:gd name="connsiteX1" fmla="*/ 4457700 w 4457700"/>
              <a:gd name="connsiteY1" fmla="*/ 12700 h 6911975"/>
              <a:gd name="connsiteX2" fmla="*/ 4457700 w 4457700"/>
              <a:gd name="connsiteY2" fmla="*/ 6896100 h 6911975"/>
              <a:gd name="connsiteX3" fmla="*/ 3981450 w 4457700"/>
              <a:gd name="connsiteY3" fmla="*/ 6911975 h 6911975"/>
              <a:gd name="connsiteX4" fmla="*/ 0 w 4457700"/>
              <a:gd name="connsiteY4" fmla="*/ 0 h 6911975"/>
              <a:gd name="connsiteX0" fmla="*/ 0 w 4448175"/>
              <a:gd name="connsiteY0" fmla="*/ 34925 h 6899275"/>
              <a:gd name="connsiteX1" fmla="*/ 4448175 w 4448175"/>
              <a:gd name="connsiteY1" fmla="*/ 0 h 6899275"/>
              <a:gd name="connsiteX2" fmla="*/ 4448175 w 4448175"/>
              <a:gd name="connsiteY2" fmla="*/ 6883400 h 6899275"/>
              <a:gd name="connsiteX3" fmla="*/ 3971925 w 4448175"/>
              <a:gd name="connsiteY3" fmla="*/ 6899275 h 6899275"/>
              <a:gd name="connsiteX4" fmla="*/ 0 w 4448175"/>
              <a:gd name="connsiteY4" fmla="*/ 34925 h 6899275"/>
              <a:gd name="connsiteX0" fmla="*/ 0 w 4467225"/>
              <a:gd name="connsiteY0" fmla="*/ 6350 h 6899275"/>
              <a:gd name="connsiteX1" fmla="*/ 4467225 w 4467225"/>
              <a:gd name="connsiteY1" fmla="*/ 0 h 6899275"/>
              <a:gd name="connsiteX2" fmla="*/ 4467225 w 4467225"/>
              <a:gd name="connsiteY2" fmla="*/ 6883400 h 6899275"/>
              <a:gd name="connsiteX3" fmla="*/ 3990975 w 4467225"/>
              <a:gd name="connsiteY3" fmla="*/ 6899275 h 6899275"/>
              <a:gd name="connsiteX4" fmla="*/ 0 w 4467225"/>
              <a:gd name="connsiteY4" fmla="*/ 6350 h 689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7225" h="6899275">
                <a:moveTo>
                  <a:pt x="0" y="6350"/>
                </a:moveTo>
                <a:lnTo>
                  <a:pt x="4467225" y="0"/>
                </a:lnTo>
                <a:lnTo>
                  <a:pt x="4467225" y="6883400"/>
                </a:lnTo>
                <a:lnTo>
                  <a:pt x="3990975" y="6899275"/>
                </a:lnTo>
                <a:lnTo>
                  <a:pt x="0" y="6350"/>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6">
            <a:extLst>
              <a:ext uri="{FF2B5EF4-FFF2-40B4-BE49-F238E27FC236}">
                <a16:creationId xmlns:a16="http://schemas.microsoft.com/office/drawing/2014/main" id="{D7613381-F828-4CF3-8E77-C82AFD27146E}"/>
              </a:ext>
            </a:extLst>
          </p:cNvPr>
          <p:cNvGrpSpPr/>
          <p:nvPr/>
        </p:nvGrpSpPr>
        <p:grpSpPr>
          <a:xfrm>
            <a:off x="461736" y="336783"/>
            <a:ext cx="11260364" cy="6066967"/>
            <a:chOff x="461736" y="336783"/>
            <a:chExt cx="11260364" cy="6066967"/>
          </a:xfrm>
        </p:grpSpPr>
        <p:sp>
          <p:nvSpPr>
            <p:cNvPr id="8" name="矩形: 圆角 7">
              <a:extLst>
                <a:ext uri="{FF2B5EF4-FFF2-40B4-BE49-F238E27FC236}">
                  <a16:creationId xmlns:a16="http://schemas.microsoft.com/office/drawing/2014/main" id="{B2E6F996-B125-43A3-A5AF-E0E75C6C716F}"/>
                </a:ext>
              </a:extLst>
            </p:cNvPr>
            <p:cNvSpPr/>
            <p:nvPr/>
          </p:nvSpPr>
          <p:spPr>
            <a:xfrm>
              <a:off x="461736" y="336783"/>
              <a:ext cx="11260364" cy="6066967"/>
            </a:xfrm>
            <a:prstGeom prst="roundRect">
              <a:avLst>
                <a:gd name="adj" fmla="val 1595"/>
              </a:avLst>
            </a:prstGeom>
            <a:solidFill>
              <a:schemeClr val="bg1"/>
            </a:solidFill>
            <a:ln>
              <a:noFill/>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圆角 8">
              <a:extLst>
                <a:ext uri="{FF2B5EF4-FFF2-40B4-BE49-F238E27FC236}">
                  <a16:creationId xmlns:a16="http://schemas.microsoft.com/office/drawing/2014/main" id="{1E9BDDCD-6382-459D-958F-775801A6FA9E}"/>
                </a:ext>
              </a:extLst>
            </p:cNvPr>
            <p:cNvSpPr/>
            <p:nvPr/>
          </p:nvSpPr>
          <p:spPr>
            <a:xfrm>
              <a:off x="798286" y="624115"/>
              <a:ext cx="10580913" cy="5471886"/>
            </a:xfrm>
            <a:prstGeom prst="roundRect">
              <a:avLst>
                <a:gd name="adj" fmla="val 1595"/>
              </a:avLst>
            </a:prstGeom>
            <a:noFill/>
            <a:ln w="15875">
              <a:solidFill>
                <a:schemeClr val="tx1">
                  <a:lumMod val="95000"/>
                  <a:lumOff val="5000"/>
                </a:schemeClr>
              </a:solidFill>
              <a:prstDash val="dash"/>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13" name="图片 12">
            <a:extLst>
              <a:ext uri="{FF2B5EF4-FFF2-40B4-BE49-F238E27FC236}">
                <a16:creationId xmlns:a16="http://schemas.microsoft.com/office/drawing/2014/main" id="{88479DFB-F5AE-43B6-9ECC-7725300D62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955562" y="788456"/>
            <a:ext cx="538163" cy="404813"/>
          </a:xfrm>
          <a:prstGeom prst="rect">
            <a:avLst/>
          </a:prstGeom>
        </p:spPr>
      </p:pic>
      <mc:AlternateContent xmlns:mc="http://schemas.openxmlformats.org/markup-compatibility/2006" xmlns:p14="http://schemas.microsoft.com/office/powerpoint/2010/main" xmlns:aink="http://schemas.microsoft.com/office/drawing/2016/ink">
        <mc:Choice Requires="p14 aink">
          <p:contentPart p14:bwMode="auto" r:id="rId4">
            <p14:nvContentPartPr>
              <p14:cNvPr id="65" name="墨迹 64">
                <a:extLst>
                  <a:ext uri="{FF2B5EF4-FFF2-40B4-BE49-F238E27FC236}">
                    <a16:creationId xmlns:a16="http://schemas.microsoft.com/office/drawing/2014/main" id="{C5E97805-06DE-5C1E-0515-8F293797C6AB}"/>
                  </a:ext>
                </a:extLst>
              </p14:cNvPr>
              <p14:cNvContentPartPr/>
              <p14:nvPr/>
            </p14:nvContentPartPr>
            <p14:xfrm>
              <a:off x="5571353" y="2913038"/>
              <a:ext cx="360" cy="360"/>
            </p14:xfrm>
          </p:contentPart>
        </mc:Choice>
        <mc:Fallback xmlns="">
          <p:pic>
            <p:nvPicPr>
              <p:cNvPr id="65" name="墨迹 64">
                <a:extLst>
                  <a:ext uri="{FF2B5EF4-FFF2-40B4-BE49-F238E27FC236}">
                    <a16:creationId xmlns:a16="http://schemas.microsoft.com/office/drawing/2014/main" id="{C5E97805-06DE-5C1E-0515-8F293797C6AB}"/>
                  </a:ext>
                </a:extLst>
              </p:cNvPr>
              <p:cNvPicPr/>
              <p:nvPr/>
            </p:nvPicPr>
            <p:blipFill>
              <a:blip r:embed="rId14"/>
              <a:stretch>
                <a:fillRect/>
              </a:stretch>
            </p:blipFill>
            <p:spPr>
              <a:xfrm>
                <a:off x="5508353" y="2535038"/>
                <a:ext cx="126000" cy="756000"/>
              </a:xfrm>
              <a:prstGeom prst="rect">
                <a:avLst/>
              </a:prstGeom>
            </p:spPr>
          </p:pic>
        </mc:Fallback>
      </mc:AlternateContent>
      <p:grpSp>
        <p:nvGrpSpPr>
          <p:cNvPr id="74" name="组合 73">
            <a:extLst>
              <a:ext uri="{FF2B5EF4-FFF2-40B4-BE49-F238E27FC236}">
                <a16:creationId xmlns:a16="http://schemas.microsoft.com/office/drawing/2014/main" id="{303B801A-5B0B-E750-E9B9-CF7F4BD96C3C}"/>
              </a:ext>
            </a:extLst>
          </p:cNvPr>
          <p:cNvGrpSpPr/>
          <p:nvPr/>
        </p:nvGrpSpPr>
        <p:grpSpPr>
          <a:xfrm>
            <a:off x="4807433" y="3459518"/>
            <a:ext cx="622440" cy="64440"/>
            <a:chOff x="4807433" y="3459518"/>
            <a:chExt cx="622440" cy="64440"/>
          </a:xfrm>
        </p:grpSpPr>
        <mc:AlternateContent xmlns:mc="http://schemas.openxmlformats.org/markup-compatibility/2006" xmlns:p14="http://schemas.microsoft.com/office/powerpoint/2010/main" xmlns:aink="http://schemas.microsoft.com/office/drawing/2016/ink">
          <mc:Choice Requires="p14 aink">
            <p:contentPart p14:bwMode="auto" r:id="rId15">
              <p14:nvContentPartPr>
                <p14:cNvPr id="45" name="墨迹 44">
                  <a:extLst>
                    <a:ext uri="{FF2B5EF4-FFF2-40B4-BE49-F238E27FC236}">
                      <a16:creationId xmlns:a16="http://schemas.microsoft.com/office/drawing/2014/main" id="{F0B1A121-59BD-695D-723F-38CC31018001}"/>
                    </a:ext>
                  </a:extLst>
                </p14:cNvPr>
                <p14:cNvContentPartPr/>
                <p14:nvPr/>
              </p14:nvContentPartPr>
              <p14:xfrm>
                <a:off x="4807433" y="3506678"/>
                <a:ext cx="360" cy="360"/>
              </p14:xfrm>
            </p:contentPart>
          </mc:Choice>
          <mc:Fallback xmlns="">
            <p:pic>
              <p:nvPicPr>
                <p:cNvPr id="45" name="墨迹 44">
                  <a:extLst>
                    <a:ext uri="{FF2B5EF4-FFF2-40B4-BE49-F238E27FC236}">
                      <a16:creationId xmlns:a16="http://schemas.microsoft.com/office/drawing/2014/main" id="{F0B1A121-59BD-695D-723F-38CC31018001}"/>
                    </a:ext>
                  </a:extLst>
                </p:cNvPr>
                <p:cNvPicPr/>
                <p:nvPr/>
              </p:nvPicPr>
              <p:blipFill>
                <a:blip r:embed="rId16"/>
                <a:stretch>
                  <a:fillRect/>
                </a:stretch>
              </p:blipFill>
              <p:spPr>
                <a:xfrm>
                  <a:off x="4744793" y="312867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7">
              <p14:nvContentPartPr>
                <p14:cNvPr id="46" name="墨迹 45">
                  <a:extLst>
                    <a:ext uri="{FF2B5EF4-FFF2-40B4-BE49-F238E27FC236}">
                      <a16:creationId xmlns:a16="http://schemas.microsoft.com/office/drawing/2014/main" id="{7DC2E32A-5E99-599D-3263-6FBBA83F2359}"/>
                    </a:ext>
                  </a:extLst>
                </p14:cNvPr>
                <p14:cNvContentPartPr/>
                <p14:nvPr/>
              </p14:nvContentPartPr>
              <p14:xfrm>
                <a:off x="4807433" y="3506678"/>
                <a:ext cx="360" cy="360"/>
              </p14:xfrm>
            </p:contentPart>
          </mc:Choice>
          <mc:Fallback xmlns="">
            <p:pic>
              <p:nvPicPr>
                <p:cNvPr id="46" name="墨迹 45">
                  <a:extLst>
                    <a:ext uri="{FF2B5EF4-FFF2-40B4-BE49-F238E27FC236}">
                      <a16:creationId xmlns:a16="http://schemas.microsoft.com/office/drawing/2014/main" id="{7DC2E32A-5E99-599D-3263-6FBBA83F2359}"/>
                    </a:ext>
                  </a:extLst>
                </p:cNvPr>
                <p:cNvPicPr/>
                <p:nvPr/>
              </p:nvPicPr>
              <p:blipFill>
                <a:blip r:embed="rId16"/>
                <a:stretch>
                  <a:fillRect/>
                </a:stretch>
              </p:blipFill>
              <p:spPr>
                <a:xfrm>
                  <a:off x="4744793" y="312867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8">
              <p14:nvContentPartPr>
                <p14:cNvPr id="66" name="墨迹 65">
                  <a:extLst>
                    <a:ext uri="{FF2B5EF4-FFF2-40B4-BE49-F238E27FC236}">
                      <a16:creationId xmlns:a16="http://schemas.microsoft.com/office/drawing/2014/main" id="{8DE31516-ADDC-8CC3-D658-B10387BE21CC}"/>
                    </a:ext>
                  </a:extLst>
                </p14:cNvPr>
                <p14:cNvContentPartPr/>
                <p14:nvPr/>
              </p14:nvContentPartPr>
              <p14:xfrm>
                <a:off x="5297753" y="3459518"/>
                <a:ext cx="360" cy="360"/>
              </p14:xfrm>
            </p:contentPart>
          </mc:Choice>
          <mc:Fallback xmlns="">
            <p:pic>
              <p:nvPicPr>
                <p:cNvPr id="66" name="墨迹 65">
                  <a:extLst>
                    <a:ext uri="{FF2B5EF4-FFF2-40B4-BE49-F238E27FC236}">
                      <a16:creationId xmlns:a16="http://schemas.microsoft.com/office/drawing/2014/main" id="{8DE31516-ADDC-8CC3-D658-B10387BE21CC}"/>
                    </a:ext>
                  </a:extLst>
                </p:cNvPr>
                <p:cNvPicPr/>
                <p:nvPr/>
              </p:nvPicPr>
              <p:blipFill>
                <a:blip r:embed="rId19"/>
                <a:stretch>
                  <a:fillRect/>
                </a:stretch>
              </p:blipFill>
              <p:spPr>
                <a:xfrm>
                  <a:off x="5235113" y="308151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0">
              <p14:nvContentPartPr>
                <p14:cNvPr id="67" name="墨迹 66">
                  <a:extLst>
                    <a:ext uri="{FF2B5EF4-FFF2-40B4-BE49-F238E27FC236}">
                      <a16:creationId xmlns:a16="http://schemas.microsoft.com/office/drawing/2014/main" id="{3206BCBF-0A6C-D1B6-D2C2-FF7FABFA2A93}"/>
                    </a:ext>
                  </a:extLst>
                </p14:cNvPr>
                <p14:cNvContentPartPr/>
                <p14:nvPr/>
              </p14:nvContentPartPr>
              <p14:xfrm>
                <a:off x="5297753" y="3459518"/>
                <a:ext cx="360" cy="360"/>
              </p14:xfrm>
            </p:contentPart>
          </mc:Choice>
          <mc:Fallback xmlns="">
            <p:pic>
              <p:nvPicPr>
                <p:cNvPr id="67" name="墨迹 66">
                  <a:extLst>
                    <a:ext uri="{FF2B5EF4-FFF2-40B4-BE49-F238E27FC236}">
                      <a16:creationId xmlns:a16="http://schemas.microsoft.com/office/drawing/2014/main" id="{3206BCBF-0A6C-D1B6-D2C2-FF7FABFA2A93}"/>
                    </a:ext>
                  </a:extLst>
                </p:cNvPr>
                <p:cNvPicPr/>
                <p:nvPr/>
              </p:nvPicPr>
              <p:blipFill>
                <a:blip r:embed="rId19"/>
                <a:stretch>
                  <a:fillRect/>
                </a:stretch>
              </p:blipFill>
              <p:spPr>
                <a:xfrm>
                  <a:off x="5235113" y="308151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1">
              <p14:nvContentPartPr>
                <p14:cNvPr id="69" name="墨迹 68">
                  <a:extLst>
                    <a:ext uri="{FF2B5EF4-FFF2-40B4-BE49-F238E27FC236}">
                      <a16:creationId xmlns:a16="http://schemas.microsoft.com/office/drawing/2014/main" id="{CFB5E98E-E71B-9767-CA02-A911734BC8A4}"/>
                    </a:ext>
                  </a:extLst>
                </p14:cNvPr>
                <p14:cNvContentPartPr/>
                <p14:nvPr/>
              </p14:nvContentPartPr>
              <p14:xfrm>
                <a:off x="5429513" y="3478598"/>
                <a:ext cx="360" cy="360"/>
              </p14:xfrm>
            </p:contentPart>
          </mc:Choice>
          <mc:Fallback xmlns="">
            <p:pic>
              <p:nvPicPr>
                <p:cNvPr id="69" name="墨迹 68">
                  <a:extLst>
                    <a:ext uri="{FF2B5EF4-FFF2-40B4-BE49-F238E27FC236}">
                      <a16:creationId xmlns:a16="http://schemas.microsoft.com/office/drawing/2014/main" id="{CFB5E98E-E71B-9767-CA02-A911734BC8A4}"/>
                    </a:ext>
                  </a:extLst>
                </p:cNvPr>
                <p:cNvPicPr/>
                <p:nvPr/>
              </p:nvPicPr>
              <p:blipFill>
                <a:blip r:embed="rId22"/>
                <a:stretch>
                  <a:fillRect/>
                </a:stretch>
              </p:blipFill>
              <p:spPr>
                <a:xfrm>
                  <a:off x="5366873" y="310059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3">
              <p14:nvContentPartPr>
                <p14:cNvPr id="70" name="墨迹 69">
                  <a:extLst>
                    <a:ext uri="{FF2B5EF4-FFF2-40B4-BE49-F238E27FC236}">
                      <a16:creationId xmlns:a16="http://schemas.microsoft.com/office/drawing/2014/main" id="{637D7F66-7F84-DA27-52F7-F6ED3273D954}"/>
                    </a:ext>
                  </a:extLst>
                </p14:cNvPr>
                <p14:cNvContentPartPr/>
                <p14:nvPr/>
              </p14:nvContentPartPr>
              <p14:xfrm>
                <a:off x="5429513" y="3478598"/>
                <a:ext cx="360" cy="360"/>
              </p14:xfrm>
            </p:contentPart>
          </mc:Choice>
          <mc:Fallback xmlns="">
            <p:pic>
              <p:nvPicPr>
                <p:cNvPr id="70" name="墨迹 69">
                  <a:extLst>
                    <a:ext uri="{FF2B5EF4-FFF2-40B4-BE49-F238E27FC236}">
                      <a16:creationId xmlns:a16="http://schemas.microsoft.com/office/drawing/2014/main" id="{637D7F66-7F84-DA27-52F7-F6ED3273D954}"/>
                    </a:ext>
                  </a:extLst>
                </p:cNvPr>
                <p:cNvPicPr/>
                <p:nvPr/>
              </p:nvPicPr>
              <p:blipFill>
                <a:blip r:embed="rId22"/>
                <a:stretch>
                  <a:fillRect/>
                </a:stretch>
              </p:blipFill>
              <p:spPr>
                <a:xfrm>
                  <a:off x="5366873" y="310059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4">
              <p14:nvContentPartPr>
                <p14:cNvPr id="71" name="墨迹 70">
                  <a:extLst>
                    <a:ext uri="{FF2B5EF4-FFF2-40B4-BE49-F238E27FC236}">
                      <a16:creationId xmlns:a16="http://schemas.microsoft.com/office/drawing/2014/main" id="{D3CE19FC-CFB3-215C-9931-F909C904F7F2}"/>
                    </a:ext>
                  </a:extLst>
                </p14:cNvPr>
                <p14:cNvContentPartPr/>
                <p14:nvPr/>
              </p14:nvContentPartPr>
              <p14:xfrm>
                <a:off x="5344553" y="3516038"/>
                <a:ext cx="19440" cy="7920"/>
              </p14:xfrm>
            </p:contentPart>
          </mc:Choice>
          <mc:Fallback xmlns="">
            <p:pic>
              <p:nvPicPr>
                <p:cNvPr id="71" name="墨迹 70">
                  <a:extLst>
                    <a:ext uri="{FF2B5EF4-FFF2-40B4-BE49-F238E27FC236}">
                      <a16:creationId xmlns:a16="http://schemas.microsoft.com/office/drawing/2014/main" id="{D3CE19FC-CFB3-215C-9931-F909C904F7F2}"/>
                    </a:ext>
                  </a:extLst>
                </p:cNvPr>
                <p:cNvPicPr/>
                <p:nvPr/>
              </p:nvPicPr>
              <p:blipFill>
                <a:blip r:embed="rId25"/>
                <a:stretch>
                  <a:fillRect/>
                </a:stretch>
              </p:blipFill>
              <p:spPr>
                <a:xfrm>
                  <a:off x="5281913" y="3138038"/>
                  <a:ext cx="145080" cy="7635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6">
              <p14:nvContentPartPr>
                <p14:cNvPr id="72" name="墨迹 71">
                  <a:extLst>
                    <a:ext uri="{FF2B5EF4-FFF2-40B4-BE49-F238E27FC236}">
                      <a16:creationId xmlns:a16="http://schemas.microsoft.com/office/drawing/2014/main" id="{61A59C4D-51BD-2364-A5BB-F478D27400F9}"/>
                    </a:ext>
                  </a:extLst>
                </p14:cNvPr>
                <p14:cNvContentPartPr/>
                <p14:nvPr/>
              </p14:nvContentPartPr>
              <p14:xfrm>
                <a:off x="5307113" y="3493358"/>
                <a:ext cx="360" cy="3960"/>
              </p14:xfrm>
            </p:contentPart>
          </mc:Choice>
          <mc:Fallback xmlns="">
            <p:pic>
              <p:nvPicPr>
                <p:cNvPr id="72" name="墨迹 71">
                  <a:extLst>
                    <a:ext uri="{FF2B5EF4-FFF2-40B4-BE49-F238E27FC236}">
                      <a16:creationId xmlns:a16="http://schemas.microsoft.com/office/drawing/2014/main" id="{61A59C4D-51BD-2364-A5BB-F478D27400F9}"/>
                    </a:ext>
                  </a:extLst>
                </p:cNvPr>
                <p:cNvPicPr/>
                <p:nvPr/>
              </p:nvPicPr>
              <p:blipFill>
                <a:blip r:embed="rId27"/>
                <a:stretch>
                  <a:fillRect/>
                </a:stretch>
              </p:blipFill>
              <p:spPr>
                <a:xfrm>
                  <a:off x="5244473" y="3115718"/>
                  <a:ext cx="126000" cy="75960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28">
            <p14:nvContentPartPr>
              <p14:cNvPr id="73" name="墨迹 72">
                <a:extLst>
                  <a:ext uri="{FF2B5EF4-FFF2-40B4-BE49-F238E27FC236}">
                    <a16:creationId xmlns:a16="http://schemas.microsoft.com/office/drawing/2014/main" id="{7EEA3D73-9112-FFE3-4901-2E8E3B066C2C}"/>
                  </a:ext>
                </a:extLst>
              </p14:cNvPr>
              <p14:cNvContentPartPr/>
              <p14:nvPr/>
            </p14:nvContentPartPr>
            <p14:xfrm>
              <a:off x="-527767" y="2446838"/>
              <a:ext cx="360" cy="3960"/>
            </p14:xfrm>
          </p:contentPart>
        </mc:Choice>
        <mc:Fallback xmlns="">
          <p:pic>
            <p:nvPicPr>
              <p:cNvPr id="73" name="墨迹 72">
                <a:extLst>
                  <a:ext uri="{FF2B5EF4-FFF2-40B4-BE49-F238E27FC236}">
                    <a16:creationId xmlns:a16="http://schemas.microsoft.com/office/drawing/2014/main" id="{7EEA3D73-9112-FFE3-4901-2E8E3B066C2C}"/>
                  </a:ext>
                </a:extLst>
              </p:cNvPr>
              <p:cNvPicPr/>
              <p:nvPr/>
            </p:nvPicPr>
            <p:blipFill>
              <a:blip r:embed="rId29"/>
              <a:stretch>
                <a:fillRect/>
              </a:stretch>
            </p:blipFill>
            <p:spPr>
              <a:xfrm>
                <a:off x="-590767" y="2069198"/>
                <a:ext cx="126000" cy="759600"/>
              </a:xfrm>
              <a:prstGeom prst="rect">
                <a:avLst/>
              </a:prstGeom>
            </p:spPr>
          </p:pic>
        </mc:Fallback>
      </mc:AlternateContent>
      <p:pic>
        <p:nvPicPr>
          <p:cNvPr id="10" name="图片 9">
            <a:extLst>
              <a:ext uri="{FF2B5EF4-FFF2-40B4-BE49-F238E27FC236}">
                <a16:creationId xmlns:a16="http://schemas.microsoft.com/office/drawing/2014/main" id="{5C2B64DB-1171-6E5F-477B-08A9C336AA6E}"/>
              </a:ext>
            </a:extLst>
          </p:cNvPr>
          <p:cNvPicPr>
            <a:picLocks noChangeAspect="1"/>
          </p:cNvPicPr>
          <p:nvPr/>
        </p:nvPicPr>
        <p:blipFill>
          <a:blip r:embed="rId30"/>
          <a:stretch>
            <a:fillRect/>
          </a:stretch>
        </p:blipFill>
        <p:spPr>
          <a:xfrm>
            <a:off x="1638355" y="1173208"/>
            <a:ext cx="8753118" cy="4373700"/>
          </a:xfrm>
          <a:prstGeom prst="rect">
            <a:avLst/>
          </a:prstGeom>
        </p:spPr>
      </p:pic>
    </p:spTree>
    <p:extLst>
      <p:ext uri="{BB962C8B-B14F-4D97-AF65-F5344CB8AC3E}">
        <p14:creationId xmlns:p14="http://schemas.microsoft.com/office/powerpoint/2010/main" val="2998619122"/>
      </p:ext>
    </p:extLst>
  </p:cSld>
  <p:clrMapOvr>
    <a:masterClrMapping/>
  </p:clrMapOvr>
  <mc:AlternateContent xmlns:mc="http://schemas.openxmlformats.org/markup-compatibility/2006">
    <mc:Choice xmlns:p14="http://schemas.microsoft.com/office/powerpoint/2010/main" Requires="p14">
      <p:transition spd="slow" p14:dur="175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75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750"/>
                                        <p:tgtEl>
                                          <p:spTgt spid="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750"/>
                                        <p:tgtEl>
                                          <p:spTgt spid="5"/>
                                        </p:tgtEl>
                                      </p:cBhvr>
                                    </p:animEffect>
                                  </p:childTnLst>
                                </p:cTn>
                              </p:par>
                            </p:childTnLst>
                          </p:cTn>
                        </p:par>
                        <p:par>
                          <p:cTn id="14" fill="hold">
                            <p:stCondLst>
                              <p:cond delay="750"/>
                            </p:stCondLst>
                            <p:childTnLst>
                              <p:par>
                                <p:cTn id="15" presetID="53" presetClass="entr" presetSubtype="16"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750" fill="hold"/>
                                        <p:tgtEl>
                                          <p:spTgt spid="7"/>
                                        </p:tgtEl>
                                        <p:attrNameLst>
                                          <p:attrName>ppt_w</p:attrName>
                                        </p:attrNameLst>
                                      </p:cBhvr>
                                      <p:tavLst>
                                        <p:tav tm="0">
                                          <p:val>
                                            <p:fltVal val="0"/>
                                          </p:val>
                                        </p:tav>
                                        <p:tav tm="100000">
                                          <p:val>
                                            <p:strVal val="#ppt_w"/>
                                          </p:val>
                                        </p:tav>
                                      </p:tavLst>
                                    </p:anim>
                                    <p:anim calcmode="lin" valueType="num">
                                      <p:cBhvr>
                                        <p:cTn id="18" dur="750" fill="hold"/>
                                        <p:tgtEl>
                                          <p:spTgt spid="7"/>
                                        </p:tgtEl>
                                        <p:attrNameLst>
                                          <p:attrName>ppt_h</p:attrName>
                                        </p:attrNameLst>
                                      </p:cBhvr>
                                      <p:tavLst>
                                        <p:tav tm="0">
                                          <p:val>
                                            <p:fltVal val="0"/>
                                          </p:val>
                                        </p:tav>
                                        <p:tav tm="100000">
                                          <p:val>
                                            <p:strVal val="#ppt_h"/>
                                          </p:val>
                                        </p:tav>
                                      </p:tavLst>
                                    </p:anim>
                                    <p:animEffect transition="in" filter="fade">
                                      <p:cBhvr>
                                        <p:cTn id="19" dur="750"/>
                                        <p:tgtEl>
                                          <p:spTgt spid="7"/>
                                        </p:tgtEl>
                                      </p:cBhvr>
                                    </p:animEffect>
                                  </p:childTnLst>
                                </p:cTn>
                              </p:par>
                            </p:childTnLst>
                          </p:cTn>
                        </p:par>
                        <p:par>
                          <p:cTn id="20" fill="hold">
                            <p:stCondLst>
                              <p:cond delay="1500"/>
                            </p:stCondLst>
                            <p:childTnLst>
                              <p:par>
                                <p:cTn id="21" presetID="22" presetClass="entr" presetSubtype="4"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883A8C68-9946-42C7-82C9-2FE0DAE61D4A}"/>
              </a:ext>
            </a:extLst>
          </p:cNvPr>
          <p:cNvSpPr/>
          <p:nvPr/>
        </p:nvSpPr>
        <p:spPr>
          <a:xfrm>
            <a:off x="-12700" y="-12700"/>
            <a:ext cx="3505200" cy="6883400"/>
          </a:xfrm>
          <a:custGeom>
            <a:avLst/>
            <a:gdLst>
              <a:gd name="connsiteX0" fmla="*/ 12700 w 3505200"/>
              <a:gd name="connsiteY0" fmla="*/ 12700 h 6883400"/>
              <a:gd name="connsiteX1" fmla="*/ 3505200 w 3505200"/>
              <a:gd name="connsiteY1" fmla="*/ 0 h 6883400"/>
              <a:gd name="connsiteX2" fmla="*/ 1663700 w 3505200"/>
              <a:gd name="connsiteY2" fmla="*/ 6883400 h 6883400"/>
              <a:gd name="connsiteX3" fmla="*/ 0 w 3505200"/>
              <a:gd name="connsiteY3" fmla="*/ 6883400 h 6883400"/>
              <a:gd name="connsiteX4" fmla="*/ 12700 w 35052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5200" h="6883400">
                <a:moveTo>
                  <a:pt x="12700" y="12700"/>
                </a:moveTo>
                <a:lnTo>
                  <a:pt x="3505200" y="0"/>
                </a:lnTo>
                <a:lnTo>
                  <a:pt x="1663700" y="6883400"/>
                </a:lnTo>
                <a:lnTo>
                  <a:pt x="0" y="6883400"/>
                </a:lnTo>
                <a:cubicBezTo>
                  <a:pt x="4233" y="4593167"/>
                  <a:pt x="8467" y="2302933"/>
                  <a:pt x="12700" y="12700"/>
                </a:cubicBez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
            <a:extLst>
              <a:ext uri="{FF2B5EF4-FFF2-40B4-BE49-F238E27FC236}">
                <a16:creationId xmlns:a16="http://schemas.microsoft.com/office/drawing/2014/main" id="{9185846E-F018-4B65-83BD-B7847A836BAE}"/>
              </a:ext>
            </a:extLst>
          </p:cNvPr>
          <p:cNvSpPr/>
          <p:nvPr/>
        </p:nvSpPr>
        <p:spPr>
          <a:xfrm>
            <a:off x="1651000" y="-25400"/>
            <a:ext cx="10071100" cy="6908800"/>
          </a:xfrm>
          <a:custGeom>
            <a:avLst/>
            <a:gdLst>
              <a:gd name="connsiteX0" fmla="*/ 1828800 w 10071100"/>
              <a:gd name="connsiteY0" fmla="*/ 0 h 6908800"/>
              <a:gd name="connsiteX1" fmla="*/ 0 w 10071100"/>
              <a:gd name="connsiteY1" fmla="*/ 6908800 h 6908800"/>
              <a:gd name="connsiteX2" fmla="*/ 10071100 w 10071100"/>
              <a:gd name="connsiteY2" fmla="*/ 6896100 h 6908800"/>
              <a:gd name="connsiteX3" fmla="*/ 6083300 w 10071100"/>
              <a:gd name="connsiteY3" fmla="*/ 25400 h 6908800"/>
              <a:gd name="connsiteX4" fmla="*/ 1828800 w 10071100"/>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1100" h="6908800">
                <a:moveTo>
                  <a:pt x="1828800" y="0"/>
                </a:moveTo>
                <a:lnTo>
                  <a:pt x="0" y="6908800"/>
                </a:lnTo>
                <a:lnTo>
                  <a:pt x="10071100" y="6896100"/>
                </a:lnTo>
                <a:lnTo>
                  <a:pt x="6083300" y="25400"/>
                </a:lnTo>
                <a:lnTo>
                  <a:pt x="1828800" y="0"/>
                </a:lnTo>
                <a:close/>
              </a:path>
            </a:pathLst>
          </a:custGeom>
          <a:solidFill>
            <a:srgbClr val="F6B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任意多边形: 形状 5">
            <a:extLst>
              <a:ext uri="{FF2B5EF4-FFF2-40B4-BE49-F238E27FC236}">
                <a16:creationId xmlns:a16="http://schemas.microsoft.com/office/drawing/2014/main" id="{553BEBF0-52F3-42F9-B2DD-A4A8BFADBC4A}"/>
              </a:ext>
            </a:extLst>
          </p:cNvPr>
          <p:cNvSpPr/>
          <p:nvPr/>
        </p:nvSpPr>
        <p:spPr>
          <a:xfrm>
            <a:off x="7737475" y="-12700"/>
            <a:ext cx="4467225" cy="6899275"/>
          </a:xfrm>
          <a:custGeom>
            <a:avLst/>
            <a:gdLst>
              <a:gd name="connsiteX0" fmla="*/ 0 w 4457700"/>
              <a:gd name="connsiteY0" fmla="*/ 0 h 6896100"/>
              <a:gd name="connsiteX1" fmla="*/ 4457700 w 4457700"/>
              <a:gd name="connsiteY1" fmla="*/ 12700 h 6896100"/>
              <a:gd name="connsiteX2" fmla="*/ 4457700 w 4457700"/>
              <a:gd name="connsiteY2" fmla="*/ 6896100 h 6896100"/>
              <a:gd name="connsiteX3" fmla="*/ 4000500 w 4457700"/>
              <a:gd name="connsiteY3" fmla="*/ 6883400 h 6896100"/>
              <a:gd name="connsiteX4" fmla="*/ 0 w 4457700"/>
              <a:gd name="connsiteY4" fmla="*/ 0 h 6896100"/>
              <a:gd name="connsiteX0" fmla="*/ 0 w 4457700"/>
              <a:gd name="connsiteY0" fmla="*/ 0 h 6911975"/>
              <a:gd name="connsiteX1" fmla="*/ 4457700 w 4457700"/>
              <a:gd name="connsiteY1" fmla="*/ 12700 h 6911975"/>
              <a:gd name="connsiteX2" fmla="*/ 4457700 w 4457700"/>
              <a:gd name="connsiteY2" fmla="*/ 6896100 h 6911975"/>
              <a:gd name="connsiteX3" fmla="*/ 3981450 w 4457700"/>
              <a:gd name="connsiteY3" fmla="*/ 6911975 h 6911975"/>
              <a:gd name="connsiteX4" fmla="*/ 0 w 4457700"/>
              <a:gd name="connsiteY4" fmla="*/ 0 h 6911975"/>
              <a:gd name="connsiteX0" fmla="*/ 0 w 4448175"/>
              <a:gd name="connsiteY0" fmla="*/ 34925 h 6899275"/>
              <a:gd name="connsiteX1" fmla="*/ 4448175 w 4448175"/>
              <a:gd name="connsiteY1" fmla="*/ 0 h 6899275"/>
              <a:gd name="connsiteX2" fmla="*/ 4448175 w 4448175"/>
              <a:gd name="connsiteY2" fmla="*/ 6883400 h 6899275"/>
              <a:gd name="connsiteX3" fmla="*/ 3971925 w 4448175"/>
              <a:gd name="connsiteY3" fmla="*/ 6899275 h 6899275"/>
              <a:gd name="connsiteX4" fmla="*/ 0 w 4448175"/>
              <a:gd name="connsiteY4" fmla="*/ 34925 h 6899275"/>
              <a:gd name="connsiteX0" fmla="*/ 0 w 4467225"/>
              <a:gd name="connsiteY0" fmla="*/ 6350 h 6899275"/>
              <a:gd name="connsiteX1" fmla="*/ 4467225 w 4467225"/>
              <a:gd name="connsiteY1" fmla="*/ 0 h 6899275"/>
              <a:gd name="connsiteX2" fmla="*/ 4467225 w 4467225"/>
              <a:gd name="connsiteY2" fmla="*/ 6883400 h 6899275"/>
              <a:gd name="connsiteX3" fmla="*/ 3990975 w 4467225"/>
              <a:gd name="connsiteY3" fmla="*/ 6899275 h 6899275"/>
              <a:gd name="connsiteX4" fmla="*/ 0 w 4467225"/>
              <a:gd name="connsiteY4" fmla="*/ 6350 h 689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7225" h="6899275">
                <a:moveTo>
                  <a:pt x="0" y="6350"/>
                </a:moveTo>
                <a:lnTo>
                  <a:pt x="4467225" y="0"/>
                </a:lnTo>
                <a:lnTo>
                  <a:pt x="4467225" y="6883400"/>
                </a:lnTo>
                <a:lnTo>
                  <a:pt x="3990975" y="6899275"/>
                </a:lnTo>
                <a:lnTo>
                  <a:pt x="0" y="6350"/>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9" name="组合 8">
            <a:extLst>
              <a:ext uri="{FF2B5EF4-FFF2-40B4-BE49-F238E27FC236}">
                <a16:creationId xmlns:a16="http://schemas.microsoft.com/office/drawing/2014/main" id="{30161D24-99E6-4E77-AC4C-21120F89774A}"/>
              </a:ext>
            </a:extLst>
          </p:cNvPr>
          <p:cNvGrpSpPr/>
          <p:nvPr/>
        </p:nvGrpSpPr>
        <p:grpSpPr>
          <a:xfrm>
            <a:off x="461736" y="336783"/>
            <a:ext cx="11260364" cy="6066967"/>
            <a:chOff x="461736" y="336783"/>
            <a:chExt cx="11260364" cy="6066967"/>
          </a:xfrm>
        </p:grpSpPr>
        <p:sp>
          <p:nvSpPr>
            <p:cNvPr id="7" name="矩形: 圆角 6">
              <a:extLst>
                <a:ext uri="{FF2B5EF4-FFF2-40B4-BE49-F238E27FC236}">
                  <a16:creationId xmlns:a16="http://schemas.microsoft.com/office/drawing/2014/main" id="{BB0B2146-8135-4C64-811B-E3B1DD2C9D5A}"/>
                </a:ext>
              </a:extLst>
            </p:cNvPr>
            <p:cNvSpPr/>
            <p:nvPr/>
          </p:nvSpPr>
          <p:spPr>
            <a:xfrm>
              <a:off x="461736" y="336783"/>
              <a:ext cx="11260364" cy="6066967"/>
            </a:xfrm>
            <a:prstGeom prst="roundRect">
              <a:avLst>
                <a:gd name="adj" fmla="val 1595"/>
              </a:avLst>
            </a:prstGeom>
            <a:solidFill>
              <a:schemeClr val="bg1"/>
            </a:solidFill>
            <a:ln>
              <a:noFill/>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圆角 7">
              <a:extLst>
                <a:ext uri="{FF2B5EF4-FFF2-40B4-BE49-F238E27FC236}">
                  <a16:creationId xmlns:a16="http://schemas.microsoft.com/office/drawing/2014/main" id="{974EE83A-4580-4206-AE77-EBC9FA596595}"/>
                </a:ext>
              </a:extLst>
            </p:cNvPr>
            <p:cNvSpPr/>
            <p:nvPr/>
          </p:nvSpPr>
          <p:spPr>
            <a:xfrm>
              <a:off x="798286" y="624115"/>
              <a:ext cx="10580913" cy="5471886"/>
            </a:xfrm>
            <a:prstGeom prst="roundRect">
              <a:avLst>
                <a:gd name="adj" fmla="val 1595"/>
              </a:avLst>
            </a:prstGeom>
            <a:noFill/>
            <a:ln w="15875">
              <a:solidFill>
                <a:schemeClr val="tx1">
                  <a:lumMod val="95000"/>
                  <a:lumOff val="5000"/>
                </a:schemeClr>
              </a:solidFill>
              <a:prstDash val="dash"/>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0" name="矩形 9">
            <a:extLst>
              <a:ext uri="{FF2B5EF4-FFF2-40B4-BE49-F238E27FC236}">
                <a16:creationId xmlns:a16="http://schemas.microsoft.com/office/drawing/2014/main" id="{A6A7E688-13E2-4093-8903-EFE22618146C}"/>
              </a:ext>
            </a:extLst>
          </p:cNvPr>
          <p:cNvSpPr/>
          <p:nvPr/>
        </p:nvSpPr>
        <p:spPr>
          <a:xfrm>
            <a:off x="4151941" y="2044977"/>
            <a:ext cx="3753642" cy="584776"/>
          </a:xfrm>
          <a:prstGeom prst="rect">
            <a:avLst/>
          </a:prstGeom>
          <a:solidFill>
            <a:schemeClr val="bg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lumMod val="95000"/>
                    <a:lumOff val="5000"/>
                  </a:schemeClr>
                </a:solidFill>
                <a:cs typeface="+mn-ea"/>
                <a:sym typeface="+mn-lt"/>
              </a:rPr>
              <a:t>PART 7</a:t>
            </a:r>
            <a:endParaRPr lang="zh-CN" altLang="en-US" sz="2800" dirty="0">
              <a:solidFill>
                <a:schemeClr val="tx1">
                  <a:lumMod val="95000"/>
                  <a:lumOff val="5000"/>
                </a:schemeClr>
              </a:solidFill>
              <a:cs typeface="+mn-ea"/>
              <a:sym typeface="+mn-lt"/>
            </a:endParaRPr>
          </a:p>
        </p:txBody>
      </p:sp>
      <p:pic>
        <p:nvPicPr>
          <p:cNvPr id="11" name="图片 10">
            <a:extLst>
              <a:ext uri="{FF2B5EF4-FFF2-40B4-BE49-F238E27FC236}">
                <a16:creationId xmlns:a16="http://schemas.microsoft.com/office/drawing/2014/main" id="{3FC23526-3398-484D-A292-DD4EB7FCEB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1943" y="3507169"/>
            <a:ext cx="1019144" cy="1019144"/>
          </a:xfrm>
          <a:prstGeom prst="rect">
            <a:avLst/>
          </a:prstGeom>
        </p:spPr>
      </p:pic>
      <p:pic>
        <p:nvPicPr>
          <p:cNvPr id="12" name="图片 11">
            <a:extLst>
              <a:ext uri="{FF2B5EF4-FFF2-40B4-BE49-F238E27FC236}">
                <a16:creationId xmlns:a16="http://schemas.microsoft.com/office/drawing/2014/main" id="{762D5342-5F06-4A2E-BEFD-70028AAD6D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1345" y="2566652"/>
            <a:ext cx="1862082" cy="931041"/>
          </a:xfrm>
          <a:prstGeom prst="rect">
            <a:avLst/>
          </a:prstGeom>
        </p:spPr>
      </p:pic>
      <p:pic>
        <p:nvPicPr>
          <p:cNvPr id="13" name="图片 12">
            <a:extLst>
              <a:ext uri="{FF2B5EF4-FFF2-40B4-BE49-F238E27FC236}">
                <a16:creationId xmlns:a16="http://schemas.microsoft.com/office/drawing/2014/main" id="{90B3A3E0-4DD2-49D9-993E-0D71C34899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33143" y="4951705"/>
            <a:ext cx="1150877" cy="863158"/>
          </a:xfrm>
          <a:prstGeom prst="rect">
            <a:avLst/>
          </a:prstGeom>
        </p:spPr>
      </p:pic>
      <p:pic>
        <p:nvPicPr>
          <p:cNvPr id="14" name="图片 13">
            <a:extLst>
              <a:ext uri="{FF2B5EF4-FFF2-40B4-BE49-F238E27FC236}">
                <a16:creationId xmlns:a16="http://schemas.microsoft.com/office/drawing/2014/main" id="{D82E8421-DD3A-4801-835C-5BF8E3B14E8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54254" y="3355752"/>
            <a:ext cx="1152946" cy="1537261"/>
          </a:xfrm>
          <a:prstGeom prst="rect">
            <a:avLst/>
          </a:prstGeom>
        </p:spPr>
      </p:pic>
      <p:pic>
        <p:nvPicPr>
          <p:cNvPr id="15" name="图片 14">
            <a:extLst>
              <a:ext uri="{FF2B5EF4-FFF2-40B4-BE49-F238E27FC236}">
                <a16:creationId xmlns:a16="http://schemas.microsoft.com/office/drawing/2014/main" id="{5A509783-4741-42FF-A02C-D61E6CC5CB9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572" y="5127226"/>
            <a:ext cx="1884161" cy="1256107"/>
          </a:xfrm>
          <a:prstGeom prst="rect">
            <a:avLst/>
          </a:prstGeom>
        </p:spPr>
      </p:pic>
      <p:pic>
        <p:nvPicPr>
          <p:cNvPr id="16" name="图片 15">
            <a:extLst>
              <a:ext uri="{FF2B5EF4-FFF2-40B4-BE49-F238E27FC236}">
                <a16:creationId xmlns:a16="http://schemas.microsoft.com/office/drawing/2014/main" id="{7DE54687-8D94-4961-A142-C46AC2975FA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097469" y="4932512"/>
            <a:ext cx="1221361" cy="1221361"/>
          </a:xfrm>
          <a:prstGeom prst="rect">
            <a:avLst/>
          </a:prstGeom>
        </p:spPr>
      </p:pic>
      <p:pic>
        <p:nvPicPr>
          <p:cNvPr id="17" name="图片 16">
            <a:extLst>
              <a:ext uri="{FF2B5EF4-FFF2-40B4-BE49-F238E27FC236}">
                <a16:creationId xmlns:a16="http://schemas.microsoft.com/office/drawing/2014/main" id="{7979AE8E-CED1-4EFE-9AA2-DBAFBFEFF35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68260" y="517842"/>
            <a:ext cx="1123950" cy="1123950"/>
          </a:xfrm>
          <a:prstGeom prst="rect">
            <a:avLst/>
          </a:prstGeom>
        </p:spPr>
      </p:pic>
      <p:pic>
        <p:nvPicPr>
          <p:cNvPr id="18" name="图片 17">
            <a:extLst>
              <a:ext uri="{FF2B5EF4-FFF2-40B4-BE49-F238E27FC236}">
                <a16:creationId xmlns:a16="http://schemas.microsoft.com/office/drawing/2014/main" id="{24DC986A-8D08-447C-9ED1-EC89D9C12FB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905583" y="1645093"/>
            <a:ext cx="1169552" cy="584776"/>
          </a:xfrm>
          <a:prstGeom prst="rect">
            <a:avLst/>
          </a:prstGeom>
        </p:spPr>
      </p:pic>
      <p:sp>
        <p:nvSpPr>
          <p:cNvPr id="19" name="矩形 18">
            <a:extLst>
              <a:ext uri="{FF2B5EF4-FFF2-40B4-BE49-F238E27FC236}">
                <a16:creationId xmlns:a16="http://schemas.microsoft.com/office/drawing/2014/main" id="{E46D8195-7D21-4528-91A1-30052AA40FDB}"/>
              </a:ext>
            </a:extLst>
          </p:cNvPr>
          <p:cNvSpPr/>
          <p:nvPr/>
        </p:nvSpPr>
        <p:spPr>
          <a:xfrm>
            <a:off x="5045085" y="3064411"/>
            <a:ext cx="2031325" cy="1200329"/>
          </a:xfrm>
          <a:prstGeom prst="rect">
            <a:avLst/>
          </a:prstGeom>
        </p:spPr>
        <p:txBody>
          <a:bodyPr wrap="none">
            <a:spAutoFit/>
          </a:bodyPr>
          <a:lstStyle/>
          <a:p>
            <a:pPr lvl="0" fontAlgn="ctr">
              <a:defRPr/>
            </a:pPr>
            <a:r>
              <a:rPr lang="zh-CN" altLang="en-US" sz="7200" b="1" dirty="0">
                <a:solidFill>
                  <a:prstClr val="black"/>
                </a:solidFill>
                <a:cs typeface="+mn-ea"/>
                <a:sym typeface="+mn-lt"/>
              </a:rPr>
              <a:t>原型</a:t>
            </a:r>
            <a:endParaRPr lang="en-US" altLang="zh-CN" sz="7200" b="1" dirty="0">
              <a:solidFill>
                <a:prstClr val="black"/>
              </a:solidFill>
              <a:cs typeface="+mn-ea"/>
              <a:sym typeface="+mn-lt"/>
            </a:endParaRPr>
          </a:p>
        </p:txBody>
      </p:sp>
      <p:sp>
        <p:nvSpPr>
          <p:cNvPr id="22" name="任意多边形: 形状 21">
            <a:extLst>
              <a:ext uri="{FF2B5EF4-FFF2-40B4-BE49-F238E27FC236}">
                <a16:creationId xmlns:a16="http://schemas.microsoft.com/office/drawing/2014/main" id="{A18FAB3A-1DD1-4871-935C-2DBBF58E3C11}"/>
              </a:ext>
            </a:extLst>
          </p:cNvPr>
          <p:cNvSpPr/>
          <p:nvPr/>
        </p:nvSpPr>
        <p:spPr>
          <a:xfrm>
            <a:off x="10261429" y="4264374"/>
            <a:ext cx="526098" cy="485662"/>
          </a:xfrm>
          <a:custGeom>
            <a:avLst/>
            <a:gdLst>
              <a:gd name="connsiteX0" fmla="*/ 1066800 w 1066800"/>
              <a:gd name="connsiteY0" fmla="*/ 0 h 889000"/>
              <a:gd name="connsiteX1" fmla="*/ 1066800 w 1066800"/>
              <a:gd name="connsiteY1" fmla="*/ 889000 h 889000"/>
              <a:gd name="connsiteX2" fmla="*/ 0 w 1066800"/>
              <a:gd name="connsiteY2" fmla="*/ 889000 h 889000"/>
              <a:gd name="connsiteX3" fmla="*/ 647700 w 1066800"/>
              <a:gd name="connsiteY3" fmla="*/ 495300 h 889000"/>
              <a:gd name="connsiteX4" fmla="*/ 0 w 1066800"/>
              <a:gd name="connsiteY4" fmla="*/ 101600 h 889000"/>
              <a:gd name="connsiteX5" fmla="*/ 1041400 w 1066800"/>
              <a:gd name="connsiteY5" fmla="*/ 25400 h 889000"/>
              <a:gd name="connsiteX6" fmla="*/ 1066800 w 1066800"/>
              <a:gd name="connsiteY6" fmla="*/ 0 h 889000"/>
              <a:gd name="connsiteX0" fmla="*/ 1041400 w 1066800"/>
              <a:gd name="connsiteY0" fmla="*/ 0 h 863600"/>
              <a:gd name="connsiteX1" fmla="*/ 1066800 w 1066800"/>
              <a:gd name="connsiteY1" fmla="*/ 863600 h 863600"/>
              <a:gd name="connsiteX2" fmla="*/ 0 w 1066800"/>
              <a:gd name="connsiteY2" fmla="*/ 863600 h 863600"/>
              <a:gd name="connsiteX3" fmla="*/ 647700 w 1066800"/>
              <a:gd name="connsiteY3" fmla="*/ 469900 h 863600"/>
              <a:gd name="connsiteX4" fmla="*/ 0 w 1066800"/>
              <a:gd name="connsiteY4" fmla="*/ 76200 h 863600"/>
              <a:gd name="connsiteX5" fmla="*/ 1041400 w 1066800"/>
              <a:gd name="connsiteY5" fmla="*/ 0 h 863600"/>
              <a:gd name="connsiteX0" fmla="*/ 1081881 w 1081881"/>
              <a:gd name="connsiteY0" fmla="*/ 0 h 868363"/>
              <a:gd name="connsiteX1" fmla="*/ 1066800 w 1081881"/>
              <a:gd name="connsiteY1" fmla="*/ 868363 h 868363"/>
              <a:gd name="connsiteX2" fmla="*/ 0 w 1081881"/>
              <a:gd name="connsiteY2" fmla="*/ 868363 h 868363"/>
              <a:gd name="connsiteX3" fmla="*/ 647700 w 1081881"/>
              <a:gd name="connsiteY3" fmla="*/ 474663 h 868363"/>
              <a:gd name="connsiteX4" fmla="*/ 0 w 1081881"/>
              <a:gd name="connsiteY4" fmla="*/ 80963 h 868363"/>
              <a:gd name="connsiteX5" fmla="*/ 1081881 w 1081881"/>
              <a:gd name="connsiteY5" fmla="*/ 0 h 868363"/>
              <a:gd name="connsiteX0" fmla="*/ 1086643 w 1086643"/>
              <a:gd name="connsiteY0" fmla="*/ 14287 h 882650"/>
              <a:gd name="connsiteX1" fmla="*/ 1071562 w 1086643"/>
              <a:gd name="connsiteY1" fmla="*/ 882650 h 882650"/>
              <a:gd name="connsiteX2" fmla="*/ 4762 w 1086643"/>
              <a:gd name="connsiteY2" fmla="*/ 882650 h 882650"/>
              <a:gd name="connsiteX3" fmla="*/ 652462 w 1086643"/>
              <a:gd name="connsiteY3" fmla="*/ 488950 h 882650"/>
              <a:gd name="connsiteX4" fmla="*/ 0 w 1086643"/>
              <a:gd name="connsiteY4" fmla="*/ 0 h 882650"/>
              <a:gd name="connsiteX5" fmla="*/ 1086643 w 1086643"/>
              <a:gd name="connsiteY5" fmla="*/ 14287 h 882650"/>
              <a:gd name="connsiteX0" fmla="*/ 1086643 w 1086643"/>
              <a:gd name="connsiteY0" fmla="*/ 14287 h 887412"/>
              <a:gd name="connsiteX1" fmla="*/ 1083468 w 1086643"/>
              <a:gd name="connsiteY1" fmla="*/ 887412 h 887412"/>
              <a:gd name="connsiteX2" fmla="*/ 4762 w 1086643"/>
              <a:gd name="connsiteY2" fmla="*/ 882650 h 887412"/>
              <a:gd name="connsiteX3" fmla="*/ 652462 w 1086643"/>
              <a:gd name="connsiteY3" fmla="*/ 488950 h 887412"/>
              <a:gd name="connsiteX4" fmla="*/ 0 w 1086643"/>
              <a:gd name="connsiteY4" fmla="*/ 0 h 887412"/>
              <a:gd name="connsiteX5" fmla="*/ 1086643 w 1086643"/>
              <a:gd name="connsiteY5" fmla="*/ 14287 h 887412"/>
              <a:gd name="connsiteX0" fmla="*/ 1086643 w 1086643"/>
              <a:gd name="connsiteY0" fmla="*/ 14287 h 887412"/>
              <a:gd name="connsiteX1" fmla="*/ 1083468 w 1086643"/>
              <a:gd name="connsiteY1" fmla="*/ 887412 h 887412"/>
              <a:gd name="connsiteX2" fmla="*/ 4762 w 1086643"/>
              <a:gd name="connsiteY2" fmla="*/ 882650 h 887412"/>
              <a:gd name="connsiteX3" fmla="*/ 671512 w 1086643"/>
              <a:gd name="connsiteY3" fmla="*/ 415131 h 887412"/>
              <a:gd name="connsiteX4" fmla="*/ 0 w 1086643"/>
              <a:gd name="connsiteY4" fmla="*/ 0 h 887412"/>
              <a:gd name="connsiteX5" fmla="*/ 1086643 w 1086643"/>
              <a:gd name="connsiteY5" fmla="*/ 14287 h 887412"/>
              <a:gd name="connsiteX0" fmla="*/ 1079499 w 1083592"/>
              <a:gd name="connsiteY0" fmla="*/ 2381 h 887412"/>
              <a:gd name="connsiteX1" fmla="*/ 1083468 w 1083592"/>
              <a:gd name="connsiteY1" fmla="*/ 887412 h 887412"/>
              <a:gd name="connsiteX2" fmla="*/ 4762 w 1083592"/>
              <a:gd name="connsiteY2" fmla="*/ 882650 h 887412"/>
              <a:gd name="connsiteX3" fmla="*/ 671512 w 1083592"/>
              <a:gd name="connsiteY3" fmla="*/ 415131 h 887412"/>
              <a:gd name="connsiteX4" fmla="*/ 0 w 1083592"/>
              <a:gd name="connsiteY4" fmla="*/ 0 h 887412"/>
              <a:gd name="connsiteX5" fmla="*/ 1079499 w 1083592"/>
              <a:gd name="connsiteY5" fmla="*/ 2381 h 887412"/>
              <a:gd name="connsiteX0" fmla="*/ 1091405 w 1091405"/>
              <a:gd name="connsiteY0" fmla="*/ 4762 h 887412"/>
              <a:gd name="connsiteX1" fmla="*/ 1083468 w 1091405"/>
              <a:gd name="connsiteY1" fmla="*/ 887412 h 887412"/>
              <a:gd name="connsiteX2" fmla="*/ 4762 w 1091405"/>
              <a:gd name="connsiteY2" fmla="*/ 882650 h 887412"/>
              <a:gd name="connsiteX3" fmla="*/ 671512 w 1091405"/>
              <a:gd name="connsiteY3" fmla="*/ 415131 h 887412"/>
              <a:gd name="connsiteX4" fmla="*/ 0 w 1091405"/>
              <a:gd name="connsiteY4" fmla="*/ 0 h 887412"/>
              <a:gd name="connsiteX5" fmla="*/ 1091405 w 1091405"/>
              <a:gd name="connsiteY5" fmla="*/ 4762 h 887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1405" h="887412">
                <a:moveTo>
                  <a:pt x="1091405" y="4762"/>
                </a:moveTo>
                <a:cubicBezTo>
                  <a:pt x="1090347" y="295804"/>
                  <a:pt x="1084526" y="596370"/>
                  <a:pt x="1083468" y="887412"/>
                </a:cubicBezTo>
                <a:lnTo>
                  <a:pt x="4762" y="882650"/>
                </a:lnTo>
                <a:lnTo>
                  <a:pt x="671512" y="415131"/>
                </a:lnTo>
                <a:lnTo>
                  <a:pt x="0" y="0"/>
                </a:lnTo>
                <a:lnTo>
                  <a:pt x="1091405" y="4762"/>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等腰三角形 22">
            <a:extLst>
              <a:ext uri="{FF2B5EF4-FFF2-40B4-BE49-F238E27FC236}">
                <a16:creationId xmlns:a16="http://schemas.microsoft.com/office/drawing/2014/main" id="{8B965E51-7D1C-4FA4-9D2D-DF70A9535D4A}"/>
              </a:ext>
            </a:extLst>
          </p:cNvPr>
          <p:cNvSpPr/>
          <p:nvPr/>
        </p:nvSpPr>
        <p:spPr>
          <a:xfrm>
            <a:off x="10093041" y="2387600"/>
            <a:ext cx="320959" cy="276689"/>
          </a:xfrm>
          <a:prstGeom prst="triangle">
            <a:avLst/>
          </a:prstGeom>
          <a:solidFill>
            <a:srgbClr val="E61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extLst>
      <p:ext uri="{BB962C8B-B14F-4D97-AF65-F5344CB8AC3E}">
        <p14:creationId xmlns:p14="http://schemas.microsoft.com/office/powerpoint/2010/main" val="1682613438"/>
      </p:ext>
    </p:extLst>
  </p:cSld>
  <p:clrMapOvr>
    <a:masterClrMapping/>
  </p:clrMapOvr>
  <mc:AlternateContent xmlns:mc="http://schemas.openxmlformats.org/markup-compatibility/2006">
    <mc:Choice xmlns:p14="http://schemas.microsoft.com/office/powerpoint/2010/main" Requires="p14">
      <p:transition spd="slow" p14:dur="17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75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750"/>
                                        <p:tgtEl>
                                          <p:spTgt spid="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750"/>
                                        <p:tgtEl>
                                          <p:spTgt spid="5"/>
                                        </p:tgtEl>
                                      </p:cBhvr>
                                    </p:animEffect>
                                  </p:childTnLst>
                                </p:cTn>
                              </p:par>
                            </p:childTnLst>
                          </p:cTn>
                        </p:par>
                        <p:par>
                          <p:cTn id="14" fill="hold">
                            <p:stCondLst>
                              <p:cond delay="750"/>
                            </p:stCondLst>
                            <p:childTnLst>
                              <p:par>
                                <p:cTn id="15" presetID="53" presetClass="entr" presetSubtype="16"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750" fill="hold"/>
                                        <p:tgtEl>
                                          <p:spTgt spid="9"/>
                                        </p:tgtEl>
                                        <p:attrNameLst>
                                          <p:attrName>ppt_w</p:attrName>
                                        </p:attrNameLst>
                                      </p:cBhvr>
                                      <p:tavLst>
                                        <p:tav tm="0">
                                          <p:val>
                                            <p:fltVal val="0"/>
                                          </p:val>
                                        </p:tav>
                                        <p:tav tm="100000">
                                          <p:val>
                                            <p:strVal val="#ppt_w"/>
                                          </p:val>
                                        </p:tav>
                                      </p:tavLst>
                                    </p:anim>
                                    <p:anim calcmode="lin" valueType="num">
                                      <p:cBhvr>
                                        <p:cTn id="18" dur="750" fill="hold"/>
                                        <p:tgtEl>
                                          <p:spTgt spid="9"/>
                                        </p:tgtEl>
                                        <p:attrNameLst>
                                          <p:attrName>ppt_h</p:attrName>
                                        </p:attrNameLst>
                                      </p:cBhvr>
                                      <p:tavLst>
                                        <p:tav tm="0">
                                          <p:val>
                                            <p:fltVal val="0"/>
                                          </p:val>
                                        </p:tav>
                                        <p:tav tm="100000">
                                          <p:val>
                                            <p:strVal val="#ppt_h"/>
                                          </p:val>
                                        </p:tav>
                                      </p:tavLst>
                                    </p:anim>
                                    <p:animEffect transition="in" filter="fade">
                                      <p:cBhvr>
                                        <p:cTn id="19" dur="750"/>
                                        <p:tgtEl>
                                          <p:spTgt spid="9"/>
                                        </p:tgtEl>
                                      </p:cBhvr>
                                    </p:animEffect>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p:cTn id="23" dur="750" fill="hold"/>
                                        <p:tgtEl>
                                          <p:spTgt spid="10"/>
                                        </p:tgtEl>
                                        <p:attrNameLst>
                                          <p:attrName>ppt_w</p:attrName>
                                        </p:attrNameLst>
                                      </p:cBhvr>
                                      <p:tavLst>
                                        <p:tav tm="0">
                                          <p:val>
                                            <p:fltVal val="0"/>
                                          </p:val>
                                        </p:tav>
                                        <p:tav tm="100000">
                                          <p:val>
                                            <p:strVal val="#ppt_w"/>
                                          </p:val>
                                        </p:tav>
                                      </p:tavLst>
                                    </p:anim>
                                    <p:anim calcmode="lin" valueType="num">
                                      <p:cBhvr>
                                        <p:cTn id="24" dur="750" fill="hold"/>
                                        <p:tgtEl>
                                          <p:spTgt spid="10"/>
                                        </p:tgtEl>
                                        <p:attrNameLst>
                                          <p:attrName>ppt_h</p:attrName>
                                        </p:attrNameLst>
                                      </p:cBhvr>
                                      <p:tavLst>
                                        <p:tav tm="0">
                                          <p:val>
                                            <p:fltVal val="0"/>
                                          </p:val>
                                        </p:tav>
                                        <p:tav tm="100000">
                                          <p:val>
                                            <p:strVal val="#ppt_h"/>
                                          </p:val>
                                        </p:tav>
                                      </p:tavLst>
                                    </p:anim>
                                    <p:animEffect transition="in" filter="fade">
                                      <p:cBhvr>
                                        <p:cTn id="25" dur="750"/>
                                        <p:tgtEl>
                                          <p:spTgt spid="10"/>
                                        </p:tgtEl>
                                      </p:cBhvr>
                                    </p:animEffect>
                                  </p:childTnLst>
                                </p:cTn>
                              </p:par>
                            </p:childTnLst>
                          </p:cTn>
                        </p:par>
                        <p:par>
                          <p:cTn id="26" fill="hold">
                            <p:stCondLst>
                              <p:cond delay="2250"/>
                            </p:stCondLst>
                            <p:childTnLst>
                              <p:par>
                                <p:cTn id="27" presetID="14" presetClass="entr" presetSubtype="10"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randombar(horizontal)">
                                      <p:cBhvr>
                                        <p:cTn id="29" dur="750"/>
                                        <p:tgtEl>
                                          <p:spTgt spid="19"/>
                                        </p:tgtEl>
                                      </p:cBhvr>
                                    </p:animEffect>
                                  </p:childTnLst>
                                </p:cTn>
                              </p:par>
                            </p:childTnLst>
                          </p:cTn>
                        </p:par>
                        <p:par>
                          <p:cTn id="30" fill="hold">
                            <p:stCondLst>
                              <p:cond delay="3000"/>
                            </p:stCondLst>
                            <p:childTnLst>
                              <p:par>
                                <p:cTn id="31" presetID="31" presetClass="entr" presetSubtype="0" fill="hold" nodeType="after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p:cTn id="33" dur="1000" fill="hold"/>
                                        <p:tgtEl>
                                          <p:spTgt spid="15"/>
                                        </p:tgtEl>
                                        <p:attrNameLst>
                                          <p:attrName>ppt_w</p:attrName>
                                        </p:attrNameLst>
                                      </p:cBhvr>
                                      <p:tavLst>
                                        <p:tav tm="0">
                                          <p:val>
                                            <p:fltVal val="0"/>
                                          </p:val>
                                        </p:tav>
                                        <p:tav tm="100000">
                                          <p:val>
                                            <p:strVal val="#ppt_w"/>
                                          </p:val>
                                        </p:tav>
                                      </p:tavLst>
                                    </p:anim>
                                    <p:anim calcmode="lin" valueType="num">
                                      <p:cBhvr>
                                        <p:cTn id="34" dur="1000" fill="hold"/>
                                        <p:tgtEl>
                                          <p:spTgt spid="15"/>
                                        </p:tgtEl>
                                        <p:attrNameLst>
                                          <p:attrName>ppt_h</p:attrName>
                                        </p:attrNameLst>
                                      </p:cBhvr>
                                      <p:tavLst>
                                        <p:tav tm="0">
                                          <p:val>
                                            <p:fltVal val="0"/>
                                          </p:val>
                                        </p:tav>
                                        <p:tav tm="100000">
                                          <p:val>
                                            <p:strVal val="#ppt_h"/>
                                          </p:val>
                                        </p:tav>
                                      </p:tavLst>
                                    </p:anim>
                                    <p:anim calcmode="lin" valueType="num">
                                      <p:cBhvr>
                                        <p:cTn id="35" dur="1000" fill="hold"/>
                                        <p:tgtEl>
                                          <p:spTgt spid="15"/>
                                        </p:tgtEl>
                                        <p:attrNameLst>
                                          <p:attrName>style.rotation</p:attrName>
                                        </p:attrNameLst>
                                      </p:cBhvr>
                                      <p:tavLst>
                                        <p:tav tm="0">
                                          <p:val>
                                            <p:fltVal val="90"/>
                                          </p:val>
                                        </p:tav>
                                        <p:tav tm="100000">
                                          <p:val>
                                            <p:fltVal val="0"/>
                                          </p:val>
                                        </p:tav>
                                      </p:tavLst>
                                    </p:anim>
                                    <p:animEffect transition="in" filter="fade">
                                      <p:cBhvr>
                                        <p:cTn id="36" dur="1000"/>
                                        <p:tgtEl>
                                          <p:spTgt spid="15"/>
                                        </p:tgtEl>
                                      </p:cBhvr>
                                    </p:animEffect>
                                  </p:childTnLst>
                                </p:cTn>
                              </p:par>
                              <p:par>
                                <p:cTn id="37" presetID="31"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p:cTn id="39" dur="1000" fill="hold"/>
                                        <p:tgtEl>
                                          <p:spTgt spid="14"/>
                                        </p:tgtEl>
                                        <p:attrNameLst>
                                          <p:attrName>ppt_w</p:attrName>
                                        </p:attrNameLst>
                                      </p:cBhvr>
                                      <p:tavLst>
                                        <p:tav tm="0">
                                          <p:val>
                                            <p:fltVal val="0"/>
                                          </p:val>
                                        </p:tav>
                                        <p:tav tm="100000">
                                          <p:val>
                                            <p:strVal val="#ppt_w"/>
                                          </p:val>
                                        </p:tav>
                                      </p:tavLst>
                                    </p:anim>
                                    <p:anim calcmode="lin" valueType="num">
                                      <p:cBhvr>
                                        <p:cTn id="40" dur="1000" fill="hold"/>
                                        <p:tgtEl>
                                          <p:spTgt spid="14"/>
                                        </p:tgtEl>
                                        <p:attrNameLst>
                                          <p:attrName>ppt_h</p:attrName>
                                        </p:attrNameLst>
                                      </p:cBhvr>
                                      <p:tavLst>
                                        <p:tav tm="0">
                                          <p:val>
                                            <p:fltVal val="0"/>
                                          </p:val>
                                        </p:tav>
                                        <p:tav tm="100000">
                                          <p:val>
                                            <p:strVal val="#ppt_h"/>
                                          </p:val>
                                        </p:tav>
                                      </p:tavLst>
                                    </p:anim>
                                    <p:anim calcmode="lin" valueType="num">
                                      <p:cBhvr>
                                        <p:cTn id="41" dur="1000" fill="hold"/>
                                        <p:tgtEl>
                                          <p:spTgt spid="14"/>
                                        </p:tgtEl>
                                        <p:attrNameLst>
                                          <p:attrName>style.rotation</p:attrName>
                                        </p:attrNameLst>
                                      </p:cBhvr>
                                      <p:tavLst>
                                        <p:tav tm="0">
                                          <p:val>
                                            <p:fltVal val="90"/>
                                          </p:val>
                                        </p:tav>
                                        <p:tav tm="100000">
                                          <p:val>
                                            <p:fltVal val="0"/>
                                          </p:val>
                                        </p:tav>
                                      </p:tavLst>
                                    </p:anim>
                                    <p:animEffect transition="in" filter="fade">
                                      <p:cBhvr>
                                        <p:cTn id="42" dur="1000"/>
                                        <p:tgtEl>
                                          <p:spTgt spid="14"/>
                                        </p:tgtEl>
                                      </p:cBhvr>
                                    </p:animEffect>
                                  </p:childTnLst>
                                </p:cTn>
                              </p:par>
                              <p:par>
                                <p:cTn id="43" presetID="31" presetClass="entr" presetSubtype="0" fill="hold" nodeType="with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p:cTn id="45" dur="1000" fill="hold"/>
                                        <p:tgtEl>
                                          <p:spTgt spid="12"/>
                                        </p:tgtEl>
                                        <p:attrNameLst>
                                          <p:attrName>ppt_w</p:attrName>
                                        </p:attrNameLst>
                                      </p:cBhvr>
                                      <p:tavLst>
                                        <p:tav tm="0">
                                          <p:val>
                                            <p:fltVal val="0"/>
                                          </p:val>
                                        </p:tav>
                                        <p:tav tm="100000">
                                          <p:val>
                                            <p:strVal val="#ppt_w"/>
                                          </p:val>
                                        </p:tav>
                                      </p:tavLst>
                                    </p:anim>
                                    <p:anim calcmode="lin" valueType="num">
                                      <p:cBhvr>
                                        <p:cTn id="46" dur="1000" fill="hold"/>
                                        <p:tgtEl>
                                          <p:spTgt spid="12"/>
                                        </p:tgtEl>
                                        <p:attrNameLst>
                                          <p:attrName>ppt_h</p:attrName>
                                        </p:attrNameLst>
                                      </p:cBhvr>
                                      <p:tavLst>
                                        <p:tav tm="0">
                                          <p:val>
                                            <p:fltVal val="0"/>
                                          </p:val>
                                        </p:tav>
                                        <p:tav tm="100000">
                                          <p:val>
                                            <p:strVal val="#ppt_h"/>
                                          </p:val>
                                        </p:tav>
                                      </p:tavLst>
                                    </p:anim>
                                    <p:anim calcmode="lin" valueType="num">
                                      <p:cBhvr>
                                        <p:cTn id="47" dur="1000" fill="hold"/>
                                        <p:tgtEl>
                                          <p:spTgt spid="12"/>
                                        </p:tgtEl>
                                        <p:attrNameLst>
                                          <p:attrName>style.rotation</p:attrName>
                                        </p:attrNameLst>
                                      </p:cBhvr>
                                      <p:tavLst>
                                        <p:tav tm="0">
                                          <p:val>
                                            <p:fltVal val="90"/>
                                          </p:val>
                                        </p:tav>
                                        <p:tav tm="100000">
                                          <p:val>
                                            <p:fltVal val="0"/>
                                          </p:val>
                                        </p:tav>
                                      </p:tavLst>
                                    </p:anim>
                                    <p:animEffect transition="in" filter="fade">
                                      <p:cBhvr>
                                        <p:cTn id="48" dur="1000"/>
                                        <p:tgtEl>
                                          <p:spTgt spid="12"/>
                                        </p:tgtEl>
                                      </p:cBhvr>
                                    </p:animEffect>
                                  </p:childTnLst>
                                </p:cTn>
                              </p:par>
                              <p:par>
                                <p:cTn id="49" presetID="31" presetClass="entr" presetSubtype="0" fill="hold" nodeType="with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p:cTn id="51" dur="1000" fill="hold"/>
                                        <p:tgtEl>
                                          <p:spTgt spid="13"/>
                                        </p:tgtEl>
                                        <p:attrNameLst>
                                          <p:attrName>ppt_w</p:attrName>
                                        </p:attrNameLst>
                                      </p:cBhvr>
                                      <p:tavLst>
                                        <p:tav tm="0">
                                          <p:val>
                                            <p:fltVal val="0"/>
                                          </p:val>
                                        </p:tav>
                                        <p:tav tm="100000">
                                          <p:val>
                                            <p:strVal val="#ppt_w"/>
                                          </p:val>
                                        </p:tav>
                                      </p:tavLst>
                                    </p:anim>
                                    <p:anim calcmode="lin" valueType="num">
                                      <p:cBhvr>
                                        <p:cTn id="52" dur="1000" fill="hold"/>
                                        <p:tgtEl>
                                          <p:spTgt spid="13"/>
                                        </p:tgtEl>
                                        <p:attrNameLst>
                                          <p:attrName>ppt_h</p:attrName>
                                        </p:attrNameLst>
                                      </p:cBhvr>
                                      <p:tavLst>
                                        <p:tav tm="0">
                                          <p:val>
                                            <p:fltVal val="0"/>
                                          </p:val>
                                        </p:tav>
                                        <p:tav tm="100000">
                                          <p:val>
                                            <p:strVal val="#ppt_h"/>
                                          </p:val>
                                        </p:tav>
                                      </p:tavLst>
                                    </p:anim>
                                    <p:anim calcmode="lin" valueType="num">
                                      <p:cBhvr>
                                        <p:cTn id="53" dur="1000" fill="hold"/>
                                        <p:tgtEl>
                                          <p:spTgt spid="13"/>
                                        </p:tgtEl>
                                        <p:attrNameLst>
                                          <p:attrName>style.rotation</p:attrName>
                                        </p:attrNameLst>
                                      </p:cBhvr>
                                      <p:tavLst>
                                        <p:tav tm="0">
                                          <p:val>
                                            <p:fltVal val="90"/>
                                          </p:val>
                                        </p:tav>
                                        <p:tav tm="100000">
                                          <p:val>
                                            <p:fltVal val="0"/>
                                          </p:val>
                                        </p:tav>
                                      </p:tavLst>
                                    </p:anim>
                                    <p:animEffect transition="in" filter="fade">
                                      <p:cBhvr>
                                        <p:cTn id="54" dur="1000"/>
                                        <p:tgtEl>
                                          <p:spTgt spid="13"/>
                                        </p:tgtEl>
                                      </p:cBhvr>
                                    </p:animEffect>
                                  </p:childTnLst>
                                </p:cTn>
                              </p:par>
                              <p:par>
                                <p:cTn id="55" presetID="31" presetClass="entr" presetSubtype="0" fill="hold"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p:cTn id="57" dur="1000" fill="hold"/>
                                        <p:tgtEl>
                                          <p:spTgt spid="17"/>
                                        </p:tgtEl>
                                        <p:attrNameLst>
                                          <p:attrName>ppt_w</p:attrName>
                                        </p:attrNameLst>
                                      </p:cBhvr>
                                      <p:tavLst>
                                        <p:tav tm="0">
                                          <p:val>
                                            <p:fltVal val="0"/>
                                          </p:val>
                                        </p:tav>
                                        <p:tav tm="100000">
                                          <p:val>
                                            <p:strVal val="#ppt_w"/>
                                          </p:val>
                                        </p:tav>
                                      </p:tavLst>
                                    </p:anim>
                                    <p:anim calcmode="lin" valueType="num">
                                      <p:cBhvr>
                                        <p:cTn id="58" dur="1000" fill="hold"/>
                                        <p:tgtEl>
                                          <p:spTgt spid="17"/>
                                        </p:tgtEl>
                                        <p:attrNameLst>
                                          <p:attrName>ppt_h</p:attrName>
                                        </p:attrNameLst>
                                      </p:cBhvr>
                                      <p:tavLst>
                                        <p:tav tm="0">
                                          <p:val>
                                            <p:fltVal val="0"/>
                                          </p:val>
                                        </p:tav>
                                        <p:tav tm="100000">
                                          <p:val>
                                            <p:strVal val="#ppt_h"/>
                                          </p:val>
                                        </p:tav>
                                      </p:tavLst>
                                    </p:anim>
                                    <p:anim calcmode="lin" valueType="num">
                                      <p:cBhvr>
                                        <p:cTn id="59" dur="1000" fill="hold"/>
                                        <p:tgtEl>
                                          <p:spTgt spid="17"/>
                                        </p:tgtEl>
                                        <p:attrNameLst>
                                          <p:attrName>style.rotation</p:attrName>
                                        </p:attrNameLst>
                                      </p:cBhvr>
                                      <p:tavLst>
                                        <p:tav tm="0">
                                          <p:val>
                                            <p:fltVal val="90"/>
                                          </p:val>
                                        </p:tav>
                                        <p:tav tm="100000">
                                          <p:val>
                                            <p:fltVal val="0"/>
                                          </p:val>
                                        </p:tav>
                                      </p:tavLst>
                                    </p:anim>
                                    <p:animEffect transition="in" filter="fade">
                                      <p:cBhvr>
                                        <p:cTn id="60" dur="1000"/>
                                        <p:tgtEl>
                                          <p:spTgt spid="17"/>
                                        </p:tgtEl>
                                      </p:cBhvr>
                                    </p:animEffect>
                                  </p:childTnLst>
                                </p:cTn>
                              </p:par>
                              <p:par>
                                <p:cTn id="61" presetID="31" presetClass="entr" presetSubtype="0" fill="hold" nodeType="withEffect">
                                  <p:stCondLst>
                                    <p:cond delay="0"/>
                                  </p:stCondLst>
                                  <p:childTnLst>
                                    <p:set>
                                      <p:cBhvr>
                                        <p:cTn id="62" dur="1" fill="hold">
                                          <p:stCondLst>
                                            <p:cond delay="0"/>
                                          </p:stCondLst>
                                        </p:cTn>
                                        <p:tgtEl>
                                          <p:spTgt spid="18"/>
                                        </p:tgtEl>
                                        <p:attrNameLst>
                                          <p:attrName>style.visibility</p:attrName>
                                        </p:attrNameLst>
                                      </p:cBhvr>
                                      <p:to>
                                        <p:strVal val="visible"/>
                                      </p:to>
                                    </p:set>
                                    <p:anim calcmode="lin" valueType="num">
                                      <p:cBhvr>
                                        <p:cTn id="63" dur="1000" fill="hold"/>
                                        <p:tgtEl>
                                          <p:spTgt spid="18"/>
                                        </p:tgtEl>
                                        <p:attrNameLst>
                                          <p:attrName>ppt_w</p:attrName>
                                        </p:attrNameLst>
                                      </p:cBhvr>
                                      <p:tavLst>
                                        <p:tav tm="0">
                                          <p:val>
                                            <p:fltVal val="0"/>
                                          </p:val>
                                        </p:tav>
                                        <p:tav tm="100000">
                                          <p:val>
                                            <p:strVal val="#ppt_w"/>
                                          </p:val>
                                        </p:tav>
                                      </p:tavLst>
                                    </p:anim>
                                    <p:anim calcmode="lin" valueType="num">
                                      <p:cBhvr>
                                        <p:cTn id="64" dur="1000" fill="hold"/>
                                        <p:tgtEl>
                                          <p:spTgt spid="18"/>
                                        </p:tgtEl>
                                        <p:attrNameLst>
                                          <p:attrName>ppt_h</p:attrName>
                                        </p:attrNameLst>
                                      </p:cBhvr>
                                      <p:tavLst>
                                        <p:tav tm="0">
                                          <p:val>
                                            <p:fltVal val="0"/>
                                          </p:val>
                                        </p:tav>
                                        <p:tav tm="100000">
                                          <p:val>
                                            <p:strVal val="#ppt_h"/>
                                          </p:val>
                                        </p:tav>
                                      </p:tavLst>
                                    </p:anim>
                                    <p:anim calcmode="lin" valueType="num">
                                      <p:cBhvr>
                                        <p:cTn id="65" dur="1000" fill="hold"/>
                                        <p:tgtEl>
                                          <p:spTgt spid="18"/>
                                        </p:tgtEl>
                                        <p:attrNameLst>
                                          <p:attrName>style.rotation</p:attrName>
                                        </p:attrNameLst>
                                      </p:cBhvr>
                                      <p:tavLst>
                                        <p:tav tm="0">
                                          <p:val>
                                            <p:fltVal val="90"/>
                                          </p:val>
                                        </p:tav>
                                        <p:tav tm="100000">
                                          <p:val>
                                            <p:fltVal val="0"/>
                                          </p:val>
                                        </p:tav>
                                      </p:tavLst>
                                    </p:anim>
                                    <p:animEffect transition="in" filter="fade">
                                      <p:cBhvr>
                                        <p:cTn id="66" dur="1000"/>
                                        <p:tgtEl>
                                          <p:spTgt spid="18"/>
                                        </p:tgtEl>
                                      </p:cBhvr>
                                    </p:animEffect>
                                  </p:childTnLst>
                                </p:cTn>
                              </p:par>
                              <p:par>
                                <p:cTn id="67" presetID="31" presetClass="entr" presetSubtype="0"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anim calcmode="lin" valueType="num">
                                      <p:cBhvr>
                                        <p:cTn id="69" dur="1000" fill="hold"/>
                                        <p:tgtEl>
                                          <p:spTgt spid="23"/>
                                        </p:tgtEl>
                                        <p:attrNameLst>
                                          <p:attrName>ppt_w</p:attrName>
                                        </p:attrNameLst>
                                      </p:cBhvr>
                                      <p:tavLst>
                                        <p:tav tm="0">
                                          <p:val>
                                            <p:fltVal val="0"/>
                                          </p:val>
                                        </p:tav>
                                        <p:tav tm="100000">
                                          <p:val>
                                            <p:strVal val="#ppt_w"/>
                                          </p:val>
                                        </p:tav>
                                      </p:tavLst>
                                    </p:anim>
                                    <p:anim calcmode="lin" valueType="num">
                                      <p:cBhvr>
                                        <p:cTn id="70" dur="1000" fill="hold"/>
                                        <p:tgtEl>
                                          <p:spTgt spid="23"/>
                                        </p:tgtEl>
                                        <p:attrNameLst>
                                          <p:attrName>ppt_h</p:attrName>
                                        </p:attrNameLst>
                                      </p:cBhvr>
                                      <p:tavLst>
                                        <p:tav tm="0">
                                          <p:val>
                                            <p:fltVal val="0"/>
                                          </p:val>
                                        </p:tav>
                                        <p:tav tm="100000">
                                          <p:val>
                                            <p:strVal val="#ppt_h"/>
                                          </p:val>
                                        </p:tav>
                                      </p:tavLst>
                                    </p:anim>
                                    <p:anim calcmode="lin" valueType="num">
                                      <p:cBhvr>
                                        <p:cTn id="71" dur="1000" fill="hold"/>
                                        <p:tgtEl>
                                          <p:spTgt spid="23"/>
                                        </p:tgtEl>
                                        <p:attrNameLst>
                                          <p:attrName>style.rotation</p:attrName>
                                        </p:attrNameLst>
                                      </p:cBhvr>
                                      <p:tavLst>
                                        <p:tav tm="0">
                                          <p:val>
                                            <p:fltVal val="90"/>
                                          </p:val>
                                        </p:tav>
                                        <p:tav tm="100000">
                                          <p:val>
                                            <p:fltVal val="0"/>
                                          </p:val>
                                        </p:tav>
                                      </p:tavLst>
                                    </p:anim>
                                    <p:animEffect transition="in" filter="fade">
                                      <p:cBhvr>
                                        <p:cTn id="72" dur="1000"/>
                                        <p:tgtEl>
                                          <p:spTgt spid="23"/>
                                        </p:tgtEl>
                                      </p:cBhvr>
                                    </p:animEffect>
                                  </p:childTnLst>
                                </p:cTn>
                              </p:par>
                              <p:par>
                                <p:cTn id="73" presetID="31" presetClass="entr" presetSubtype="0" fill="hold" nodeType="withEffect">
                                  <p:stCondLst>
                                    <p:cond delay="0"/>
                                  </p:stCondLst>
                                  <p:childTnLst>
                                    <p:set>
                                      <p:cBhvr>
                                        <p:cTn id="74" dur="1" fill="hold">
                                          <p:stCondLst>
                                            <p:cond delay="0"/>
                                          </p:stCondLst>
                                        </p:cTn>
                                        <p:tgtEl>
                                          <p:spTgt spid="11"/>
                                        </p:tgtEl>
                                        <p:attrNameLst>
                                          <p:attrName>style.visibility</p:attrName>
                                        </p:attrNameLst>
                                      </p:cBhvr>
                                      <p:to>
                                        <p:strVal val="visible"/>
                                      </p:to>
                                    </p:set>
                                    <p:anim calcmode="lin" valueType="num">
                                      <p:cBhvr>
                                        <p:cTn id="75" dur="1000" fill="hold"/>
                                        <p:tgtEl>
                                          <p:spTgt spid="11"/>
                                        </p:tgtEl>
                                        <p:attrNameLst>
                                          <p:attrName>ppt_w</p:attrName>
                                        </p:attrNameLst>
                                      </p:cBhvr>
                                      <p:tavLst>
                                        <p:tav tm="0">
                                          <p:val>
                                            <p:fltVal val="0"/>
                                          </p:val>
                                        </p:tav>
                                        <p:tav tm="100000">
                                          <p:val>
                                            <p:strVal val="#ppt_w"/>
                                          </p:val>
                                        </p:tav>
                                      </p:tavLst>
                                    </p:anim>
                                    <p:anim calcmode="lin" valueType="num">
                                      <p:cBhvr>
                                        <p:cTn id="76" dur="1000" fill="hold"/>
                                        <p:tgtEl>
                                          <p:spTgt spid="11"/>
                                        </p:tgtEl>
                                        <p:attrNameLst>
                                          <p:attrName>ppt_h</p:attrName>
                                        </p:attrNameLst>
                                      </p:cBhvr>
                                      <p:tavLst>
                                        <p:tav tm="0">
                                          <p:val>
                                            <p:fltVal val="0"/>
                                          </p:val>
                                        </p:tav>
                                        <p:tav tm="100000">
                                          <p:val>
                                            <p:strVal val="#ppt_h"/>
                                          </p:val>
                                        </p:tav>
                                      </p:tavLst>
                                    </p:anim>
                                    <p:anim calcmode="lin" valueType="num">
                                      <p:cBhvr>
                                        <p:cTn id="77" dur="1000" fill="hold"/>
                                        <p:tgtEl>
                                          <p:spTgt spid="11"/>
                                        </p:tgtEl>
                                        <p:attrNameLst>
                                          <p:attrName>style.rotation</p:attrName>
                                        </p:attrNameLst>
                                      </p:cBhvr>
                                      <p:tavLst>
                                        <p:tav tm="0">
                                          <p:val>
                                            <p:fltVal val="90"/>
                                          </p:val>
                                        </p:tav>
                                        <p:tav tm="100000">
                                          <p:val>
                                            <p:fltVal val="0"/>
                                          </p:val>
                                        </p:tav>
                                      </p:tavLst>
                                    </p:anim>
                                    <p:animEffect transition="in" filter="fade">
                                      <p:cBhvr>
                                        <p:cTn id="78" dur="1000"/>
                                        <p:tgtEl>
                                          <p:spTgt spid="11"/>
                                        </p:tgtEl>
                                      </p:cBhvr>
                                    </p:animEffect>
                                  </p:childTnLst>
                                </p:cTn>
                              </p:par>
                              <p:par>
                                <p:cTn id="79" presetID="31" presetClass="entr" presetSubtype="0" fill="hold" grpId="0" nodeType="withEffect">
                                  <p:stCondLst>
                                    <p:cond delay="0"/>
                                  </p:stCondLst>
                                  <p:childTnLst>
                                    <p:set>
                                      <p:cBhvr>
                                        <p:cTn id="80" dur="1" fill="hold">
                                          <p:stCondLst>
                                            <p:cond delay="0"/>
                                          </p:stCondLst>
                                        </p:cTn>
                                        <p:tgtEl>
                                          <p:spTgt spid="22"/>
                                        </p:tgtEl>
                                        <p:attrNameLst>
                                          <p:attrName>style.visibility</p:attrName>
                                        </p:attrNameLst>
                                      </p:cBhvr>
                                      <p:to>
                                        <p:strVal val="visible"/>
                                      </p:to>
                                    </p:set>
                                    <p:anim calcmode="lin" valueType="num">
                                      <p:cBhvr>
                                        <p:cTn id="81" dur="1000" fill="hold"/>
                                        <p:tgtEl>
                                          <p:spTgt spid="22"/>
                                        </p:tgtEl>
                                        <p:attrNameLst>
                                          <p:attrName>ppt_w</p:attrName>
                                        </p:attrNameLst>
                                      </p:cBhvr>
                                      <p:tavLst>
                                        <p:tav tm="0">
                                          <p:val>
                                            <p:fltVal val="0"/>
                                          </p:val>
                                        </p:tav>
                                        <p:tav tm="100000">
                                          <p:val>
                                            <p:strVal val="#ppt_w"/>
                                          </p:val>
                                        </p:tav>
                                      </p:tavLst>
                                    </p:anim>
                                    <p:anim calcmode="lin" valueType="num">
                                      <p:cBhvr>
                                        <p:cTn id="82" dur="1000" fill="hold"/>
                                        <p:tgtEl>
                                          <p:spTgt spid="22"/>
                                        </p:tgtEl>
                                        <p:attrNameLst>
                                          <p:attrName>ppt_h</p:attrName>
                                        </p:attrNameLst>
                                      </p:cBhvr>
                                      <p:tavLst>
                                        <p:tav tm="0">
                                          <p:val>
                                            <p:fltVal val="0"/>
                                          </p:val>
                                        </p:tav>
                                        <p:tav tm="100000">
                                          <p:val>
                                            <p:strVal val="#ppt_h"/>
                                          </p:val>
                                        </p:tav>
                                      </p:tavLst>
                                    </p:anim>
                                    <p:anim calcmode="lin" valueType="num">
                                      <p:cBhvr>
                                        <p:cTn id="83" dur="1000" fill="hold"/>
                                        <p:tgtEl>
                                          <p:spTgt spid="22"/>
                                        </p:tgtEl>
                                        <p:attrNameLst>
                                          <p:attrName>style.rotation</p:attrName>
                                        </p:attrNameLst>
                                      </p:cBhvr>
                                      <p:tavLst>
                                        <p:tav tm="0">
                                          <p:val>
                                            <p:fltVal val="90"/>
                                          </p:val>
                                        </p:tav>
                                        <p:tav tm="100000">
                                          <p:val>
                                            <p:fltVal val="0"/>
                                          </p:val>
                                        </p:tav>
                                      </p:tavLst>
                                    </p:anim>
                                    <p:animEffect transition="in" filter="fade">
                                      <p:cBhvr>
                                        <p:cTn id="84" dur="1000"/>
                                        <p:tgtEl>
                                          <p:spTgt spid="22"/>
                                        </p:tgtEl>
                                      </p:cBhvr>
                                    </p:animEffect>
                                  </p:childTnLst>
                                </p:cTn>
                              </p:par>
                              <p:par>
                                <p:cTn id="85" presetID="31" presetClass="entr" presetSubtype="0" fill="hold" nodeType="withEffect">
                                  <p:stCondLst>
                                    <p:cond delay="0"/>
                                  </p:stCondLst>
                                  <p:childTnLst>
                                    <p:set>
                                      <p:cBhvr>
                                        <p:cTn id="86" dur="1" fill="hold">
                                          <p:stCondLst>
                                            <p:cond delay="0"/>
                                          </p:stCondLst>
                                        </p:cTn>
                                        <p:tgtEl>
                                          <p:spTgt spid="16"/>
                                        </p:tgtEl>
                                        <p:attrNameLst>
                                          <p:attrName>style.visibility</p:attrName>
                                        </p:attrNameLst>
                                      </p:cBhvr>
                                      <p:to>
                                        <p:strVal val="visible"/>
                                      </p:to>
                                    </p:set>
                                    <p:anim calcmode="lin" valueType="num">
                                      <p:cBhvr>
                                        <p:cTn id="87" dur="1000" fill="hold"/>
                                        <p:tgtEl>
                                          <p:spTgt spid="16"/>
                                        </p:tgtEl>
                                        <p:attrNameLst>
                                          <p:attrName>ppt_w</p:attrName>
                                        </p:attrNameLst>
                                      </p:cBhvr>
                                      <p:tavLst>
                                        <p:tav tm="0">
                                          <p:val>
                                            <p:fltVal val="0"/>
                                          </p:val>
                                        </p:tav>
                                        <p:tav tm="100000">
                                          <p:val>
                                            <p:strVal val="#ppt_w"/>
                                          </p:val>
                                        </p:tav>
                                      </p:tavLst>
                                    </p:anim>
                                    <p:anim calcmode="lin" valueType="num">
                                      <p:cBhvr>
                                        <p:cTn id="88" dur="1000" fill="hold"/>
                                        <p:tgtEl>
                                          <p:spTgt spid="16"/>
                                        </p:tgtEl>
                                        <p:attrNameLst>
                                          <p:attrName>ppt_h</p:attrName>
                                        </p:attrNameLst>
                                      </p:cBhvr>
                                      <p:tavLst>
                                        <p:tav tm="0">
                                          <p:val>
                                            <p:fltVal val="0"/>
                                          </p:val>
                                        </p:tav>
                                        <p:tav tm="100000">
                                          <p:val>
                                            <p:strVal val="#ppt_h"/>
                                          </p:val>
                                        </p:tav>
                                      </p:tavLst>
                                    </p:anim>
                                    <p:anim calcmode="lin" valueType="num">
                                      <p:cBhvr>
                                        <p:cTn id="89" dur="1000" fill="hold"/>
                                        <p:tgtEl>
                                          <p:spTgt spid="16"/>
                                        </p:tgtEl>
                                        <p:attrNameLst>
                                          <p:attrName>style.rotation</p:attrName>
                                        </p:attrNameLst>
                                      </p:cBhvr>
                                      <p:tavLst>
                                        <p:tav tm="0">
                                          <p:val>
                                            <p:fltVal val="90"/>
                                          </p:val>
                                        </p:tav>
                                        <p:tav tm="100000">
                                          <p:val>
                                            <p:fltVal val="0"/>
                                          </p:val>
                                        </p:tav>
                                      </p:tavLst>
                                    </p:anim>
                                    <p:animEffect transition="in" filter="fade">
                                      <p:cBhvr>
                                        <p:cTn id="90"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0" grpId="0" animBg="1"/>
      <p:bldP spid="19" grpId="0"/>
      <p:bldP spid="22" grpId="0" animBg="1"/>
      <p:bldP spid="2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4B1F3059-1C5D-4027-A664-6197D573F006}"/>
              </a:ext>
            </a:extLst>
          </p:cNvPr>
          <p:cNvSpPr/>
          <p:nvPr/>
        </p:nvSpPr>
        <p:spPr>
          <a:xfrm>
            <a:off x="-12700" y="-12700"/>
            <a:ext cx="3505200" cy="6883400"/>
          </a:xfrm>
          <a:custGeom>
            <a:avLst/>
            <a:gdLst>
              <a:gd name="connsiteX0" fmla="*/ 12700 w 3505200"/>
              <a:gd name="connsiteY0" fmla="*/ 12700 h 6883400"/>
              <a:gd name="connsiteX1" fmla="*/ 3505200 w 3505200"/>
              <a:gd name="connsiteY1" fmla="*/ 0 h 6883400"/>
              <a:gd name="connsiteX2" fmla="*/ 1663700 w 3505200"/>
              <a:gd name="connsiteY2" fmla="*/ 6883400 h 6883400"/>
              <a:gd name="connsiteX3" fmla="*/ 0 w 3505200"/>
              <a:gd name="connsiteY3" fmla="*/ 6883400 h 6883400"/>
              <a:gd name="connsiteX4" fmla="*/ 12700 w 35052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5200" h="6883400">
                <a:moveTo>
                  <a:pt x="12700" y="12700"/>
                </a:moveTo>
                <a:lnTo>
                  <a:pt x="3505200" y="0"/>
                </a:lnTo>
                <a:lnTo>
                  <a:pt x="1663700" y="6883400"/>
                </a:lnTo>
                <a:lnTo>
                  <a:pt x="0" y="6883400"/>
                </a:lnTo>
                <a:cubicBezTo>
                  <a:pt x="4233" y="4593167"/>
                  <a:pt x="8467" y="2302933"/>
                  <a:pt x="12700" y="12700"/>
                </a:cubicBez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
            <a:extLst>
              <a:ext uri="{FF2B5EF4-FFF2-40B4-BE49-F238E27FC236}">
                <a16:creationId xmlns:a16="http://schemas.microsoft.com/office/drawing/2014/main" id="{D71ECB3D-DFC8-48C2-8F5A-2F57B29A057A}"/>
              </a:ext>
            </a:extLst>
          </p:cNvPr>
          <p:cNvSpPr/>
          <p:nvPr/>
        </p:nvSpPr>
        <p:spPr>
          <a:xfrm>
            <a:off x="1651000" y="-25400"/>
            <a:ext cx="10071100" cy="6908800"/>
          </a:xfrm>
          <a:custGeom>
            <a:avLst/>
            <a:gdLst>
              <a:gd name="connsiteX0" fmla="*/ 1828800 w 10071100"/>
              <a:gd name="connsiteY0" fmla="*/ 0 h 6908800"/>
              <a:gd name="connsiteX1" fmla="*/ 0 w 10071100"/>
              <a:gd name="connsiteY1" fmla="*/ 6908800 h 6908800"/>
              <a:gd name="connsiteX2" fmla="*/ 10071100 w 10071100"/>
              <a:gd name="connsiteY2" fmla="*/ 6896100 h 6908800"/>
              <a:gd name="connsiteX3" fmla="*/ 6083300 w 10071100"/>
              <a:gd name="connsiteY3" fmla="*/ 25400 h 6908800"/>
              <a:gd name="connsiteX4" fmla="*/ 1828800 w 10071100"/>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1100" h="6908800">
                <a:moveTo>
                  <a:pt x="1828800" y="0"/>
                </a:moveTo>
                <a:lnTo>
                  <a:pt x="0" y="6908800"/>
                </a:lnTo>
                <a:lnTo>
                  <a:pt x="10071100" y="6896100"/>
                </a:lnTo>
                <a:lnTo>
                  <a:pt x="6083300" y="25400"/>
                </a:lnTo>
                <a:lnTo>
                  <a:pt x="1828800" y="0"/>
                </a:lnTo>
                <a:close/>
              </a:path>
            </a:pathLst>
          </a:custGeom>
          <a:solidFill>
            <a:srgbClr val="F6B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任意多边形: 形状 5">
            <a:extLst>
              <a:ext uri="{FF2B5EF4-FFF2-40B4-BE49-F238E27FC236}">
                <a16:creationId xmlns:a16="http://schemas.microsoft.com/office/drawing/2014/main" id="{308E788A-80AE-44B3-A0C3-815597C500CB}"/>
              </a:ext>
            </a:extLst>
          </p:cNvPr>
          <p:cNvSpPr/>
          <p:nvPr/>
        </p:nvSpPr>
        <p:spPr>
          <a:xfrm>
            <a:off x="7737475" y="-12700"/>
            <a:ext cx="4467225" cy="6899275"/>
          </a:xfrm>
          <a:custGeom>
            <a:avLst/>
            <a:gdLst>
              <a:gd name="connsiteX0" fmla="*/ 0 w 4457700"/>
              <a:gd name="connsiteY0" fmla="*/ 0 h 6896100"/>
              <a:gd name="connsiteX1" fmla="*/ 4457700 w 4457700"/>
              <a:gd name="connsiteY1" fmla="*/ 12700 h 6896100"/>
              <a:gd name="connsiteX2" fmla="*/ 4457700 w 4457700"/>
              <a:gd name="connsiteY2" fmla="*/ 6896100 h 6896100"/>
              <a:gd name="connsiteX3" fmla="*/ 4000500 w 4457700"/>
              <a:gd name="connsiteY3" fmla="*/ 6883400 h 6896100"/>
              <a:gd name="connsiteX4" fmla="*/ 0 w 4457700"/>
              <a:gd name="connsiteY4" fmla="*/ 0 h 6896100"/>
              <a:gd name="connsiteX0" fmla="*/ 0 w 4457700"/>
              <a:gd name="connsiteY0" fmla="*/ 0 h 6911975"/>
              <a:gd name="connsiteX1" fmla="*/ 4457700 w 4457700"/>
              <a:gd name="connsiteY1" fmla="*/ 12700 h 6911975"/>
              <a:gd name="connsiteX2" fmla="*/ 4457700 w 4457700"/>
              <a:gd name="connsiteY2" fmla="*/ 6896100 h 6911975"/>
              <a:gd name="connsiteX3" fmla="*/ 3981450 w 4457700"/>
              <a:gd name="connsiteY3" fmla="*/ 6911975 h 6911975"/>
              <a:gd name="connsiteX4" fmla="*/ 0 w 4457700"/>
              <a:gd name="connsiteY4" fmla="*/ 0 h 6911975"/>
              <a:gd name="connsiteX0" fmla="*/ 0 w 4448175"/>
              <a:gd name="connsiteY0" fmla="*/ 34925 h 6899275"/>
              <a:gd name="connsiteX1" fmla="*/ 4448175 w 4448175"/>
              <a:gd name="connsiteY1" fmla="*/ 0 h 6899275"/>
              <a:gd name="connsiteX2" fmla="*/ 4448175 w 4448175"/>
              <a:gd name="connsiteY2" fmla="*/ 6883400 h 6899275"/>
              <a:gd name="connsiteX3" fmla="*/ 3971925 w 4448175"/>
              <a:gd name="connsiteY3" fmla="*/ 6899275 h 6899275"/>
              <a:gd name="connsiteX4" fmla="*/ 0 w 4448175"/>
              <a:gd name="connsiteY4" fmla="*/ 34925 h 6899275"/>
              <a:gd name="connsiteX0" fmla="*/ 0 w 4467225"/>
              <a:gd name="connsiteY0" fmla="*/ 6350 h 6899275"/>
              <a:gd name="connsiteX1" fmla="*/ 4467225 w 4467225"/>
              <a:gd name="connsiteY1" fmla="*/ 0 h 6899275"/>
              <a:gd name="connsiteX2" fmla="*/ 4467225 w 4467225"/>
              <a:gd name="connsiteY2" fmla="*/ 6883400 h 6899275"/>
              <a:gd name="connsiteX3" fmla="*/ 3990975 w 4467225"/>
              <a:gd name="connsiteY3" fmla="*/ 6899275 h 6899275"/>
              <a:gd name="connsiteX4" fmla="*/ 0 w 4467225"/>
              <a:gd name="connsiteY4" fmla="*/ 6350 h 689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7225" h="6899275">
                <a:moveTo>
                  <a:pt x="0" y="6350"/>
                </a:moveTo>
                <a:lnTo>
                  <a:pt x="4467225" y="0"/>
                </a:lnTo>
                <a:lnTo>
                  <a:pt x="4467225" y="6883400"/>
                </a:lnTo>
                <a:lnTo>
                  <a:pt x="3990975" y="6899275"/>
                </a:lnTo>
                <a:lnTo>
                  <a:pt x="0" y="6350"/>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6">
            <a:extLst>
              <a:ext uri="{FF2B5EF4-FFF2-40B4-BE49-F238E27FC236}">
                <a16:creationId xmlns:a16="http://schemas.microsoft.com/office/drawing/2014/main" id="{D7613381-F828-4CF3-8E77-C82AFD27146E}"/>
              </a:ext>
            </a:extLst>
          </p:cNvPr>
          <p:cNvGrpSpPr/>
          <p:nvPr/>
        </p:nvGrpSpPr>
        <p:grpSpPr>
          <a:xfrm>
            <a:off x="461736" y="336783"/>
            <a:ext cx="11260364" cy="6066967"/>
            <a:chOff x="461736" y="336783"/>
            <a:chExt cx="11260364" cy="6066967"/>
          </a:xfrm>
        </p:grpSpPr>
        <p:sp>
          <p:nvSpPr>
            <p:cNvPr id="8" name="矩形: 圆角 7">
              <a:extLst>
                <a:ext uri="{FF2B5EF4-FFF2-40B4-BE49-F238E27FC236}">
                  <a16:creationId xmlns:a16="http://schemas.microsoft.com/office/drawing/2014/main" id="{B2E6F996-B125-43A3-A5AF-E0E75C6C716F}"/>
                </a:ext>
              </a:extLst>
            </p:cNvPr>
            <p:cNvSpPr/>
            <p:nvPr/>
          </p:nvSpPr>
          <p:spPr>
            <a:xfrm>
              <a:off x="461736" y="336783"/>
              <a:ext cx="11260364" cy="6066967"/>
            </a:xfrm>
            <a:prstGeom prst="roundRect">
              <a:avLst>
                <a:gd name="adj" fmla="val 1595"/>
              </a:avLst>
            </a:prstGeom>
            <a:solidFill>
              <a:schemeClr val="bg1"/>
            </a:solidFill>
            <a:ln>
              <a:noFill/>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圆角 8">
              <a:extLst>
                <a:ext uri="{FF2B5EF4-FFF2-40B4-BE49-F238E27FC236}">
                  <a16:creationId xmlns:a16="http://schemas.microsoft.com/office/drawing/2014/main" id="{1E9BDDCD-6382-459D-958F-775801A6FA9E}"/>
                </a:ext>
              </a:extLst>
            </p:cNvPr>
            <p:cNvSpPr/>
            <p:nvPr/>
          </p:nvSpPr>
          <p:spPr>
            <a:xfrm>
              <a:off x="798286" y="624115"/>
              <a:ext cx="10580913" cy="5471886"/>
            </a:xfrm>
            <a:prstGeom prst="roundRect">
              <a:avLst>
                <a:gd name="adj" fmla="val 1595"/>
              </a:avLst>
            </a:prstGeom>
            <a:noFill/>
            <a:ln w="15875">
              <a:solidFill>
                <a:schemeClr val="tx1">
                  <a:lumMod val="95000"/>
                  <a:lumOff val="5000"/>
                </a:schemeClr>
              </a:solidFill>
              <a:prstDash val="dash"/>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13" name="图片 12">
            <a:extLst>
              <a:ext uri="{FF2B5EF4-FFF2-40B4-BE49-F238E27FC236}">
                <a16:creationId xmlns:a16="http://schemas.microsoft.com/office/drawing/2014/main" id="{88479DFB-F5AE-43B6-9ECC-7725300D62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955562" y="788456"/>
            <a:ext cx="538163" cy="404813"/>
          </a:xfrm>
          <a:prstGeom prst="rect">
            <a:avLst/>
          </a:prstGeom>
        </p:spPr>
      </p:pic>
      <p:pic>
        <p:nvPicPr>
          <p:cNvPr id="12" name="图片 11">
            <a:extLst>
              <a:ext uri="{FF2B5EF4-FFF2-40B4-BE49-F238E27FC236}">
                <a16:creationId xmlns:a16="http://schemas.microsoft.com/office/drawing/2014/main" id="{9B941415-8230-2E85-2A3A-BF677564D2F8}"/>
              </a:ext>
            </a:extLst>
          </p:cNvPr>
          <p:cNvPicPr>
            <a:picLocks noChangeAspect="1"/>
          </p:cNvPicPr>
          <p:nvPr/>
        </p:nvPicPr>
        <p:blipFill>
          <a:blip r:embed="rId4"/>
          <a:stretch>
            <a:fillRect/>
          </a:stretch>
        </p:blipFill>
        <p:spPr>
          <a:xfrm>
            <a:off x="1739900" y="721780"/>
            <a:ext cx="2789129" cy="5253497"/>
          </a:xfrm>
          <a:prstGeom prst="rect">
            <a:avLst/>
          </a:prstGeom>
        </p:spPr>
      </p:pic>
      <p:sp>
        <p:nvSpPr>
          <p:cNvPr id="25" name="文本框 24">
            <a:extLst>
              <a:ext uri="{FF2B5EF4-FFF2-40B4-BE49-F238E27FC236}">
                <a16:creationId xmlns:a16="http://schemas.microsoft.com/office/drawing/2014/main" id="{804EE3FF-A702-7CF2-6243-9B1A8E7B1D29}"/>
              </a:ext>
            </a:extLst>
          </p:cNvPr>
          <p:cNvSpPr txBox="1"/>
          <p:nvPr/>
        </p:nvSpPr>
        <p:spPr>
          <a:xfrm>
            <a:off x="5280587" y="2621394"/>
            <a:ext cx="5334917" cy="2246769"/>
          </a:xfrm>
          <a:prstGeom prst="rect">
            <a:avLst/>
          </a:prstGeom>
          <a:noFill/>
        </p:spPr>
        <p:txBody>
          <a:bodyPr wrap="square" rtlCol="0">
            <a:spAutoFit/>
          </a:bodyPr>
          <a:lstStyle/>
          <a:p>
            <a:r>
              <a:rPr lang="zh-CN" altLang="en-US" sz="2800" dirty="0"/>
              <a:t>需求变更后，在教师的消息界面，我们新增了和教师相关的消息提醒，主要分为回复教师、关注教师、点赞教师和其他与教师有关的系统通知。</a:t>
            </a:r>
          </a:p>
        </p:txBody>
      </p:sp>
      <p:grpSp>
        <p:nvGrpSpPr>
          <p:cNvPr id="43" name="组合 42">
            <a:extLst>
              <a:ext uri="{FF2B5EF4-FFF2-40B4-BE49-F238E27FC236}">
                <a16:creationId xmlns:a16="http://schemas.microsoft.com/office/drawing/2014/main" id="{CB3153B5-CDD7-010F-986F-DBA1ADC09E8D}"/>
              </a:ext>
            </a:extLst>
          </p:cNvPr>
          <p:cNvGrpSpPr/>
          <p:nvPr/>
        </p:nvGrpSpPr>
        <p:grpSpPr>
          <a:xfrm>
            <a:off x="1499033" y="1404638"/>
            <a:ext cx="5660280" cy="990000"/>
            <a:chOff x="1499033" y="1404638"/>
            <a:chExt cx="5660280" cy="990000"/>
          </a:xfrm>
        </p:grpSpPr>
        <mc:AlternateContent xmlns:mc="http://schemas.openxmlformats.org/markup-compatibility/2006" xmlns:p14="http://schemas.microsoft.com/office/powerpoint/2010/main" xmlns:aink="http://schemas.microsoft.com/office/drawing/2016/ink">
          <mc:Choice Requires="p14 aink">
            <p:contentPart p14:bwMode="auto" r:id="rId5">
              <p14:nvContentPartPr>
                <p14:cNvPr id="39" name="墨迹 38">
                  <a:extLst>
                    <a:ext uri="{FF2B5EF4-FFF2-40B4-BE49-F238E27FC236}">
                      <a16:creationId xmlns:a16="http://schemas.microsoft.com/office/drawing/2014/main" id="{EB498133-1C0B-1B6E-AB48-87812A7E08E3}"/>
                    </a:ext>
                  </a:extLst>
                </p14:cNvPr>
                <p14:cNvContentPartPr/>
                <p14:nvPr/>
              </p14:nvContentPartPr>
              <p14:xfrm>
                <a:off x="1499033" y="1658798"/>
                <a:ext cx="360" cy="360"/>
              </p14:xfrm>
            </p:contentPart>
          </mc:Choice>
          <mc:Fallback xmlns="">
            <p:pic>
              <p:nvPicPr>
                <p:cNvPr id="39" name="墨迹 38">
                  <a:extLst>
                    <a:ext uri="{FF2B5EF4-FFF2-40B4-BE49-F238E27FC236}">
                      <a16:creationId xmlns:a16="http://schemas.microsoft.com/office/drawing/2014/main" id="{EB498133-1C0B-1B6E-AB48-87812A7E08E3}"/>
                    </a:ext>
                  </a:extLst>
                </p:cNvPr>
                <p:cNvPicPr/>
                <p:nvPr/>
              </p:nvPicPr>
              <p:blipFill>
                <a:blip r:embed="rId6"/>
                <a:stretch>
                  <a:fillRect/>
                </a:stretch>
              </p:blipFill>
              <p:spPr>
                <a:xfrm>
                  <a:off x="1436033" y="128079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
              <p14:nvContentPartPr>
                <p14:cNvPr id="40" name="墨迹 39">
                  <a:extLst>
                    <a:ext uri="{FF2B5EF4-FFF2-40B4-BE49-F238E27FC236}">
                      <a16:creationId xmlns:a16="http://schemas.microsoft.com/office/drawing/2014/main" id="{B40367BA-C5B3-5042-7DED-1CF1B5778940}"/>
                    </a:ext>
                  </a:extLst>
                </p14:cNvPr>
                <p14:cNvContentPartPr/>
                <p14:nvPr/>
              </p14:nvContentPartPr>
              <p14:xfrm>
                <a:off x="1894313" y="1422278"/>
                <a:ext cx="2527560" cy="972360"/>
              </p14:xfrm>
            </p:contentPart>
          </mc:Choice>
          <mc:Fallback xmlns="">
            <p:pic>
              <p:nvPicPr>
                <p:cNvPr id="40" name="墨迹 39">
                  <a:extLst>
                    <a:ext uri="{FF2B5EF4-FFF2-40B4-BE49-F238E27FC236}">
                      <a16:creationId xmlns:a16="http://schemas.microsoft.com/office/drawing/2014/main" id="{B40367BA-C5B3-5042-7DED-1CF1B5778940}"/>
                    </a:ext>
                  </a:extLst>
                </p:cNvPr>
                <p:cNvPicPr/>
                <p:nvPr/>
              </p:nvPicPr>
              <p:blipFill>
                <a:blip r:embed="rId8"/>
                <a:stretch>
                  <a:fillRect/>
                </a:stretch>
              </p:blipFill>
              <p:spPr>
                <a:xfrm>
                  <a:off x="1831673" y="1044638"/>
                  <a:ext cx="2653200" cy="1728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9">
              <p14:nvContentPartPr>
                <p14:cNvPr id="41" name="墨迹 40">
                  <a:extLst>
                    <a:ext uri="{FF2B5EF4-FFF2-40B4-BE49-F238E27FC236}">
                      <a16:creationId xmlns:a16="http://schemas.microsoft.com/office/drawing/2014/main" id="{52DE7D87-D70E-4F1B-B49F-6F9BAC395D68}"/>
                    </a:ext>
                  </a:extLst>
                </p14:cNvPr>
                <p14:cNvContentPartPr/>
                <p14:nvPr/>
              </p14:nvContentPartPr>
              <p14:xfrm>
                <a:off x="4364273" y="1658438"/>
                <a:ext cx="2132280" cy="180360"/>
              </p14:xfrm>
            </p:contentPart>
          </mc:Choice>
          <mc:Fallback xmlns="">
            <p:pic>
              <p:nvPicPr>
                <p:cNvPr id="41" name="墨迹 40">
                  <a:extLst>
                    <a:ext uri="{FF2B5EF4-FFF2-40B4-BE49-F238E27FC236}">
                      <a16:creationId xmlns:a16="http://schemas.microsoft.com/office/drawing/2014/main" id="{52DE7D87-D70E-4F1B-B49F-6F9BAC395D68}"/>
                    </a:ext>
                  </a:extLst>
                </p:cNvPr>
                <p:cNvPicPr/>
                <p:nvPr/>
              </p:nvPicPr>
              <p:blipFill>
                <a:blip r:embed="rId10"/>
                <a:stretch>
                  <a:fillRect/>
                </a:stretch>
              </p:blipFill>
              <p:spPr>
                <a:xfrm>
                  <a:off x="4301633" y="1280438"/>
                  <a:ext cx="2257920" cy="9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1">
              <p14:nvContentPartPr>
                <p14:cNvPr id="42" name="墨迹 41">
                  <a:extLst>
                    <a:ext uri="{FF2B5EF4-FFF2-40B4-BE49-F238E27FC236}">
                      <a16:creationId xmlns:a16="http://schemas.microsoft.com/office/drawing/2014/main" id="{C7AB6777-FBC9-9E78-7D44-74E9A59D3ABE}"/>
                    </a:ext>
                  </a:extLst>
                </p14:cNvPr>
                <p14:cNvContentPartPr/>
                <p14:nvPr/>
              </p14:nvContentPartPr>
              <p14:xfrm>
                <a:off x="6278033" y="1404638"/>
                <a:ext cx="881280" cy="462960"/>
              </p14:xfrm>
            </p:contentPart>
          </mc:Choice>
          <mc:Fallback xmlns="">
            <p:pic>
              <p:nvPicPr>
                <p:cNvPr id="42" name="墨迹 41">
                  <a:extLst>
                    <a:ext uri="{FF2B5EF4-FFF2-40B4-BE49-F238E27FC236}">
                      <a16:creationId xmlns:a16="http://schemas.microsoft.com/office/drawing/2014/main" id="{C7AB6777-FBC9-9E78-7D44-74E9A59D3ABE}"/>
                    </a:ext>
                  </a:extLst>
                </p:cNvPr>
                <p:cNvPicPr/>
                <p:nvPr/>
              </p:nvPicPr>
              <p:blipFill>
                <a:blip r:embed="rId12"/>
                <a:stretch>
                  <a:fillRect/>
                </a:stretch>
              </p:blipFill>
              <p:spPr>
                <a:xfrm>
                  <a:off x="6215393" y="1026638"/>
                  <a:ext cx="1006920" cy="1218600"/>
                </a:xfrm>
                <a:prstGeom prst="rect">
                  <a:avLst/>
                </a:prstGeom>
              </p:spPr>
            </p:pic>
          </mc:Fallback>
        </mc:AlternateContent>
      </p:grpSp>
      <p:sp>
        <p:nvSpPr>
          <p:cNvPr id="44" name="矩形 43">
            <a:extLst>
              <a:ext uri="{FF2B5EF4-FFF2-40B4-BE49-F238E27FC236}">
                <a16:creationId xmlns:a16="http://schemas.microsoft.com/office/drawing/2014/main" id="{5E3D8171-267F-7BEC-B419-F98A37C99C8C}"/>
              </a:ext>
            </a:extLst>
          </p:cNvPr>
          <p:cNvSpPr/>
          <p:nvPr/>
        </p:nvSpPr>
        <p:spPr>
          <a:xfrm>
            <a:off x="7234411" y="1453389"/>
            <a:ext cx="902811" cy="523220"/>
          </a:xfrm>
          <a:prstGeom prst="rect">
            <a:avLst/>
          </a:prstGeom>
          <a:noFill/>
        </p:spPr>
        <p:txBody>
          <a:bodyPr wrap="none" lIns="91440" tIns="45720" rIns="91440" bIns="45720">
            <a:spAutoFit/>
          </a:bodyPr>
          <a:lstStyle/>
          <a:p>
            <a:pPr algn="ctr"/>
            <a:r>
              <a:rPr lang="zh-CN" altLang="en-US" sz="2800" b="1" dirty="0">
                <a:ln w="6600">
                  <a:solidFill>
                    <a:schemeClr val="accent2"/>
                  </a:solidFill>
                  <a:prstDash val="solid"/>
                </a:ln>
                <a:solidFill>
                  <a:srgbClr val="FFFFFF"/>
                </a:solidFill>
                <a:effectLst>
                  <a:outerShdw dist="38100" dir="2700000" algn="tl" rotWithShape="0">
                    <a:schemeClr val="accent2"/>
                  </a:outerShdw>
                </a:effectLst>
              </a:rPr>
              <a:t>新增</a:t>
            </a:r>
            <a:endParaRPr lang="zh-CN" altLang="en-US" sz="2800" b="1" cap="none" spc="0" dirty="0">
              <a:ln w="6600">
                <a:solidFill>
                  <a:schemeClr val="accent2"/>
                </a:solidFill>
                <a:prstDash val="solid"/>
              </a:ln>
              <a:solidFill>
                <a:srgbClr val="FFFFFF"/>
              </a:solidFill>
              <a:effectLst>
                <a:outerShdw dist="38100" dir="2700000" algn="tl" rotWithShape="0">
                  <a:schemeClr val="accent2"/>
                </a:outerShdw>
              </a:effectLst>
            </a:endParaRPr>
          </a:p>
        </p:txBody>
      </p:sp>
      <mc:AlternateContent xmlns:mc="http://schemas.openxmlformats.org/markup-compatibility/2006" xmlns:p14="http://schemas.microsoft.com/office/powerpoint/2010/main" xmlns:aink="http://schemas.microsoft.com/office/drawing/2016/ink">
        <mc:Choice Requires="p14 aink">
          <p:contentPart p14:bwMode="auto" r:id="rId13">
            <p14:nvContentPartPr>
              <p14:cNvPr id="65" name="墨迹 64">
                <a:extLst>
                  <a:ext uri="{FF2B5EF4-FFF2-40B4-BE49-F238E27FC236}">
                    <a16:creationId xmlns:a16="http://schemas.microsoft.com/office/drawing/2014/main" id="{C5E97805-06DE-5C1E-0515-8F293797C6AB}"/>
                  </a:ext>
                </a:extLst>
              </p14:cNvPr>
              <p14:cNvContentPartPr/>
              <p14:nvPr/>
            </p14:nvContentPartPr>
            <p14:xfrm>
              <a:off x="5571353" y="2913038"/>
              <a:ext cx="360" cy="360"/>
            </p14:xfrm>
          </p:contentPart>
        </mc:Choice>
        <mc:Fallback xmlns="">
          <p:pic>
            <p:nvPicPr>
              <p:cNvPr id="65" name="墨迹 64">
                <a:extLst>
                  <a:ext uri="{FF2B5EF4-FFF2-40B4-BE49-F238E27FC236}">
                    <a16:creationId xmlns:a16="http://schemas.microsoft.com/office/drawing/2014/main" id="{C5E97805-06DE-5C1E-0515-8F293797C6AB}"/>
                  </a:ext>
                </a:extLst>
              </p:cNvPr>
              <p:cNvPicPr/>
              <p:nvPr/>
            </p:nvPicPr>
            <p:blipFill>
              <a:blip r:embed="rId14"/>
              <a:stretch>
                <a:fillRect/>
              </a:stretch>
            </p:blipFill>
            <p:spPr>
              <a:xfrm>
                <a:off x="5508353" y="2535038"/>
                <a:ext cx="126000" cy="756000"/>
              </a:xfrm>
              <a:prstGeom prst="rect">
                <a:avLst/>
              </a:prstGeom>
            </p:spPr>
          </p:pic>
        </mc:Fallback>
      </mc:AlternateContent>
      <p:grpSp>
        <p:nvGrpSpPr>
          <p:cNvPr id="74" name="组合 73">
            <a:extLst>
              <a:ext uri="{FF2B5EF4-FFF2-40B4-BE49-F238E27FC236}">
                <a16:creationId xmlns:a16="http://schemas.microsoft.com/office/drawing/2014/main" id="{303B801A-5B0B-E750-E9B9-CF7F4BD96C3C}"/>
              </a:ext>
            </a:extLst>
          </p:cNvPr>
          <p:cNvGrpSpPr/>
          <p:nvPr/>
        </p:nvGrpSpPr>
        <p:grpSpPr>
          <a:xfrm>
            <a:off x="4807433" y="3459518"/>
            <a:ext cx="622440" cy="64440"/>
            <a:chOff x="4807433" y="3459518"/>
            <a:chExt cx="622440" cy="64440"/>
          </a:xfrm>
        </p:grpSpPr>
        <mc:AlternateContent xmlns:mc="http://schemas.openxmlformats.org/markup-compatibility/2006" xmlns:p14="http://schemas.microsoft.com/office/powerpoint/2010/main" xmlns:aink="http://schemas.microsoft.com/office/drawing/2016/ink">
          <mc:Choice Requires="p14 aink">
            <p:contentPart p14:bwMode="auto" r:id="rId15">
              <p14:nvContentPartPr>
                <p14:cNvPr id="45" name="墨迹 44">
                  <a:extLst>
                    <a:ext uri="{FF2B5EF4-FFF2-40B4-BE49-F238E27FC236}">
                      <a16:creationId xmlns:a16="http://schemas.microsoft.com/office/drawing/2014/main" id="{F0B1A121-59BD-695D-723F-38CC31018001}"/>
                    </a:ext>
                  </a:extLst>
                </p14:cNvPr>
                <p14:cNvContentPartPr/>
                <p14:nvPr/>
              </p14:nvContentPartPr>
              <p14:xfrm>
                <a:off x="4807433" y="3506678"/>
                <a:ext cx="360" cy="360"/>
              </p14:xfrm>
            </p:contentPart>
          </mc:Choice>
          <mc:Fallback xmlns="">
            <p:pic>
              <p:nvPicPr>
                <p:cNvPr id="45" name="墨迹 44">
                  <a:extLst>
                    <a:ext uri="{FF2B5EF4-FFF2-40B4-BE49-F238E27FC236}">
                      <a16:creationId xmlns:a16="http://schemas.microsoft.com/office/drawing/2014/main" id="{F0B1A121-59BD-695D-723F-38CC31018001}"/>
                    </a:ext>
                  </a:extLst>
                </p:cNvPr>
                <p:cNvPicPr/>
                <p:nvPr/>
              </p:nvPicPr>
              <p:blipFill>
                <a:blip r:embed="rId16"/>
                <a:stretch>
                  <a:fillRect/>
                </a:stretch>
              </p:blipFill>
              <p:spPr>
                <a:xfrm>
                  <a:off x="4744793" y="312867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7">
              <p14:nvContentPartPr>
                <p14:cNvPr id="46" name="墨迹 45">
                  <a:extLst>
                    <a:ext uri="{FF2B5EF4-FFF2-40B4-BE49-F238E27FC236}">
                      <a16:creationId xmlns:a16="http://schemas.microsoft.com/office/drawing/2014/main" id="{7DC2E32A-5E99-599D-3263-6FBBA83F2359}"/>
                    </a:ext>
                  </a:extLst>
                </p14:cNvPr>
                <p14:cNvContentPartPr/>
                <p14:nvPr/>
              </p14:nvContentPartPr>
              <p14:xfrm>
                <a:off x="4807433" y="3506678"/>
                <a:ext cx="360" cy="360"/>
              </p14:xfrm>
            </p:contentPart>
          </mc:Choice>
          <mc:Fallback xmlns="">
            <p:pic>
              <p:nvPicPr>
                <p:cNvPr id="46" name="墨迹 45">
                  <a:extLst>
                    <a:ext uri="{FF2B5EF4-FFF2-40B4-BE49-F238E27FC236}">
                      <a16:creationId xmlns:a16="http://schemas.microsoft.com/office/drawing/2014/main" id="{7DC2E32A-5E99-599D-3263-6FBBA83F2359}"/>
                    </a:ext>
                  </a:extLst>
                </p:cNvPr>
                <p:cNvPicPr/>
                <p:nvPr/>
              </p:nvPicPr>
              <p:blipFill>
                <a:blip r:embed="rId16"/>
                <a:stretch>
                  <a:fillRect/>
                </a:stretch>
              </p:blipFill>
              <p:spPr>
                <a:xfrm>
                  <a:off x="4744793" y="312867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8">
              <p14:nvContentPartPr>
                <p14:cNvPr id="66" name="墨迹 65">
                  <a:extLst>
                    <a:ext uri="{FF2B5EF4-FFF2-40B4-BE49-F238E27FC236}">
                      <a16:creationId xmlns:a16="http://schemas.microsoft.com/office/drawing/2014/main" id="{8DE31516-ADDC-8CC3-D658-B10387BE21CC}"/>
                    </a:ext>
                  </a:extLst>
                </p14:cNvPr>
                <p14:cNvContentPartPr/>
                <p14:nvPr/>
              </p14:nvContentPartPr>
              <p14:xfrm>
                <a:off x="5297753" y="3459518"/>
                <a:ext cx="360" cy="360"/>
              </p14:xfrm>
            </p:contentPart>
          </mc:Choice>
          <mc:Fallback xmlns="">
            <p:pic>
              <p:nvPicPr>
                <p:cNvPr id="66" name="墨迹 65">
                  <a:extLst>
                    <a:ext uri="{FF2B5EF4-FFF2-40B4-BE49-F238E27FC236}">
                      <a16:creationId xmlns:a16="http://schemas.microsoft.com/office/drawing/2014/main" id="{8DE31516-ADDC-8CC3-D658-B10387BE21CC}"/>
                    </a:ext>
                  </a:extLst>
                </p:cNvPr>
                <p:cNvPicPr/>
                <p:nvPr/>
              </p:nvPicPr>
              <p:blipFill>
                <a:blip r:embed="rId19"/>
                <a:stretch>
                  <a:fillRect/>
                </a:stretch>
              </p:blipFill>
              <p:spPr>
                <a:xfrm>
                  <a:off x="5235113" y="308151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0">
              <p14:nvContentPartPr>
                <p14:cNvPr id="67" name="墨迹 66">
                  <a:extLst>
                    <a:ext uri="{FF2B5EF4-FFF2-40B4-BE49-F238E27FC236}">
                      <a16:creationId xmlns:a16="http://schemas.microsoft.com/office/drawing/2014/main" id="{3206BCBF-0A6C-D1B6-D2C2-FF7FABFA2A93}"/>
                    </a:ext>
                  </a:extLst>
                </p14:cNvPr>
                <p14:cNvContentPartPr/>
                <p14:nvPr/>
              </p14:nvContentPartPr>
              <p14:xfrm>
                <a:off x="5297753" y="3459518"/>
                <a:ext cx="360" cy="360"/>
              </p14:xfrm>
            </p:contentPart>
          </mc:Choice>
          <mc:Fallback xmlns="">
            <p:pic>
              <p:nvPicPr>
                <p:cNvPr id="67" name="墨迹 66">
                  <a:extLst>
                    <a:ext uri="{FF2B5EF4-FFF2-40B4-BE49-F238E27FC236}">
                      <a16:creationId xmlns:a16="http://schemas.microsoft.com/office/drawing/2014/main" id="{3206BCBF-0A6C-D1B6-D2C2-FF7FABFA2A93}"/>
                    </a:ext>
                  </a:extLst>
                </p:cNvPr>
                <p:cNvPicPr/>
                <p:nvPr/>
              </p:nvPicPr>
              <p:blipFill>
                <a:blip r:embed="rId19"/>
                <a:stretch>
                  <a:fillRect/>
                </a:stretch>
              </p:blipFill>
              <p:spPr>
                <a:xfrm>
                  <a:off x="5235113" y="308151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1">
              <p14:nvContentPartPr>
                <p14:cNvPr id="69" name="墨迹 68">
                  <a:extLst>
                    <a:ext uri="{FF2B5EF4-FFF2-40B4-BE49-F238E27FC236}">
                      <a16:creationId xmlns:a16="http://schemas.microsoft.com/office/drawing/2014/main" id="{CFB5E98E-E71B-9767-CA02-A911734BC8A4}"/>
                    </a:ext>
                  </a:extLst>
                </p14:cNvPr>
                <p14:cNvContentPartPr/>
                <p14:nvPr/>
              </p14:nvContentPartPr>
              <p14:xfrm>
                <a:off x="5429513" y="3478598"/>
                <a:ext cx="360" cy="360"/>
              </p14:xfrm>
            </p:contentPart>
          </mc:Choice>
          <mc:Fallback xmlns="">
            <p:pic>
              <p:nvPicPr>
                <p:cNvPr id="69" name="墨迹 68">
                  <a:extLst>
                    <a:ext uri="{FF2B5EF4-FFF2-40B4-BE49-F238E27FC236}">
                      <a16:creationId xmlns:a16="http://schemas.microsoft.com/office/drawing/2014/main" id="{CFB5E98E-E71B-9767-CA02-A911734BC8A4}"/>
                    </a:ext>
                  </a:extLst>
                </p:cNvPr>
                <p:cNvPicPr/>
                <p:nvPr/>
              </p:nvPicPr>
              <p:blipFill>
                <a:blip r:embed="rId22"/>
                <a:stretch>
                  <a:fillRect/>
                </a:stretch>
              </p:blipFill>
              <p:spPr>
                <a:xfrm>
                  <a:off x="5366873" y="310059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3">
              <p14:nvContentPartPr>
                <p14:cNvPr id="70" name="墨迹 69">
                  <a:extLst>
                    <a:ext uri="{FF2B5EF4-FFF2-40B4-BE49-F238E27FC236}">
                      <a16:creationId xmlns:a16="http://schemas.microsoft.com/office/drawing/2014/main" id="{637D7F66-7F84-DA27-52F7-F6ED3273D954}"/>
                    </a:ext>
                  </a:extLst>
                </p14:cNvPr>
                <p14:cNvContentPartPr/>
                <p14:nvPr/>
              </p14:nvContentPartPr>
              <p14:xfrm>
                <a:off x="5429513" y="3478598"/>
                <a:ext cx="360" cy="360"/>
              </p14:xfrm>
            </p:contentPart>
          </mc:Choice>
          <mc:Fallback xmlns="">
            <p:pic>
              <p:nvPicPr>
                <p:cNvPr id="70" name="墨迹 69">
                  <a:extLst>
                    <a:ext uri="{FF2B5EF4-FFF2-40B4-BE49-F238E27FC236}">
                      <a16:creationId xmlns:a16="http://schemas.microsoft.com/office/drawing/2014/main" id="{637D7F66-7F84-DA27-52F7-F6ED3273D954}"/>
                    </a:ext>
                  </a:extLst>
                </p:cNvPr>
                <p:cNvPicPr/>
                <p:nvPr/>
              </p:nvPicPr>
              <p:blipFill>
                <a:blip r:embed="rId22"/>
                <a:stretch>
                  <a:fillRect/>
                </a:stretch>
              </p:blipFill>
              <p:spPr>
                <a:xfrm>
                  <a:off x="5366873" y="310059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4">
              <p14:nvContentPartPr>
                <p14:cNvPr id="71" name="墨迹 70">
                  <a:extLst>
                    <a:ext uri="{FF2B5EF4-FFF2-40B4-BE49-F238E27FC236}">
                      <a16:creationId xmlns:a16="http://schemas.microsoft.com/office/drawing/2014/main" id="{D3CE19FC-CFB3-215C-9931-F909C904F7F2}"/>
                    </a:ext>
                  </a:extLst>
                </p14:cNvPr>
                <p14:cNvContentPartPr/>
                <p14:nvPr/>
              </p14:nvContentPartPr>
              <p14:xfrm>
                <a:off x="5344553" y="3516038"/>
                <a:ext cx="19440" cy="7920"/>
              </p14:xfrm>
            </p:contentPart>
          </mc:Choice>
          <mc:Fallback xmlns="">
            <p:pic>
              <p:nvPicPr>
                <p:cNvPr id="71" name="墨迹 70">
                  <a:extLst>
                    <a:ext uri="{FF2B5EF4-FFF2-40B4-BE49-F238E27FC236}">
                      <a16:creationId xmlns:a16="http://schemas.microsoft.com/office/drawing/2014/main" id="{D3CE19FC-CFB3-215C-9931-F909C904F7F2}"/>
                    </a:ext>
                  </a:extLst>
                </p:cNvPr>
                <p:cNvPicPr/>
                <p:nvPr/>
              </p:nvPicPr>
              <p:blipFill>
                <a:blip r:embed="rId25"/>
                <a:stretch>
                  <a:fillRect/>
                </a:stretch>
              </p:blipFill>
              <p:spPr>
                <a:xfrm>
                  <a:off x="5281913" y="3138038"/>
                  <a:ext cx="145080" cy="7635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6">
              <p14:nvContentPartPr>
                <p14:cNvPr id="72" name="墨迹 71">
                  <a:extLst>
                    <a:ext uri="{FF2B5EF4-FFF2-40B4-BE49-F238E27FC236}">
                      <a16:creationId xmlns:a16="http://schemas.microsoft.com/office/drawing/2014/main" id="{61A59C4D-51BD-2364-A5BB-F478D27400F9}"/>
                    </a:ext>
                  </a:extLst>
                </p14:cNvPr>
                <p14:cNvContentPartPr/>
                <p14:nvPr/>
              </p14:nvContentPartPr>
              <p14:xfrm>
                <a:off x="5307113" y="3493358"/>
                <a:ext cx="360" cy="3960"/>
              </p14:xfrm>
            </p:contentPart>
          </mc:Choice>
          <mc:Fallback xmlns="">
            <p:pic>
              <p:nvPicPr>
                <p:cNvPr id="72" name="墨迹 71">
                  <a:extLst>
                    <a:ext uri="{FF2B5EF4-FFF2-40B4-BE49-F238E27FC236}">
                      <a16:creationId xmlns:a16="http://schemas.microsoft.com/office/drawing/2014/main" id="{61A59C4D-51BD-2364-A5BB-F478D27400F9}"/>
                    </a:ext>
                  </a:extLst>
                </p:cNvPr>
                <p:cNvPicPr/>
                <p:nvPr/>
              </p:nvPicPr>
              <p:blipFill>
                <a:blip r:embed="rId27"/>
                <a:stretch>
                  <a:fillRect/>
                </a:stretch>
              </p:blipFill>
              <p:spPr>
                <a:xfrm>
                  <a:off x="5244473" y="3115718"/>
                  <a:ext cx="126000" cy="75960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28">
            <p14:nvContentPartPr>
              <p14:cNvPr id="73" name="墨迹 72">
                <a:extLst>
                  <a:ext uri="{FF2B5EF4-FFF2-40B4-BE49-F238E27FC236}">
                    <a16:creationId xmlns:a16="http://schemas.microsoft.com/office/drawing/2014/main" id="{7EEA3D73-9112-FFE3-4901-2E8E3B066C2C}"/>
                  </a:ext>
                </a:extLst>
              </p14:cNvPr>
              <p14:cNvContentPartPr/>
              <p14:nvPr/>
            </p14:nvContentPartPr>
            <p14:xfrm>
              <a:off x="-527767" y="2446838"/>
              <a:ext cx="360" cy="3960"/>
            </p14:xfrm>
          </p:contentPart>
        </mc:Choice>
        <mc:Fallback xmlns="">
          <p:pic>
            <p:nvPicPr>
              <p:cNvPr id="73" name="墨迹 72">
                <a:extLst>
                  <a:ext uri="{FF2B5EF4-FFF2-40B4-BE49-F238E27FC236}">
                    <a16:creationId xmlns:a16="http://schemas.microsoft.com/office/drawing/2014/main" id="{7EEA3D73-9112-FFE3-4901-2E8E3B066C2C}"/>
                  </a:ext>
                </a:extLst>
              </p:cNvPr>
              <p:cNvPicPr/>
              <p:nvPr/>
            </p:nvPicPr>
            <p:blipFill>
              <a:blip r:embed="rId29"/>
              <a:stretch>
                <a:fillRect/>
              </a:stretch>
            </p:blipFill>
            <p:spPr>
              <a:xfrm>
                <a:off x="-590767" y="2069198"/>
                <a:ext cx="126000" cy="759600"/>
              </a:xfrm>
              <a:prstGeom prst="rect">
                <a:avLst/>
              </a:prstGeom>
            </p:spPr>
          </p:pic>
        </mc:Fallback>
      </mc:AlternateContent>
    </p:spTree>
    <p:extLst>
      <p:ext uri="{BB962C8B-B14F-4D97-AF65-F5344CB8AC3E}">
        <p14:creationId xmlns:p14="http://schemas.microsoft.com/office/powerpoint/2010/main" val="1240689026"/>
      </p:ext>
    </p:extLst>
  </p:cSld>
  <p:clrMapOvr>
    <a:masterClrMapping/>
  </p:clrMapOvr>
  <mc:AlternateContent xmlns:mc="http://schemas.openxmlformats.org/markup-compatibility/2006">
    <mc:Choice xmlns:p14="http://schemas.microsoft.com/office/powerpoint/2010/main" Requires="p14">
      <p:transition spd="slow" p14:dur="175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75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750"/>
                                        <p:tgtEl>
                                          <p:spTgt spid="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750"/>
                                        <p:tgtEl>
                                          <p:spTgt spid="5"/>
                                        </p:tgtEl>
                                      </p:cBhvr>
                                    </p:animEffect>
                                  </p:childTnLst>
                                </p:cTn>
                              </p:par>
                            </p:childTnLst>
                          </p:cTn>
                        </p:par>
                        <p:par>
                          <p:cTn id="14" fill="hold">
                            <p:stCondLst>
                              <p:cond delay="750"/>
                            </p:stCondLst>
                            <p:childTnLst>
                              <p:par>
                                <p:cTn id="15" presetID="53" presetClass="entr" presetSubtype="16"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750" fill="hold"/>
                                        <p:tgtEl>
                                          <p:spTgt spid="7"/>
                                        </p:tgtEl>
                                        <p:attrNameLst>
                                          <p:attrName>ppt_w</p:attrName>
                                        </p:attrNameLst>
                                      </p:cBhvr>
                                      <p:tavLst>
                                        <p:tav tm="0">
                                          <p:val>
                                            <p:fltVal val="0"/>
                                          </p:val>
                                        </p:tav>
                                        <p:tav tm="100000">
                                          <p:val>
                                            <p:strVal val="#ppt_w"/>
                                          </p:val>
                                        </p:tav>
                                      </p:tavLst>
                                    </p:anim>
                                    <p:anim calcmode="lin" valueType="num">
                                      <p:cBhvr>
                                        <p:cTn id="18" dur="750" fill="hold"/>
                                        <p:tgtEl>
                                          <p:spTgt spid="7"/>
                                        </p:tgtEl>
                                        <p:attrNameLst>
                                          <p:attrName>ppt_h</p:attrName>
                                        </p:attrNameLst>
                                      </p:cBhvr>
                                      <p:tavLst>
                                        <p:tav tm="0">
                                          <p:val>
                                            <p:fltVal val="0"/>
                                          </p:val>
                                        </p:tav>
                                        <p:tav tm="100000">
                                          <p:val>
                                            <p:strVal val="#ppt_h"/>
                                          </p:val>
                                        </p:tav>
                                      </p:tavLst>
                                    </p:anim>
                                    <p:animEffect transition="in" filter="fade">
                                      <p:cBhvr>
                                        <p:cTn id="19" dur="750"/>
                                        <p:tgtEl>
                                          <p:spTgt spid="7"/>
                                        </p:tgtEl>
                                      </p:cBhvr>
                                    </p:animEffect>
                                  </p:childTnLst>
                                </p:cTn>
                              </p:par>
                            </p:childTnLst>
                          </p:cTn>
                        </p:par>
                        <p:par>
                          <p:cTn id="20" fill="hold">
                            <p:stCondLst>
                              <p:cond delay="1500"/>
                            </p:stCondLst>
                            <p:childTnLst>
                              <p:par>
                                <p:cTn id="21" presetID="22" presetClass="entr" presetSubtype="4"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4B1F3059-1C5D-4027-A664-6197D573F006}"/>
              </a:ext>
            </a:extLst>
          </p:cNvPr>
          <p:cNvSpPr/>
          <p:nvPr/>
        </p:nvSpPr>
        <p:spPr>
          <a:xfrm>
            <a:off x="-12700" y="-12700"/>
            <a:ext cx="3505200" cy="6883400"/>
          </a:xfrm>
          <a:custGeom>
            <a:avLst/>
            <a:gdLst>
              <a:gd name="connsiteX0" fmla="*/ 12700 w 3505200"/>
              <a:gd name="connsiteY0" fmla="*/ 12700 h 6883400"/>
              <a:gd name="connsiteX1" fmla="*/ 3505200 w 3505200"/>
              <a:gd name="connsiteY1" fmla="*/ 0 h 6883400"/>
              <a:gd name="connsiteX2" fmla="*/ 1663700 w 3505200"/>
              <a:gd name="connsiteY2" fmla="*/ 6883400 h 6883400"/>
              <a:gd name="connsiteX3" fmla="*/ 0 w 3505200"/>
              <a:gd name="connsiteY3" fmla="*/ 6883400 h 6883400"/>
              <a:gd name="connsiteX4" fmla="*/ 12700 w 35052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5200" h="6883400">
                <a:moveTo>
                  <a:pt x="12700" y="12700"/>
                </a:moveTo>
                <a:lnTo>
                  <a:pt x="3505200" y="0"/>
                </a:lnTo>
                <a:lnTo>
                  <a:pt x="1663700" y="6883400"/>
                </a:lnTo>
                <a:lnTo>
                  <a:pt x="0" y="6883400"/>
                </a:lnTo>
                <a:cubicBezTo>
                  <a:pt x="4233" y="4593167"/>
                  <a:pt x="8467" y="2302933"/>
                  <a:pt x="12700" y="12700"/>
                </a:cubicBez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
            <a:extLst>
              <a:ext uri="{FF2B5EF4-FFF2-40B4-BE49-F238E27FC236}">
                <a16:creationId xmlns:a16="http://schemas.microsoft.com/office/drawing/2014/main" id="{D71ECB3D-DFC8-48C2-8F5A-2F57B29A057A}"/>
              </a:ext>
            </a:extLst>
          </p:cNvPr>
          <p:cNvSpPr/>
          <p:nvPr/>
        </p:nvSpPr>
        <p:spPr>
          <a:xfrm>
            <a:off x="1651000" y="-25400"/>
            <a:ext cx="10071100" cy="6908800"/>
          </a:xfrm>
          <a:custGeom>
            <a:avLst/>
            <a:gdLst>
              <a:gd name="connsiteX0" fmla="*/ 1828800 w 10071100"/>
              <a:gd name="connsiteY0" fmla="*/ 0 h 6908800"/>
              <a:gd name="connsiteX1" fmla="*/ 0 w 10071100"/>
              <a:gd name="connsiteY1" fmla="*/ 6908800 h 6908800"/>
              <a:gd name="connsiteX2" fmla="*/ 10071100 w 10071100"/>
              <a:gd name="connsiteY2" fmla="*/ 6896100 h 6908800"/>
              <a:gd name="connsiteX3" fmla="*/ 6083300 w 10071100"/>
              <a:gd name="connsiteY3" fmla="*/ 25400 h 6908800"/>
              <a:gd name="connsiteX4" fmla="*/ 1828800 w 10071100"/>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1100" h="6908800">
                <a:moveTo>
                  <a:pt x="1828800" y="0"/>
                </a:moveTo>
                <a:lnTo>
                  <a:pt x="0" y="6908800"/>
                </a:lnTo>
                <a:lnTo>
                  <a:pt x="10071100" y="6896100"/>
                </a:lnTo>
                <a:lnTo>
                  <a:pt x="6083300" y="25400"/>
                </a:lnTo>
                <a:lnTo>
                  <a:pt x="1828800" y="0"/>
                </a:lnTo>
                <a:close/>
              </a:path>
            </a:pathLst>
          </a:custGeom>
          <a:solidFill>
            <a:srgbClr val="F6B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任意多边形: 形状 5">
            <a:extLst>
              <a:ext uri="{FF2B5EF4-FFF2-40B4-BE49-F238E27FC236}">
                <a16:creationId xmlns:a16="http://schemas.microsoft.com/office/drawing/2014/main" id="{308E788A-80AE-44B3-A0C3-815597C500CB}"/>
              </a:ext>
            </a:extLst>
          </p:cNvPr>
          <p:cNvSpPr/>
          <p:nvPr/>
        </p:nvSpPr>
        <p:spPr>
          <a:xfrm>
            <a:off x="7737475" y="-12700"/>
            <a:ext cx="4467225" cy="6899275"/>
          </a:xfrm>
          <a:custGeom>
            <a:avLst/>
            <a:gdLst>
              <a:gd name="connsiteX0" fmla="*/ 0 w 4457700"/>
              <a:gd name="connsiteY0" fmla="*/ 0 h 6896100"/>
              <a:gd name="connsiteX1" fmla="*/ 4457700 w 4457700"/>
              <a:gd name="connsiteY1" fmla="*/ 12700 h 6896100"/>
              <a:gd name="connsiteX2" fmla="*/ 4457700 w 4457700"/>
              <a:gd name="connsiteY2" fmla="*/ 6896100 h 6896100"/>
              <a:gd name="connsiteX3" fmla="*/ 4000500 w 4457700"/>
              <a:gd name="connsiteY3" fmla="*/ 6883400 h 6896100"/>
              <a:gd name="connsiteX4" fmla="*/ 0 w 4457700"/>
              <a:gd name="connsiteY4" fmla="*/ 0 h 6896100"/>
              <a:gd name="connsiteX0" fmla="*/ 0 w 4457700"/>
              <a:gd name="connsiteY0" fmla="*/ 0 h 6911975"/>
              <a:gd name="connsiteX1" fmla="*/ 4457700 w 4457700"/>
              <a:gd name="connsiteY1" fmla="*/ 12700 h 6911975"/>
              <a:gd name="connsiteX2" fmla="*/ 4457700 w 4457700"/>
              <a:gd name="connsiteY2" fmla="*/ 6896100 h 6911975"/>
              <a:gd name="connsiteX3" fmla="*/ 3981450 w 4457700"/>
              <a:gd name="connsiteY3" fmla="*/ 6911975 h 6911975"/>
              <a:gd name="connsiteX4" fmla="*/ 0 w 4457700"/>
              <a:gd name="connsiteY4" fmla="*/ 0 h 6911975"/>
              <a:gd name="connsiteX0" fmla="*/ 0 w 4448175"/>
              <a:gd name="connsiteY0" fmla="*/ 34925 h 6899275"/>
              <a:gd name="connsiteX1" fmla="*/ 4448175 w 4448175"/>
              <a:gd name="connsiteY1" fmla="*/ 0 h 6899275"/>
              <a:gd name="connsiteX2" fmla="*/ 4448175 w 4448175"/>
              <a:gd name="connsiteY2" fmla="*/ 6883400 h 6899275"/>
              <a:gd name="connsiteX3" fmla="*/ 3971925 w 4448175"/>
              <a:gd name="connsiteY3" fmla="*/ 6899275 h 6899275"/>
              <a:gd name="connsiteX4" fmla="*/ 0 w 4448175"/>
              <a:gd name="connsiteY4" fmla="*/ 34925 h 6899275"/>
              <a:gd name="connsiteX0" fmla="*/ 0 w 4467225"/>
              <a:gd name="connsiteY0" fmla="*/ 6350 h 6899275"/>
              <a:gd name="connsiteX1" fmla="*/ 4467225 w 4467225"/>
              <a:gd name="connsiteY1" fmla="*/ 0 h 6899275"/>
              <a:gd name="connsiteX2" fmla="*/ 4467225 w 4467225"/>
              <a:gd name="connsiteY2" fmla="*/ 6883400 h 6899275"/>
              <a:gd name="connsiteX3" fmla="*/ 3990975 w 4467225"/>
              <a:gd name="connsiteY3" fmla="*/ 6899275 h 6899275"/>
              <a:gd name="connsiteX4" fmla="*/ 0 w 4467225"/>
              <a:gd name="connsiteY4" fmla="*/ 6350 h 689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7225" h="6899275">
                <a:moveTo>
                  <a:pt x="0" y="6350"/>
                </a:moveTo>
                <a:lnTo>
                  <a:pt x="4467225" y="0"/>
                </a:lnTo>
                <a:lnTo>
                  <a:pt x="4467225" y="6883400"/>
                </a:lnTo>
                <a:lnTo>
                  <a:pt x="3990975" y="6899275"/>
                </a:lnTo>
                <a:lnTo>
                  <a:pt x="0" y="6350"/>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6">
            <a:extLst>
              <a:ext uri="{FF2B5EF4-FFF2-40B4-BE49-F238E27FC236}">
                <a16:creationId xmlns:a16="http://schemas.microsoft.com/office/drawing/2014/main" id="{D7613381-F828-4CF3-8E77-C82AFD27146E}"/>
              </a:ext>
            </a:extLst>
          </p:cNvPr>
          <p:cNvGrpSpPr/>
          <p:nvPr/>
        </p:nvGrpSpPr>
        <p:grpSpPr>
          <a:xfrm>
            <a:off x="461736" y="336783"/>
            <a:ext cx="11260364" cy="6066967"/>
            <a:chOff x="461736" y="336783"/>
            <a:chExt cx="11260364" cy="6066967"/>
          </a:xfrm>
        </p:grpSpPr>
        <p:sp>
          <p:nvSpPr>
            <p:cNvPr id="8" name="矩形: 圆角 7">
              <a:extLst>
                <a:ext uri="{FF2B5EF4-FFF2-40B4-BE49-F238E27FC236}">
                  <a16:creationId xmlns:a16="http://schemas.microsoft.com/office/drawing/2014/main" id="{B2E6F996-B125-43A3-A5AF-E0E75C6C716F}"/>
                </a:ext>
              </a:extLst>
            </p:cNvPr>
            <p:cNvSpPr/>
            <p:nvPr/>
          </p:nvSpPr>
          <p:spPr>
            <a:xfrm>
              <a:off x="461736" y="336783"/>
              <a:ext cx="11260364" cy="6066967"/>
            </a:xfrm>
            <a:prstGeom prst="roundRect">
              <a:avLst>
                <a:gd name="adj" fmla="val 1595"/>
              </a:avLst>
            </a:prstGeom>
            <a:solidFill>
              <a:schemeClr val="bg1"/>
            </a:solidFill>
            <a:ln>
              <a:noFill/>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圆角 8">
              <a:extLst>
                <a:ext uri="{FF2B5EF4-FFF2-40B4-BE49-F238E27FC236}">
                  <a16:creationId xmlns:a16="http://schemas.microsoft.com/office/drawing/2014/main" id="{1E9BDDCD-6382-459D-958F-775801A6FA9E}"/>
                </a:ext>
              </a:extLst>
            </p:cNvPr>
            <p:cNvSpPr/>
            <p:nvPr/>
          </p:nvSpPr>
          <p:spPr>
            <a:xfrm>
              <a:off x="798286" y="624115"/>
              <a:ext cx="10580913" cy="5471886"/>
            </a:xfrm>
            <a:prstGeom prst="roundRect">
              <a:avLst>
                <a:gd name="adj" fmla="val 1595"/>
              </a:avLst>
            </a:prstGeom>
            <a:noFill/>
            <a:ln w="15875">
              <a:solidFill>
                <a:schemeClr val="tx1">
                  <a:lumMod val="95000"/>
                  <a:lumOff val="5000"/>
                </a:schemeClr>
              </a:solidFill>
              <a:prstDash val="dash"/>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13" name="图片 12">
            <a:extLst>
              <a:ext uri="{FF2B5EF4-FFF2-40B4-BE49-F238E27FC236}">
                <a16:creationId xmlns:a16="http://schemas.microsoft.com/office/drawing/2014/main" id="{88479DFB-F5AE-43B6-9ECC-7725300D62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955562" y="788456"/>
            <a:ext cx="538163" cy="404813"/>
          </a:xfrm>
          <a:prstGeom prst="rect">
            <a:avLst/>
          </a:prstGeom>
        </p:spPr>
      </p:pic>
      <mc:AlternateContent xmlns:mc="http://schemas.openxmlformats.org/markup-compatibility/2006" xmlns:p14="http://schemas.microsoft.com/office/powerpoint/2010/main" xmlns:aink="http://schemas.microsoft.com/office/drawing/2016/ink">
        <mc:Choice Requires="p14 aink">
          <p:contentPart p14:bwMode="auto" r:id="rId4">
            <p14:nvContentPartPr>
              <p14:cNvPr id="65" name="墨迹 64">
                <a:extLst>
                  <a:ext uri="{FF2B5EF4-FFF2-40B4-BE49-F238E27FC236}">
                    <a16:creationId xmlns:a16="http://schemas.microsoft.com/office/drawing/2014/main" id="{C5E97805-06DE-5C1E-0515-8F293797C6AB}"/>
                  </a:ext>
                </a:extLst>
              </p14:cNvPr>
              <p14:cNvContentPartPr/>
              <p14:nvPr/>
            </p14:nvContentPartPr>
            <p14:xfrm>
              <a:off x="5571353" y="2913038"/>
              <a:ext cx="360" cy="360"/>
            </p14:xfrm>
          </p:contentPart>
        </mc:Choice>
        <mc:Fallback xmlns="">
          <p:pic>
            <p:nvPicPr>
              <p:cNvPr id="65" name="墨迹 64">
                <a:extLst>
                  <a:ext uri="{FF2B5EF4-FFF2-40B4-BE49-F238E27FC236}">
                    <a16:creationId xmlns:a16="http://schemas.microsoft.com/office/drawing/2014/main" id="{C5E97805-06DE-5C1E-0515-8F293797C6AB}"/>
                  </a:ext>
                </a:extLst>
              </p:cNvPr>
              <p:cNvPicPr/>
              <p:nvPr/>
            </p:nvPicPr>
            <p:blipFill>
              <a:blip r:embed="rId14"/>
              <a:stretch>
                <a:fillRect/>
              </a:stretch>
            </p:blipFill>
            <p:spPr>
              <a:xfrm>
                <a:off x="5508353" y="2535038"/>
                <a:ext cx="126000" cy="756000"/>
              </a:xfrm>
              <a:prstGeom prst="rect">
                <a:avLst/>
              </a:prstGeom>
            </p:spPr>
          </p:pic>
        </mc:Fallback>
      </mc:AlternateContent>
      <p:grpSp>
        <p:nvGrpSpPr>
          <p:cNvPr id="74" name="组合 73">
            <a:extLst>
              <a:ext uri="{FF2B5EF4-FFF2-40B4-BE49-F238E27FC236}">
                <a16:creationId xmlns:a16="http://schemas.microsoft.com/office/drawing/2014/main" id="{303B801A-5B0B-E750-E9B9-CF7F4BD96C3C}"/>
              </a:ext>
            </a:extLst>
          </p:cNvPr>
          <p:cNvGrpSpPr/>
          <p:nvPr/>
        </p:nvGrpSpPr>
        <p:grpSpPr>
          <a:xfrm>
            <a:off x="4807433" y="3459518"/>
            <a:ext cx="622440" cy="64440"/>
            <a:chOff x="4807433" y="3459518"/>
            <a:chExt cx="622440" cy="64440"/>
          </a:xfrm>
        </p:grpSpPr>
        <mc:AlternateContent xmlns:mc="http://schemas.openxmlformats.org/markup-compatibility/2006" xmlns:p14="http://schemas.microsoft.com/office/powerpoint/2010/main" xmlns:aink="http://schemas.microsoft.com/office/drawing/2016/ink">
          <mc:Choice Requires="p14 aink">
            <p:contentPart p14:bwMode="auto" r:id="rId15">
              <p14:nvContentPartPr>
                <p14:cNvPr id="45" name="墨迹 44">
                  <a:extLst>
                    <a:ext uri="{FF2B5EF4-FFF2-40B4-BE49-F238E27FC236}">
                      <a16:creationId xmlns:a16="http://schemas.microsoft.com/office/drawing/2014/main" id="{F0B1A121-59BD-695D-723F-38CC31018001}"/>
                    </a:ext>
                  </a:extLst>
                </p14:cNvPr>
                <p14:cNvContentPartPr/>
                <p14:nvPr/>
              </p14:nvContentPartPr>
              <p14:xfrm>
                <a:off x="4807433" y="3506678"/>
                <a:ext cx="360" cy="360"/>
              </p14:xfrm>
            </p:contentPart>
          </mc:Choice>
          <mc:Fallback xmlns="">
            <p:pic>
              <p:nvPicPr>
                <p:cNvPr id="45" name="墨迹 44">
                  <a:extLst>
                    <a:ext uri="{FF2B5EF4-FFF2-40B4-BE49-F238E27FC236}">
                      <a16:creationId xmlns:a16="http://schemas.microsoft.com/office/drawing/2014/main" id="{F0B1A121-59BD-695D-723F-38CC31018001}"/>
                    </a:ext>
                  </a:extLst>
                </p:cNvPr>
                <p:cNvPicPr/>
                <p:nvPr/>
              </p:nvPicPr>
              <p:blipFill>
                <a:blip r:embed="rId16"/>
                <a:stretch>
                  <a:fillRect/>
                </a:stretch>
              </p:blipFill>
              <p:spPr>
                <a:xfrm>
                  <a:off x="4744793" y="312867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7">
              <p14:nvContentPartPr>
                <p14:cNvPr id="46" name="墨迹 45">
                  <a:extLst>
                    <a:ext uri="{FF2B5EF4-FFF2-40B4-BE49-F238E27FC236}">
                      <a16:creationId xmlns:a16="http://schemas.microsoft.com/office/drawing/2014/main" id="{7DC2E32A-5E99-599D-3263-6FBBA83F2359}"/>
                    </a:ext>
                  </a:extLst>
                </p14:cNvPr>
                <p14:cNvContentPartPr/>
                <p14:nvPr/>
              </p14:nvContentPartPr>
              <p14:xfrm>
                <a:off x="4807433" y="3506678"/>
                <a:ext cx="360" cy="360"/>
              </p14:xfrm>
            </p:contentPart>
          </mc:Choice>
          <mc:Fallback xmlns="">
            <p:pic>
              <p:nvPicPr>
                <p:cNvPr id="46" name="墨迹 45">
                  <a:extLst>
                    <a:ext uri="{FF2B5EF4-FFF2-40B4-BE49-F238E27FC236}">
                      <a16:creationId xmlns:a16="http://schemas.microsoft.com/office/drawing/2014/main" id="{7DC2E32A-5E99-599D-3263-6FBBA83F2359}"/>
                    </a:ext>
                  </a:extLst>
                </p:cNvPr>
                <p:cNvPicPr/>
                <p:nvPr/>
              </p:nvPicPr>
              <p:blipFill>
                <a:blip r:embed="rId16"/>
                <a:stretch>
                  <a:fillRect/>
                </a:stretch>
              </p:blipFill>
              <p:spPr>
                <a:xfrm>
                  <a:off x="4744793" y="312867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8">
              <p14:nvContentPartPr>
                <p14:cNvPr id="66" name="墨迹 65">
                  <a:extLst>
                    <a:ext uri="{FF2B5EF4-FFF2-40B4-BE49-F238E27FC236}">
                      <a16:creationId xmlns:a16="http://schemas.microsoft.com/office/drawing/2014/main" id="{8DE31516-ADDC-8CC3-D658-B10387BE21CC}"/>
                    </a:ext>
                  </a:extLst>
                </p14:cNvPr>
                <p14:cNvContentPartPr/>
                <p14:nvPr/>
              </p14:nvContentPartPr>
              <p14:xfrm>
                <a:off x="5297753" y="3459518"/>
                <a:ext cx="360" cy="360"/>
              </p14:xfrm>
            </p:contentPart>
          </mc:Choice>
          <mc:Fallback xmlns="">
            <p:pic>
              <p:nvPicPr>
                <p:cNvPr id="66" name="墨迹 65">
                  <a:extLst>
                    <a:ext uri="{FF2B5EF4-FFF2-40B4-BE49-F238E27FC236}">
                      <a16:creationId xmlns:a16="http://schemas.microsoft.com/office/drawing/2014/main" id="{8DE31516-ADDC-8CC3-D658-B10387BE21CC}"/>
                    </a:ext>
                  </a:extLst>
                </p:cNvPr>
                <p:cNvPicPr/>
                <p:nvPr/>
              </p:nvPicPr>
              <p:blipFill>
                <a:blip r:embed="rId19"/>
                <a:stretch>
                  <a:fillRect/>
                </a:stretch>
              </p:blipFill>
              <p:spPr>
                <a:xfrm>
                  <a:off x="5235113" y="308151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0">
              <p14:nvContentPartPr>
                <p14:cNvPr id="67" name="墨迹 66">
                  <a:extLst>
                    <a:ext uri="{FF2B5EF4-FFF2-40B4-BE49-F238E27FC236}">
                      <a16:creationId xmlns:a16="http://schemas.microsoft.com/office/drawing/2014/main" id="{3206BCBF-0A6C-D1B6-D2C2-FF7FABFA2A93}"/>
                    </a:ext>
                  </a:extLst>
                </p14:cNvPr>
                <p14:cNvContentPartPr/>
                <p14:nvPr/>
              </p14:nvContentPartPr>
              <p14:xfrm>
                <a:off x="5297753" y="3459518"/>
                <a:ext cx="360" cy="360"/>
              </p14:xfrm>
            </p:contentPart>
          </mc:Choice>
          <mc:Fallback xmlns="">
            <p:pic>
              <p:nvPicPr>
                <p:cNvPr id="67" name="墨迹 66">
                  <a:extLst>
                    <a:ext uri="{FF2B5EF4-FFF2-40B4-BE49-F238E27FC236}">
                      <a16:creationId xmlns:a16="http://schemas.microsoft.com/office/drawing/2014/main" id="{3206BCBF-0A6C-D1B6-D2C2-FF7FABFA2A93}"/>
                    </a:ext>
                  </a:extLst>
                </p:cNvPr>
                <p:cNvPicPr/>
                <p:nvPr/>
              </p:nvPicPr>
              <p:blipFill>
                <a:blip r:embed="rId19"/>
                <a:stretch>
                  <a:fillRect/>
                </a:stretch>
              </p:blipFill>
              <p:spPr>
                <a:xfrm>
                  <a:off x="5235113" y="308151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1">
              <p14:nvContentPartPr>
                <p14:cNvPr id="69" name="墨迹 68">
                  <a:extLst>
                    <a:ext uri="{FF2B5EF4-FFF2-40B4-BE49-F238E27FC236}">
                      <a16:creationId xmlns:a16="http://schemas.microsoft.com/office/drawing/2014/main" id="{CFB5E98E-E71B-9767-CA02-A911734BC8A4}"/>
                    </a:ext>
                  </a:extLst>
                </p14:cNvPr>
                <p14:cNvContentPartPr/>
                <p14:nvPr/>
              </p14:nvContentPartPr>
              <p14:xfrm>
                <a:off x="5429513" y="3478598"/>
                <a:ext cx="360" cy="360"/>
              </p14:xfrm>
            </p:contentPart>
          </mc:Choice>
          <mc:Fallback xmlns="">
            <p:pic>
              <p:nvPicPr>
                <p:cNvPr id="69" name="墨迹 68">
                  <a:extLst>
                    <a:ext uri="{FF2B5EF4-FFF2-40B4-BE49-F238E27FC236}">
                      <a16:creationId xmlns:a16="http://schemas.microsoft.com/office/drawing/2014/main" id="{CFB5E98E-E71B-9767-CA02-A911734BC8A4}"/>
                    </a:ext>
                  </a:extLst>
                </p:cNvPr>
                <p:cNvPicPr/>
                <p:nvPr/>
              </p:nvPicPr>
              <p:blipFill>
                <a:blip r:embed="rId22"/>
                <a:stretch>
                  <a:fillRect/>
                </a:stretch>
              </p:blipFill>
              <p:spPr>
                <a:xfrm>
                  <a:off x="5366873" y="310059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3">
              <p14:nvContentPartPr>
                <p14:cNvPr id="70" name="墨迹 69">
                  <a:extLst>
                    <a:ext uri="{FF2B5EF4-FFF2-40B4-BE49-F238E27FC236}">
                      <a16:creationId xmlns:a16="http://schemas.microsoft.com/office/drawing/2014/main" id="{637D7F66-7F84-DA27-52F7-F6ED3273D954}"/>
                    </a:ext>
                  </a:extLst>
                </p14:cNvPr>
                <p14:cNvContentPartPr/>
                <p14:nvPr/>
              </p14:nvContentPartPr>
              <p14:xfrm>
                <a:off x="5429513" y="3478598"/>
                <a:ext cx="360" cy="360"/>
              </p14:xfrm>
            </p:contentPart>
          </mc:Choice>
          <mc:Fallback xmlns="">
            <p:pic>
              <p:nvPicPr>
                <p:cNvPr id="70" name="墨迹 69">
                  <a:extLst>
                    <a:ext uri="{FF2B5EF4-FFF2-40B4-BE49-F238E27FC236}">
                      <a16:creationId xmlns:a16="http://schemas.microsoft.com/office/drawing/2014/main" id="{637D7F66-7F84-DA27-52F7-F6ED3273D954}"/>
                    </a:ext>
                  </a:extLst>
                </p:cNvPr>
                <p:cNvPicPr/>
                <p:nvPr/>
              </p:nvPicPr>
              <p:blipFill>
                <a:blip r:embed="rId22"/>
                <a:stretch>
                  <a:fillRect/>
                </a:stretch>
              </p:blipFill>
              <p:spPr>
                <a:xfrm>
                  <a:off x="5366873" y="310059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4">
              <p14:nvContentPartPr>
                <p14:cNvPr id="71" name="墨迹 70">
                  <a:extLst>
                    <a:ext uri="{FF2B5EF4-FFF2-40B4-BE49-F238E27FC236}">
                      <a16:creationId xmlns:a16="http://schemas.microsoft.com/office/drawing/2014/main" id="{D3CE19FC-CFB3-215C-9931-F909C904F7F2}"/>
                    </a:ext>
                  </a:extLst>
                </p14:cNvPr>
                <p14:cNvContentPartPr/>
                <p14:nvPr/>
              </p14:nvContentPartPr>
              <p14:xfrm>
                <a:off x="5344553" y="3516038"/>
                <a:ext cx="19440" cy="7920"/>
              </p14:xfrm>
            </p:contentPart>
          </mc:Choice>
          <mc:Fallback xmlns="">
            <p:pic>
              <p:nvPicPr>
                <p:cNvPr id="71" name="墨迹 70">
                  <a:extLst>
                    <a:ext uri="{FF2B5EF4-FFF2-40B4-BE49-F238E27FC236}">
                      <a16:creationId xmlns:a16="http://schemas.microsoft.com/office/drawing/2014/main" id="{D3CE19FC-CFB3-215C-9931-F909C904F7F2}"/>
                    </a:ext>
                  </a:extLst>
                </p:cNvPr>
                <p:cNvPicPr/>
                <p:nvPr/>
              </p:nvPicPr>
              <p:blipFill>
                <a:blip r:embed="rId25"/>
                <a:stretch>
                  <a:fillRect/>
                </a:stretch>
              </p:blipFill>
              <p:spPr>
                <a:xfrm>
                  <a:off x="5281913" y="3138038"/>
                  <a:ext cx="145080" cy="7635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6">
              <p14:nvContentPartPr>
                <p14:cNvPr id="72" name="墨迹 71">
                  <a:extLst>
                    <a:ext uri="{FF2B5EF4-FFF2-40B4-BE49-F238E27FC236}">
                      <a16:creationId xmlns:a16="http://schemas.microsoft.com/office/drawing/2014/main" id="{61A59C4D-51BD-2364-A5BB-F478D27400F9}"/>
                    </a:ext>
                  </a:extLst>
                </p14:cNvPr>
                <p14:cNvContentPartPr/>
                <p14:nvPr/>
              </p14:nvContentPartPr>
              <p14:xfrm>
                <a:off x="5307113" y="3493358"/>
                <a:ext cx="360" cy="3960"/>
              </p14:xfrm>
            </p:contentPart>
          </mc:Choice>
          <mc:Fallback xmlns="">
            <p:pic>
              <p:nvPicPr>
                <p:cNvPr id="72" name="墨迹 71">
                  <a:extLst>
                    <a:ext uri="{FF2B5EF4-FFF2-40B4-BE49-F238E27FC236}">
                      <a16:creationId xmlns:a16="http://schemas.microsoft.com/office/drawing/2014/main" id="{61A59C4D-51BD-2364-A5BB-F478D27400F9}"/>
                    </a:ext>
                  </a:extLst>
                </p:cNvPr>
                <p:cNvPicPr/>
                <p:nvPr/>
              </p:nvPicPr>
              <p:blipFill>
                <a:blip r:embed="rId27"/>
                <a:stretch>
                  <a:fillRect/>
                </a:stretch>
              </p:blipFill>
              <p:spPr>
                <a:xfrm>
                  <a:off x="5244473" y="3115718"/>
                  <a:ext cx="126000" cy="75960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28">
            <p14:nvContentPartPr>
              <p14:cNvPr id="73" name="墨迹 72">
                <a:extLst>
                  <a:ext uri="{FF2B5EF4-FFF2-40B4-BE49-F238E27FC236}">
                    <a16:creationId xmlns:a16="http://schemas.microsoft.com/office/drawing/2014/main" id="{7EEA3D73-9112-FFE3-4901-2E8E3B066C2C}"/>
                  </a:ext>
                </a:extLst>
              </p14:cNvPr>
              <p14:cNvContentPartPr/>
              <p14:nvPr/>
            </p14:nvContentPartPr>
            <p14:xfrm>
              <a:off x="-527767" y="2446838"/>
              <a:ext cx="360" cy="3960"/>
            </p14:xfrm>
          </p:contentPart>
        </mc:Choice>
        <mc:Fallback xmlns="">
          <p:pic>
            <p:nvPicPr>
              <p:cNvPr id="73" name="墨迹 72">
                <a:extLst>
                  <a:ext uri="{FF2B5EF4-FFF2-40B4-BE49-F238E27FC236}">
                    <a16:creationId xmlns:a16="http://schemas.microsoft.com/office/drawing/2014/main" id="{7EEA3D73-9112-FFE3-4901-2E8E3B066C2C}"/>
                  </a:ext>
                </a:extLst>
              </p:cNvPr>
              <p:cNvPicPr/>
              <p:nvPr/>
            </p:nvPicPr>
            <p:blipFill>
              <a:blip r:embed="rId29"/>
              <a:stretch>
                <a:fillRect/>
              </a:stretch>
            </p:blipFill>
            <p:spPr>
              <a:xfrm>
                <a:off x="-590767" y="2069198"/>
                <a:ext cx="126000" cy="759600"/>
              </a:xfrm>
              <a:prstGeom prst="rect">
                <a:avLst/>
              </a:prstGeom>
            </p:spPr>
          </p:pic>
        </mc:Fallback>
      </mc:AlternateContent>
      <p:pic>
        <p:nvPicPr>
          <p:cNvPr id="3" name="图片 2">
            <a:extLst>
              <a:ext uri="{FF2B5EF4-FFF2-40B4-BE49-F238E27FC236}">
                <a16:creationId xmlns:a16="http://schemas.microsoft.com/office/drawing/2014/main" id="{CD4F7BC0-A485-4F78-70A0-37198AED7895}"/>
              </a:ext>
            </a:extLst>
          </p:cNvPr>
          <p:cNvPicPr>
            <a:picLocks noChangeAspect="1"/>
          </p:cNvPicPr>
          <p:nvPr/>
        </p:nvPicPr>
        <p:blipFill>
          <a:blip r:embed="rId30"/>
          <a:stretch>
            <a:fillRect/>
          </a:stretch>
        </p:blipFill>
        <p:spPr>
          <a:xfrm>
            <a:off x="882744" y="1164768"/>
            <a:ext cx="5098769" cy="4589499"/>
          </a:xfrm>
          <a:prstGeom prst="rect">
            <a:avLst/>
          </a:prstGeom>
        </p:spPr>
      </p:pic>
      <p:pic>
        <p:nvPicPr>
          <p:cNvPr id="11" name="图片 10">
            <a:extLst>
              <a:ext uri="{FF2B5EF4-FFF2-40B4-BE49-F238E27FC236}">
                <a16:creationId xmlns:a16="http://schemas.microsoft.com/office/drawing/2014/main" id="{3F1E789D-4DE7-AA16-936D-5B06DC6C0592}"/>
              </a:ext>
            </a:extLst>
          </p:cNvPr>
          <p:cNvPicPr>
            <a:picLocks noChangeAspect="1"/>
          </p:cNvPicPr>
          <p:nvPr/>
        </p:nvPicPr>
        <p:blipFill>
          <a:blip r:embed="rId31"/>
          <a:stretch>
            <a:fillRect/>
          </a:stretch>
        </p:blipFill>
        <p:spPr>
          <a:xfrm>
            <a:off x="6132249" y="1160646"/>
            <a:ext cx="5223326" cy="4597742"/>
          </a:xfrm>
          <a:prstGeom prst="rect">
            <a:avLst/>
          </a:prstGeom>
        </p:spPr>
      </p:pic>
      <mc:AlternateContent xmlns:mc="http://schemas.openxmlformats.org/markup-compatibility/2006" xmlns:p14="http://schemas.microsoft.com/office/powerpoint/2010/main" xmlns:aink="http://schemas.microsoft.com/office/drawing/2016/ink">
        <mc:Choice Requires="p14 aink">
          <p:contentPart p14:bwMode="auto" r:id="rId32">
            <p14:nvContentPartPr>
              <p14:cNvPr id="14" name="墨迹 13">
                <a:extLst>
                  <a:ext uri="{FF2B5EF4-FFF2-40B4-BE49-F238E27FC236}">
                    <a16:creationId xmlns:a16="http://schemas.microsoft.com/office/drawing/2014/main" id="{C7C4F4FC-3C9D-B162-30C1-8831AB8D0ED6}"/>
                  </a:ext>
                </a:extLst>
              </p14:cNvPr>
              <p14:cNvContentPartPr/>
              <p14:nvPr/>
            </p14:nvContentPartPr>
            <p14:xfrm>
              <a:off x="8257673" y="4675598"/>
              <a:ext cx="360" cy="360"/>
            </p14:xfrm>
          </p:contentPart>
        </mc:Choice>
        <mc:Fallback xmlns="">
          <p:pic>
            <p:nvPicPr>
              <p:cNvPr id="14" name="墨迹 13">
                <a:extLst>
                  <a:ext uri="{FF2B5EF4-FFF2-40B4-BE49-F238E27FC236}">
                    <a16:creationId xmlns:a16="http://schemas.microsoft.com/office/drawing/2014/main" id="{C7C4F4FC-3C9D-B162-30C1-8831AB8D0ED6}"/>
                  </a:ext>
                </a:extLst>
              </p:cNvPr>
              <p:cNvPicPr/>
              <p:nvPr/>
            </p:nvPicPr>
            <p:blipFill>
              <a:blip r:embed="rId33"/>
              <a:stretch>
                <a:fillRect/>
              </a:stretch>
            </p:blipFill>
            <p:spPr>
              <a:xfrm>
                <a:off x="8195033" y="429795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4">
            <p14:nvContentPartPr>
              <p14:cNvPr id="15" name="墨迹 14">
                <a:extLst>
                  <a:ext uri="{FF2B5EF4-FFF2-40B4-BE49-F238E27FC236}">
                    <a16:creationId xmlns:a16="http://schemas.microsoft.com/office/drawing/2014/main" id="{8CBB69AD-ACC5-5B6E-E194-0194AFBF8B9B}"/>
                  </a:ext>
                </a:extLst>
              </p14:cNvPr>
              <p14:cNvContentPartPr/>
              <p14:nvPr/>
            </p14:nvContentPartPr>
            <p14:xfrm>
              <a:off x="7541273" y="4128758"/>
              <a:ext cx="360" cy="360"/>
            </p14:xfrm>
          </p:contentPart>
        </mc:Choice>
        <mc:Fallback xmlns="">
          <p:pic>
            <p:nvPicPr>
              <p:cNvPr id="15" name="墨迹 14">
                <a:extLst>
                  <a:ext uri="{FF2B5EF4-FFF2-40B4-BE49-F238E27FC236}">
                    <a16:creationId xmlns:a16="http://schemas.microsoft.com/office/drawing/2014/main" id="{8CBB69AD-ACC5-5B6E-E194-0194AFBF8B9B}"/>
                  </a:ext>
                </a:extLst>
              </p:cNvPr>
              <p:cNvPicPr/>
              <p:nvPr/>
            </p:nvPicPr>
            <p:blipFill>
              <a:blip r:embed="rId35"/>
              <a:stretch>
                <a:fillRect/>
              </a:stretch>
            </p:blipFill>
            <p:spPr>
              <a:xfrm>
                <a:off x="7478273" y="3751118"/>
                <a:ext cx="126000" cy="756000"/>
              </a:xfrm>
              <a:prstGeom prst="rect">
                <a:avLst/>
              </a:prstGeom>
            </p:spPr>
          </p:pic>
        </mc:Fallback>
      </mc:AlternateContent>
    </p:spTree>
    <p:extLst>
      <p:ext uri="{BB962C8B-B14F-4D97-AF65-F5344CB8AC3E}">
        <p14:creationId xmlns:p14="http://schemas.microsoft.com/office/powerpoint/2010/main" val="3121146038"/>
      </p:ext>
    </p:extLst>
  </p:cSld>
  <p:clrMapOvr>
    <a:masterClrMapping/>
  </p:clrMapOvr>
  <mc:AlternateContent xmlns:mc="http://schemas.openxmlformats.org/markup-compatibility/2006">
    <mc:Choice xmlns:p14="http://schemas.microsoft.com/office/powerpoint/2010/main" Requires="p14">
      <p:transition spd="slow" p14:dur="175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75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750"/>
                                        <p:tgtEl>
                                          <p:spTgt spid="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750"/>
                                        <p:tgtEl>
                                          <p:spTgt spid="5"/>
                                        </p:tgtEl>
                                      </p:cBhvr>
                                    </p:animEffect>
                                  </p:childTnLst>
                                </p:cTn>
                              </p:par>
                            </p:childTnLst>
                          </p:cTn>
                        </p:par>
                        <p:par>
                          <p:cTn id="14" fill="hold">
                            <p:stCondLst>
                              <p:cond delay="750"/>
                            </p:stCondLst>
                            <p:childTnLst>
                              <p:par>
                                <p:cTn id="15" presetID="53" presetClass="entr" presetSubtype="16"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750" fill="hold"/>
                                        <p:tgtEl>
                                          <p:spTgt spid="7"/>
                                        </p:tgtEl>
                                        <p:attrNameLst>
                                          <p:attrName>ppt_w</p:attrName>
                                        </p:attrNameLst>
                                      </p:cBhvr>
                                      <p:tavLst>
                                        <p:tav tm="0">
                                          <p:val>
                                            <p:fltVal val="0"/>
                                          </p:val>
                                        </p:tav>
                                        <p:tav tm="100000">
                                          <p:val>
                                            <p:strVal val="#ppt_w"/>
                                          </p:val>
                                        </p:tav>
                                      </p:tavLst>
                                    </p:anim>
                                    <p:anim calcmode="lin" valueType="num">
                                      <p:cBhvr>
                                        <p:cTn id="18" dur="750" fill="hold"/>
                                        <p:tgtEl>
                                          <p:spTgt spid="7"/>
                                        </p:tgtEl>
                                        <p:attrNameLst>
                                          <p:attrName>ppt_h</p:attrName>
                                        </p:attrNameLst>
                                      </p:cBhvr>
                                      <p:tavLst>
                                        <p:tav tm="0">
                                          <p:val>
                                            <p:fltVal val="0"/>
                                          </p:val>
                                        </p:tav>
                                        <p:tav tm="100000">
                                          <p:val>
                                            <p:strVal val="#ppt_h"/>
                                          </p:val>
                                        </p:tav>
                                      </p:tavLst>
                                    </p:anim>
                                    <p:animEffect transition="in" filter="fade">
                                      <p:cBhvr>
                                        <p:cTn id="19" dur="750"/>
                                        <p:tgtEl>
                                          <p:spTgt spid="7"/>
                                        </p:tgtEl>
                                      </p:cBhvr>
                                    </p:animEffect>
                                  </p:childTnLst>
                                </p:cTn>
                              </p:par>
                            </p:childTnLst>
                          </p:cTn>
                        </p:par>
                        <p:par>
                          <p:cTn id="20" fill="hold">
                            <p:stCondLst>
                              <p:cond delay="1500"/>
                            </p:stCondLst>
                            <p:childTnLst>
                              <p:par>
                                <p:cTn id="21" presetID="22" presetClass="entr" presetSubtype="4"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4B1F3059-1C5D-4027-A664-6197D573F006}"/>
              </a:ext>
            </a:extLst>
          </p:cNvPr>
          <p:cNvSpPr/>
          <p:nvPr/>
        </p:nvSpPr>
        <p:spPr>
          <a:xfrm>
            <a:off x="-12700" y="-12700"/>
            <a:ext cx="3505200" cy="6883400"/>
          </a:xfrm>
          <a:custGeom>
            <a:avLst/>
            <a:gdLst>
              <a:gd name="connsiteX0" fmla="*/ 12700 w 3505200"/>
              <a:gd name="connsiteY0" fmla="*/ 12700 h 6883400"/>
              <a:gd name="connsiteX1" fmla="*/ 3505200 w 3505200"/>
              <a:gd name="connsiteY1" fmla="*/ 0 h 6883400"/>
              <a:gd name="connsiteX2" fmla="*/ 1663700 w 3505200"/>
              <a:gd name="connsiteY2" fmla="*/ 6883400 h 6883400"/>
              <a:gd name="connsiteX3" fmla="*/ 0 w 3505200"/>
              <a:gd name="connsiteY3" fmla="*/ 6883400 h 6883400"/>
              <a:gd name="connsiteX4" fmla="*/ 12700 w 35052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5200" h="6883400">
                <a:moveTo>
                  <a:pt x="12700" y="12700"/>
                </a:moveTo>
                <a:lnTo>
                  <a:pt x="3505200" y="0"/>
                </a:lnTo>
                <a:lnTo>
                  <a:pt x="1663700" y="6883400"/>
                </a:lnTo>
                <a:lnTo>
                  <a:pt x="0" y="6883400"/>
                </a:lnTo>
                <a:cubicBezTo>
                  <a:pt x="4233" y="4593167"/>
                  <a:pt x="8467" y="2302933"/>
                  <a:pt x="12700" y="12700"/>
                </a:cubicBez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
            <a:extLst>
              <a:ext uri="{FF2B5EF4-FFF2-40B4-BE49-F238E27FC236}">
                <a16:creationId xmlns:a16="http://schemas.microsoft.com/office/drawing/2014/main" id="{D71ECB3D-DFC8-48C2-8F5A-2F57B29A057A}"/>
              </a:ext>
            </a:extLst>
          </p:cNvPr>
          <p:cNvSpPr/>
          <p:nvPr/>
        </p:nvSpPr>
        <p:spPr>
          <a:xfrm>
            <a:off x="1651000" y="-25400"/>
            <a:ext cx="10071100" cy="6908800"/>
          </a:xfrm>
          <a:custGeom>
            <a:avLst/>
            <a:gdLst>
              <a:gd name="connsiteX0" fmla="*/ 1828800 w 10071100"/>
              <a:gd name="connsiteY0" fmla="*/ 0 h 6908800"/>
              <a:gd name="connsiteX1" fmla="*/ 0 w 10071100"/>
              <a:gd name="connsiteY1" fmla="*/ 6908800 h 6908800"/>
              <a:gd name="connsiteX2" fmla="*/ 10071100 w 10071100"/>
              <a:gd name="connsiteY2" fmla="*/ 6896100 h 6908800"/>
              <a:gd name="connsiteX3" fmla="*/ 6083300 w 10071100"/>
              <a:gd name="connsiteY3" fmla="*/ 25400 h 6908800"/>
              <a:gd name="connsiteX4" fmla="*/ 1828800 w 10071100"/>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1100" h="6908800">
                <a:moveTo>
                  <a:pt x="1828800" y="0"/>
                </a:moveTo>
                <a:lnTo>
                  <a:pt x="0" y="6908800"/>
                </a:lnTo>
                <a:lnTo>
                  <a:pt x="10071100" y="6896100"/>
                </a:lnTo>
                <a:lnTo>
                  <a:pt x="6083300" y="25400"/>
                </a:lnTo>
                <a:lnTo>
                  <a:pt x="1828800" y="0"/>
                </a:lnTo>
                <a:close/>
              </a:path>
            </a:pathLst>
          </a:custGeom>
          <a:solidFill>
            <a:srgbClr val="F6B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任意多边形: 形状 5">
            <a:extLst>
              <a:ext uri="{FF2B5EF4-FFF2-40B4-BE49-F238E27FC236}">
                <a16:creationId xmlns:a16="http://schemas.microsoft.com/office/drawing/2014/main" id="{308E788A-80AE-44B3-A0C3-815597C500CB}"/>
              </a:ext>
            </a:extLst>
          </p:cNvPr>
          <p:cNvSpPr/>
          <p:nvPr/>
        </p:nvSpPr>
        <p:spPr>
          <a:xfrm>
            <a:off x="7737475" y="-12700"/>
            <a:ext cx="4467225" cy="6899275"/>
          </a:xfrm>
          <a:custGeom>
            <a:avLst/>
            <a:gdLst>
              <a:gd name="connsiteX0" fmla="*/ 0 w 4457700"/>
              <a:gd name="connsiteY0" fmla="*/ 0 h 6896100"/>
              <a:gd name="connsiteX1" fmla="*/ 4457700 w 4457700"/>
              <a:gd name="connsiteY1" fmla="*/ 12700 h 6896100"/>
              <a:gd name="connsiteX2" fmla="*/ 4457700 w 4457700"/>
              <a:gd name="connsiteY2" fmla="*/ 6896100 h 6896100"/>
              <a:gd name="connsiteX3" fmla="*/ 4000500 w 4457700"/>
              <a:gd name="connsiteY3" fmla="*/ 6883400 h 6896100"/>
              <a:gd name="connsiteX4" fmla="*/ 0 w 4457700"/>
              <a:gd name="connsiteY4" fmla="*/ 0 h 6896100"/>
              <a:gd name="connsiteX0" fmla="*/ 0 w 4457700"/>
              <a:gd name="connsiteY0" fmla="*/ 0 h 6911975"/>
              <a:gd name="connsiteX1" fmla="*/ 4457700 w 4457700"/>
              <a:gd name="connsiteY1" fmla="*/ 12700 h 6911975"/>
              <a:gd name="connsiteX2" fmla="*/ 4457700 w 4457700"/>
              <a:gd name="connsiteY2" fmla="*/ 6896100 h 6911975"/>
              <a:gd name="connsiteX3" fmla="*/ 3981450 w 4457700"/>
              <a:gd name="connsiteY3" fmla="*/ 6911975 h 6911975"/>
              <a:gd name="connsiteX4" fmla="*/ 0 w 4457700"/>
              <a:gd name="connsiteY4" fmla="*/ 0 h 6911975"/>
              <a:gd name="connsiteX0" fmla="*/ 0 w 4448175"/>
              <a:gd name="connsiteY0" fmla="*/ 34925 h 6899275"/>
              <a:gd name="connsiteX1" fmla="*/ 4448175 w 4448175"/>
              <a:gd name="connsiteY1" fmla="*/ 0 h 6899275"/>
              <a:gd name="connsiteX2" fmla="*/ 4448175 w 4448175"/>
              <a:gd name="connsiteY2" fmla="*/ 6883400 h 6899275"/>
              <a:gd name="connsiteX3" fmla="*/ 3971925 w 4448175"/>
              <a:gd name="connsiteY3" fmla="*/ 6899275 h 6899275"/>
              <a:gd name="connsiteX4" fmla="*/ 0 w 4448175"/>
              <a:gd name="connsiteY4" fmla="*/ 34925 h 6899275"/>
              <a:gd name="connsiteX0" fmla="*/ 0 w 4467225"/>
              <a:gd name="connsiteY0" fmla="*/ 6350 h 6899275"/>
              <a:gd name="connsiteX1" fmla="*/ 4467225 w 4467225"/>
              <a:gd name="connsiteY1" fmla="*/ 0 h 6899275"/>
              <a:gd name="connsiteX2" fmla="*/ 4467225 w 4467225"/>
              <a:gd name="connsiteY2" fmla="*/ 6883400 h 6899275"/>
              <a:gd name="connsiteX3" fmla="*/ 3990975 w 4467225"/>
              <a:gd name="connsiteY3" fmla="*/ 6899275 h 6899275"/>
              <a:gd name="connsiteX4" fmla="*/ 0 w 4467225"/>
              <a:gd name="connsiteY4" fmla="*/ 6350 h 689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7225" h="6899275">
                <a:moveTo>
                  <a:pt x="0" y="6350"/>
                </a:moveTo>
                <a:lnTo>
                  <a:pt x="4467225" y="0"/>
                </a:lnTo>
                <a:lnTo>
                  <a:pt x="4467225" y="6883400"/>
                </a:lnTo>
                <a:lnTo>
                  <a:pt x="3990975" y="6899275"/>
                </a:lnTo>
                <a:lnTo>
                  <a:pt x="0" y="6350"/>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6">
            <a:extLst>
              <a:ext uri="{FF2B5EF4-FFF2-40B4-BE49-F238E27FC236}">
                <a16:creationId xmlns:a16="http://schemas.microsoft.com/office/drawing/2014/main" id="{D7613381-F828-4CF3-8E77-C82AFD27146E}"/>
              </a:ext>
            </a:extLst>
          </p:cNvPr>
          <p:cNvGrpSpPr/>
          <p:nvPr/>
        </p:nvGrpSpPr>
        <p:grpSpPr>
          <a:xfrm>
            <a:off x="461736" y="336783"/>
            <a:ext cx="11260364" cy="6066967"/>
            <a:chOff x="461736" y="336783"/>
            <a:chExt cx="11260364" cy="6066967"/>
          </a:xfrm>
        </p:grpSpPr>
        <p:sp>
          <p:nvSpPr>
            <p:cNvPr id="8" name="矩形: 圆角 7">
              <a:extLst>
                <a:ext uri="{FF2B5EF4-FFF2-40B4-BE49-F238E27FC236}">
                  <a16:creationId xmlns:a16="http://schemas.microsoft.com/office/drawing/2014/main" id="{B2E6F996-B125-43A3-A5AF-E0E75C6C716F}"/>
                </a:ext>
              </a:extLst>
            </p:cNvPr>
            <p:cNvSpPr/>
            <p:nvPr/>
          </p:nvSpPr>
          <p:spPr>
            <a:xfrm>
              <a:off x="461736" y="336783"/>
              <a:ext cx="11260364" cy="6066967"/>
            </a:xfrm>
            <a:prstGeom prst="roundRect">
              <a:avLst>
                <a:gd name="adj" fmla="val 1595"/>
              </a:avLst>
            </a:prstGeom>
            <a:solidFill>
              <a:schemeClr val="bg1"/>
            </a:solidFill>
            <a:ln>
              <a:noFill/>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圆角 8">
              <a:extLst>
                <a:ext uri="{FF2B5EF4-FFF2-40B4-BE49-F238E27FC236}">
                  <a16:creationId xmlns:a16="http://schemas.microsoft.com/office/drawing/2014/main" id="{1E9BDDCD-6382-459D-958F-775801A6FA9E}"/>
                </a:ext>
              </a:extLst>
            </p:cNvPr>
            <p:cNvSpPr/>
            <p:nvPr/>
          </p:nvSpPr>
          <p:spPr>
            <a:xfrm>
              <a:off x="798286" y="624115"/>
              <a:ext cx="10580913" cy="5471886"/>
            </a:xfrm>
            <a:prstGeom prst="roundRect">
              <a:avLst>
                <a:gd name="adj" fmla="val 1595"/>
              </a:avLst>
            </a:prstGeom>
            <a:noFill/>
            <a:ln w="15875">
              <a:solidFill>
                <a:schemeClr val="tx1">
                  <a:lumMod val="95000"/>
                  <a:lumOff val="5000"/>
                </a:schemeClr>
              </a:solidFill>
              <a:prstDash val="dash"/>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13" name="图片 12">
            <a:extLst>
              <a:ext uri="{FF2B5EF4-FFF2-40B4-BE49-F238E27FC236}">
                <a16:creationId xmlns:a16="http://schemas.microsoft.com/office/drawing/2014/main" id="{88479DFB-F5AE-43B6-9ECC-7725300D62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955562" y="788456"/>
            <a:ext cx="538163" cy="404813"/>
          </a:xfrm>
          <a:prstGeom prst="rect">
            <a:avLst/>
          </a:prstGeom>
        </p:spPr>
      </p:pic>
      <mc:AlternateContent xmlns:mc="http://schemas.openxmlformats.org/markup-compatibility/2006" xmlns:p14="http://schemas.microsoft.com/office/powerpoint/2010/main" xmlns:aink="http://schemas.microsoft.com/office/drawing/2016/ink">
        <mc:Choice Requires="p14 aink">
          <p:contentPart p14:bwMode="auto" r:id="rId4">
            <p14:nvContentPartPr>
              <p14:cNvPr id="65" name="墨迹 64">
                <a:extLst>
                  <a:ext uri="{FF2B5EF4-FFF2-40B4-BE49-F238E27FC236}">
                    <a16:creationId xmlns:a16="http://schemas.microsoft.com/office/drawing/2014/main" id="{C5E97805-06DE-5C1E-0515-8F293797C6AB}"/>
                  </a:ext>
                </a:extLst>
              </p14:cNvPr>
              <p14:cNvContentPartPr/>
              <p14:nvPr/>
            </p14:nvContentPartPr>
            <p14:xfrm>
              <a:off x="5571353" y="2913038"/>
              <a:ext cx="360" cy="360"/>
            </p14:xfrm>
          </p:contentPart>
        </mc:Choice>
        <mc:Fallback xmlns="">
          <p:pic>
            <p:nvPicPr>
              <p:cNvPr id="65" name="墨迹 64">
                <a:extLst>
                  <a:ext uri="{FF2B5EF4-FFF2-40B4-BE49-F238E27FC236}">
                    <a16:creationId xmlns:a16="http://schemas.microsoft.com/office/drawing/2014/main" id="{C5E97805-06DE-5C1E-0515-8F293797C6AB}"/>
                  </a:ext>
                </a:extLst>
              </p:cNvPr>
              <p:cNvPicPr/>
              <p:nvPr/>
            </p:nvPicPr>
            <p:blipFill>
              <a:blip r:embed="rId14"/>
              <a:stretch>
                <a:fillRect/>
              </a:stretch>
            </p:blipFill>
            <p:spPr>
              <a:xfrm>
                <a:off x="5508353" y="2535038"/>
                <a:ext cx="126000" cy="756000"/>
              </a:xfrm>
              <a:prstGeom prst="rect">
                <a:avLst/>
              </a:prstGeom>
            </p:spPr>
          </p:pic>
        </mc:Fallback>
      </mc:AlternateContent>
      <p:grpSp>
        <p:nvGrpSpPr>
          <p:cNvPr id="74" name="组合 73">
            <a:extLst>
              <a:ext uri="{FF2B5EF4-FFF2-40B4-BE49-F238E27FC236}">
                <a16:creationId xmlns:a16="http://schemas.microsoft.com/office/drawing/2014/main" id="{303B801A-5B0B-E750-E9B9-CF7F4BD96C3C}"/>
              </a:ext>
            </a:extLst>
          </p:cNvPr>
          <p:cNvGrpSpPr/>
          <p:nvPr/>
        </p:nvGrpSpPr>
        <p:grpSpPr>
          <a:xfrm>
            <a:off x="4807433" y="3459518"/>
            <a:ext cx="622440" cy="64440"/>
            <a:chOff x="4807433" y="3459518"/>
            <a:chExt cx="622440" cy="64440"/>
          </a:xfrm>
        </p:grpSpPr>
        <mc:AlternateContent xmlns:mc="http://schemas.openxmlformats.org/markup-compatibility/2006" xmlns:p14="http://schemas.microsoft.com/office/powerpoint/2010/main" xmlns:aink="http://schemas.microsoft.com/office/drawing/2016/ink">
          <mc:Choice Requires="p14 aink">
            <p:contentPart p14:bwMode="auto" r:id="rId15">
              <p14:nvContentPartPr>
                <p14:cNvPr id="45" name="墨迹 44">
                  <a:extLst>
                    <a:ext uri="{FF2B5EF4-FFF2-40B4-BE49-F238E27FC236}">
                      <a16:creationId xmlns:a16="http://schemas.microsoft.com/office/drawing/2014/main" id="{F0B1A121-59BD-695D-723F-38CC31018001}"/>
                    </a:ext>
                  </a:extLst>
                </p14:cNvPr>
                <p14:cNvContentPartPr/>
                <p14:nvPr/>
              </p14:nvContentPartPr>
              <p14:xfrm>
                <a:off x="4807433" y="3506678"/>
                <a:ext cx="360" cy="360"/>
              </p14:xfrm>
            </p:contentPart>
          </mc:Choice>
          <mc:Fallback xmlns="">
            <p:pic>
              <p:nvPicPr>
                <p:cNvPr id="45" name="墨迹 44">
                  <a:extLst>
                    <a:ext uri="{FF2B5EF4-FFF2-40B4-BE49-F238E27FC236}">
                      <a16:creationId xmlns:a16="http://schemas.microsoft.com/office/drawing/2014/main" id="{F0B1A121-59BD-695D-723F-38CC31018001}"/>
                    </a:ext>
                  </a:extLst>
                </p:cNvPr>
                <p:cNvPicPr/>
                <p:nvPr/>
              </p:nvPicPr>
              <p:blipFill>
                <a:blip r:embed="rId16"/>
                <a:stretch>
                  <a:fillRect/>
                </a:stretch>
              </p:blipFill>
              <p:spPr>
                <a:xfrm>
                  <a:off x="4744793" y="312867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7">
              <p14:nvContentPartPr>
                <p14:cNvPr id="46" name="墨迹 45">
                  <a:extLst>
                    <a:ext uri="{FF2B5EF4-FFF2-40B4-BE49-F238E27FC236}">
                      <a16:creationId xmlns:a16="http://schemas.microsoft.com/office/drawing/2014/main" id="{7DC2E32A-5E99-599D-3263-6FBBA83F2359}"/>
                    </a:ext>
                  </a:extLst>
                </p14:cNvPr>
                <p14:cNvContentPartPr/>
                <p14:nvPr/>
              </p14:nvContentPartPr>
              <p14:xfrm>
                <a:off x="4807433" y="3506678"/>
                <a:ext cx="360" cy="360"/>
              </p14:xfrm>
            </p:contentPart>
          </mc:Choice>
          <mc:Fallback xmlns="">
            <p:pic>
              <p:nvPicPr>
                <p:cNvPr id="46" name="墨迹 45">
                  <a:extLst>
                    <a:ext uri="{FF2B5EF4-FFF2-40B4-BE49-F238E27FC236}">
                      <a16:creationId xmlns:a16="http://schemas.microsoft.com/office/drawing/2014/main" id="{7DC2E32A-5E99-599D-3263-6FBBA83F2359}"/>
                    </a:ext>
                  </a:extLst>
                </p:cNvPr>
                <p:cNvPicPr/>
                <p:nvPr/>
              </p:nvPicPr>
              <p:blipFill>
                <a:blip r:embed="rId16"/>
                <a:stretch>
                  <a:fillRect/>
                </a:stretch>
              </p:blipFill>
              <p:spPr>
                <a:xfrm>
                  <a:off x="4744793" y="312867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8">
              <p14:nvContentPartPr>
                <p14:cNvPr id="66" name="墨迹 65">
                  <a:extLst>
                    <a:ext uri="{FF2B5EF4-FFF2-40B4-BE49-F238E27FC236}">
                      <a16:creationId xmlns:a16="http://schemas.microsoft.com/office/drawing/2014/main" id="{8DE31516-ADDC-8CC3-D658-B10387BE21CC}"/>
                    </a:ext>
                  </a:extLst>
                </p14:cNvPr>
                <p14:cNvContentPartPr/>
                <p14:nvPr/>
              </p14:nvContentPartPr>
              <p14:xfrm>
                <a:off x="5297753" y="3459518"/>
                <a:ext cx="360" cy="360"/>
              </p14:xfrm>
            </p:contentPart>
          </mc:Choice>
          <mc:Fallback xmlns="">
            <p:pic>
              <p:nvPicPr>
                <p:cNvPr id="66" name="墨迹 65">
                  <a:extLst>
                    <a:ext uri="{FF2B5EF4-FFF2-40B4-BE49-F238E27FC236}">
                      <a16:creationId xmlns:a16="http://schemas.microsoft.com/office/drawing/2014/main" id="{8DE31516-ADDC-8CC3-D658-B10387BE21CC}"/>
                    </a:ext>
                  </a:extLst>
                </p:cNvPr>
                <p:cNvPicPr/>
                <p:nvPr/>
              </p:nvPicPr>
              <p:blipFill>
                <a:blip r:embed="rId19"/>
                <a:stretch>
                  <a:fillRect/>
                </a:stretch>
              </p:blipFill>
              <p:spPr>
                <a:xfrm>
                  <a:off x="5235113" y="308151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0">
              <p14:nvContentPartPr>
                <p14:cNvPr id="67" name="墨迹 66">
                  <a:extLst>
                    <a:ext uri="{FF2B5EF4-FFF2-40B4-BE49-F238E27FC236}">
                      <a16:creationId xmlns:a16="http://schemas.microsoft.com/office/drawing/2014/main" id="{3206BCBF-0A6C-D1B6-D2C2-FF7FABFA2A93}"/>
                    </a:ext>
                  </a:extLst>
                </p14:cNvPr>
                <p14:cNvContentPartPr/>
                <p14:nvPr/>
              </p14:nvContentPartPr>
              <p14:xfrm>
                <a:off x="5297753" y="3459518"/>
                <a:ext cx="360" cy="360"/>
              </p14:xfrm>
            </p:contentPart>
          </mc:Choice>
          <mc:Fallback xmlns="">
            <p:pic>
              <p:nvPicPr>
                <p:cNvPr id="67" name="墨迹 66">
                  <a:extLst>
                    <a:ext uri="{FF2B5EF4-FFF2-40B4-BE49-F238E27FC236}">
                      <a16:creationId xmlns:a16="http://schemas.microsoft.com/office/drawing/2014/main" id="{3206BCBF-0A6C-D1B6-D2C2-FF7FABFA2A93}"/>
                    </a:ext>
                  </a:extLst>
                </p:cNvPr>
                <p:cNvPicPr/>
                <p:nvPr/>
              </p:nvPicPr>
              <p:blipFill>
                <a:blip r:embed="rId19"/>
                <a:stretch>
                  <a:fillRect/>
                </a:stretch>
              </p:blipFill>
              <p:spPr>
                <a:xfrm>
                  <a:off x="5235113" y="308151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1">
              <p14:nvContentPartPr>
                <p14:cNvPr id="69" name="墨迹 68">
                  <a:extLst>
                    <a:ext uri="{FF2B5EF4-FFF2-40B4-BE49-F238E27FC236}">
                      <a16:creationId xmlns:a16="http://schemas.microsoft.com/office/drawing/2014/main" id="{CFB5E98E-E71B-9767-CA02-A911734BC8A4}"/>
                    </a:ext>
                  </a:extLst>
                </p14:cNvPr>
                <p14:cNvContentPartPr/>
                <p14:nvPr/>
              </p14:nvContentPartPr>
              <p14:xfrm>
                <a:off x="5429513" y="3478598"/>
                <a:ext cx="360" cy="360"/>
              </p14:xfrm>
            </p:contentPart>
          </mc:Choice>
          <mc:Fallback xmlns="">
            <p:pic>
              <p:nvPicPr>
                <p:cNvPr id="69" name="墨迹 68">
                  <a:extLst>
                    <a:ext uri="{FF2B5EF4-FFF2-40B4-BE49-F238E27FC236}">
                      <a16:creationId xmlns:a16="http://schemas.microsoft.com/office/drawing/2014/main" id="{CFB5E98E-E71B-9767-CA02-A911734BC8A4}"/>
                    </a:ext>
                  </a:extLst>
                </p:cNvPr>
                <p:cNvPicPr/>
                <p:nvPr/>
              </p:nvPicPr>
              <p:blipFill>
                <a:blip r:embed="rId22"/>
                <a:stretch>
                  <a:fillRect/>
                </a:stretch>
              </p:blipFill>
              <p:spPr>
                <a:xfrm>
                  <a:off x="5366873" y="310059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3">
              <p14:nvContentPartPr>
                <p14:cNvPr id="70" name="墨迹 69">
                  <a:extLst>
                    <a:ext uri="{FF2B5EF4-FFF2-40B4-BE49-F238E27FC236}">
                      <a16:creationId xmlns:a16="http://schemas.microsoft.com/office/drawing/2014/main" id="{637D7F66-7F84-DA27-52F7-F6ED3273D954}"/>
                    </a:ext>
                  </a:extLst>
                </p14:cNvPr>
                <p14:cNvContentPartPr/>
                <p14:nvPr/>
              </p14:nvContentPartPr>
              <p14:xfrm>
                <a:off x="5429513" y="3478598"/>
                <a:ext cx="360" cy="360"/>
              </p14:xfrm>
            </p:contentPart>
          </mc:Choice>
          <mc:Fallback xmlns="">
            <p:pic>
              <p:nvPicPr>
                <p:cNvPr id="70" name="墨迹 69">
                  <a:extLst>
                    <a:ext uri="{FF2B5EF4-FFF2-40B4-BE49-F238E27FC236}">
                      <a16:creationId xmlns:a16="http://schemas.microsoft.com/office/drawing/2014/main" id="{637D7F66-7F84-DA27-52F7-F6ED3273D954}"/>
                    </a:ext>
                  </a:extLst>
                </p:cNvPr>
                <p:cNvPicPr/>
                <p:nvPr/>
              </p:nvPicPr>
              <p:blipFill>
                <a:blip r:embed="rId22"/>
                <a:stretch>
                  <a:fillRect/>
                </a:stretch>
              </p:blipFill>
              <p:spPr>
                <a:xfrm>
                  <a:off x="5366873" y="310059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4">
              <p14:nvContentPartPr>
                <p14:cNvPr id="71" name="墨迹 70">
                  <a:extLst>
                    <a:ext uri="{FF2B5EF4-FFF2-40B4-BE49-F238E27FC236}">
                      <a16:creationId xmlns:a16="http://schemas.microsoft.com/office/drawing/2014/main" id="{D3CE19FC-CFB3-215C-9931-F909C904F7F2}"/>
                    </a:ext>
                  </a:extLst>
                </p14:cNvPr>
                <p14:cNvContentPartPr/>
                <p14:nvPr/>
              </p14:nvContentPartPr>
              <p14:xfrm>
                <a:off x="5344553" y="3516038"/>
                <a:ext cx="19440" cy="7920"/>
              </p14:xfrm>
            </p:contentPart>
          </mc:Choice>
          <mc:Fallback xmlns="">
            <p:pic>
              <p:nvPicPr>
                <p:cNvPr id="71" name="墨迹 70">
                  <a:extLst>
                    <a:ext uri="{FF2B5EF4-FFF2-40B4-BE49-F238E27FC236}">
                      <a16:creationId xmlns:a16="http://schemas.microsoft.com/office/drawing/2014/main" id="{D3CE19FC-CFB3-215C-9931-F909C904F7F2}"/>
                    </a:ext>
                  </a:extLst>
                </p:cNvPr>
                <p:cNvPicPr/>
                <p:nvPr/>
              </p:nvPicPr>
              <p:blipFill>
                <a:blip r:embed="rId25"/>
                <a:stretch>
                  <a:fillRect/>
                </a:stretch>
              </p:blipFill>
              <p:spPr>
                <a:xfrm>
                  <a:off x="5281913" y="3138038"/>
                  <a:ext cx="145080" cy="7635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6">
              <p14:nvContentPartPr>
                <p14:cNvPr id="72" name="墨迹 71">
                  <a:extLst>
                    <a:ext uri="{FF2B5EF4-FFF2-40B4-BE49-F238E27FC236}">
                      <a16:creationId xmlns:a16="http://schemas.microsoft.com/office/drawing/2014/main" id="{61A59C4D-51BD-2364-A5BB-F478D27400F9}"/>
                    </a:ext>
                  </a:extLst>
                </p14:cNvPr>
                <p14:cNvContentPartPr/>
                <p14:nvPr/>
              </p14:nvContentPartPr>
              <p14:xfrm>
                <a:off x="5307113" y="3493358"/>
                <a:ext cx="360" cy="3960"/>
              </p14:xfrm>
            </p:contentPart>
          </mc:Choice>
          <mc:Fallback xmlns="">
            <p:pic>
              <p:nvPicPr>
                <p:cNvPr id="72" name="墨迹 71">
                  <a:extLst>
                    <a:ext uri="{FF2B5EF4-FFF2-40B4-BE49-F238E27FC236}">
                      <a16:creationId xmlns:a16="http://schemas.microsoft.com/office/drawing/2014/main" id="{61A59C4D-51BD-2364-A5BB-F478D27400F9}"/>
                    </a:ext>
                  </a:extLst>
                </p:cNvPr>
                <p:cNvPicPr/>
                <p:nvPr/>
              </p:nvPicPr>
              <p:blipFill>
                <a:blip r:embed="rId27"/>
                <a:stretch>
                  <a:fillRect/>
                </a:stretch>
              </p:blipFill>
              <p:spPr>
                <a:xfrm>
                  <a:off x="5244473" y="3115718"/>
                  <a:ext cx="126000" cy="75960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28">
            <p14:nvContentPartPr>
              <p14:cNvPr id="73" name="墨迹 72">
                <a:extLst>
                  <a:ext uri="{FF2B5EF4-FFF2-40B4-BE49-F238E27FC236}">
                    <a16:creationId xmlns:a16="http://schemas.microsoft.com/office/drawing/2014/main" id="{7EEA3D73-9112-FFE3-4901-2E8E3B066C2C}"/>
                  </a:ext>
                </a:extLst>
              </p14:cNvPr>
              <p14:cNvContentPartPr/>
              <p14:nvPr/>
            </p14:nvContentPartPr>
            <p14:xfrm>
              <a:off x="-527767" y="2446838"/>
              <a:ext cx="360" cy="3960"/>
            </p14:xfrm>
          </p:contentPart>
        </mc:Choice>
        <mc:Fallback xmlns="">
          <p:pic>
            <p:nvPicPr>
              <p:cNvPr id="73" name="墨迹 72">
                <a:extLst>
                  <a:ext uri="{FF2B5EF4-FFF2-40B4-BE49-F238E27FC236}">
                    <a16:creationId xmlns:a16="http://schemas.microsoft.com/office/drawing/2014/main" id="{7EEA3D73-9112-FFE3-4901-2E8E3B066C2C}"/>
                  </a:ext>
                </a:extLst>
              </p:cNvPr>
              <p:cNvPicPr/>
              <p:nvPr/>
            </p:nvPicPr>
            <p:blipFill>
              <a:blip r:embed="rId29"/>
              <a:stretch>
                <a:fillRect/>
              </a:stretch>
            </p:blipFill>
            <p:spPr>
              <a:xfrm>
                <a:off x="-590767" y="2069198"/>
                <a:ext cx="126000" cy="759600"/>
              </a:xfrm>
              <a:prstGeom prst="rect">
                <a:avLst/>
              </a:prstGeom>
            </p:spPr>
          </p:pic>
        </mc:Fallback>
      </mc:AlternateContent>
      <p:pic>
        <p:nvPicPr>
          <p:cNvPr id="10" name="图片 9">
            <a:extLst>
              <a:ext uri="{FF2B5EF4-FFF2-40B4-BE49-F238E27FC236}">
                <a16:creationId xmlns:a16="http://schemas.microsoft.com/office/drawing/2014/main" id="{F019A1AF-7220-BEFF-68D5-1BDE1ECA6BE9}"/>
              </a:ext>
            </a:extLst>
          </p:cNvPr>
          <p:cNvPicPr>
            <a:picLocks noChangeAspect="1"/>
          </p:cNvPicPr>
          <p:nvPr/>
        </p:nvPicPr>
        <p:blipFill>
          <a:blip r:embed="rId30"/>
          <a:stretch>
            <a:fillRect/>
          </a:stretch>
        </p:blipFill>
        <p:spPr>
          <a:xfrm>
            <a:off x="1632814" y="721780"/>
            <a:ext cx="2577018" cy="5160307"/>
          </a:xfrm>
          <a:prstGeom prst="rect">
            <a:avLst/>
          </a:prstGeom>
        </p:spPr>
      </p:pic>
      <p:pic>
        <p:nvPicPr>
          <p:cNvPr id="14" name="图片 13">
            <a:extLst>
              <a:ext uri="{FF2B5EF4-FFF2-40B4-BE49-F238E27FC236}">
                <a16:creationId xmlns:a16="http://schemas.microsoft.com/office/drawing/2014/main" id="{731C1BE1-E2BA-325C-E87A-AAAAE67517C4}"/>
              </a:ext>
            </a:extLst>
          </p:cNvPr>
          <p:cNvPicPr>
            <a:picLocks noChangeAspect="1"/>
          </p:cNvPicPr>
          <p:nvPr/>
        </p:nvPicPr>
        <p:blipFill>
          <a:blip r:embed="rId31"/>
          <a:stretch>
            <a:fillRect/>
          </a:stretch>
        </p:blipFill>
        <p:spPr>
          <a:xfrm>
            <a:off x="8209227" y="721780"/>
            <a:ext cx="2516335" cy="5120088"/>
          </a:xfrm>
          <a:prstGeom prst="rect">
            <a:avLst/>
          </a:prstGeom>
        </p:spPr>
      </p:pic>
      <p:sp>
        <p:nvSpPr>
          <p:cNvPr id="15" name="文本框 14">
            <a:extLst>
              <a:ext uri="{FF2B5EF4-FFF2-40B4-BE49-F238E27FC236}">
                <a16:creationId xmlns:a16="http://schemas.microsoft.com/office/drawing/2014/main" id="{CF278F5F-4830-9C5B-AA4D-0E1D3F984E7B}"/>
              </a:ext>
            </a:extLst>
          </p:cNvPr>
          <p:cNvSpPr txBox="1"/>
          <p:nvPr/>
        </p:nvSpPr>
        <p:spPr>
          <a:xfrm>
            <a:off x="4503290" y="1942996"/>
            <a:ext cx="3363036" cy="2677656"/>
          </a:xfrm>
          <a:prstGeom prst="rect">
            <a:avLst/>
          </a:prstGeom>
          <a:noFill/>
        </p:spPr>
        <p:txBody>
          <a:bodyPr wrap="square" rtlCol="0">
            <a:spAutoFit/>
          </a:bodyPr>
          <a:lstStyle/>
          <a:p>
            <a:r>
              <a:rPr lang="zh-CN" altLang="en-US" sz="2800" dirty="0"/>
              <a:t>在推送设置中，教师用户可以选择是否将与教师有关的新消息自动推送至微信和邮箱，此选项默认推送</a:t>
            </a:r>
          </a:p>
        </p:txBody>
      </p:sp>
      <mc:AlternateContent xmlns:mc="http://schemas.openxmlformats.org/markup-compatibility/2006" xmlns:p14="http://schemas.microsoft.com/office/powerpoint/2010/main" xmlns:aink="http://schemas.microsoft.com/office/drawing/2016/ink">
        <mc:Choice Requires="p14 aink">
          <p:contentPart p14:bwMode="auto" r:id="rId32">
            <p14:nvContentPartPr>
              <p14:cNvPr id="16" name="墨迹 15">
                <a:extLst>
                  <a:ext uri="{FF2B5EF4-FFF2-40B4-BE49-F238E27FC236}">
                    <a16:creationId xmlns:a16="http://schemas.microsoft.com/office/drawing/2014/main" id="{18992510-C450-8CAF-F2AA-41DEEED85196}"/>
                  </a:ext>
                </a:extLst>
              </p14:cNvPr>
              <p14:cNvContentPartPr/>
              <p14:nvPr/>
            </p14:nvContentPartPr>
            <p14:xfrm>
              <a:off x="3512513" y="1195838"/>
              <a:ext cx="834480" cy="736920"/>
            </p14:xfrm>
          </p:contentPart>
        </mc:Choice>
        <mc:Fallback xmlns="">
          <p:pic>
            <p:nvPicPr>
              <p:cNvPr id="16" name="墨迹 15">
                <a:extLst>
                  <a:ext uri="{FF2B5EF4-FFF2-40B4-BE49-F238E27FC236}">
                    <a16:creationId xmlns:a16="http://schemas.microsoft.com/office/drawing/2014/main" id="{18992510-C450-8CAF-F2AA-41DEEED85196}"/>
                  </a:ext>
                </a:extLst>
              </p:cNvPr>
              <p:cNvPicPr/>
              <p:nvPr/>
            </p:nvPicPr>
            <p:blipFill>
              <a:blip r:embed="rId33"/>
              <a:stretch>
                <a:fillRect/>
              </a:stretch>
            </p:blipFill>
            <p:spPr>
              <a:xfrm>
                <a:off x="3449873" y="818198"/>
                <a:ext cx="960120" cy="14925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4">
            <p14:nvContentPartPr>
              <p14:cNvPr id="17" name="墨迹 16">
                <a:extLst>
                  <a:ext uri="{FF2B5EF4-FFF2-40B4-BE49-F238E27FC236}">
                    <a16:creationId xmlns:a16="http://schemas.microsoft.com/office/drawing/2014/main" id="{91B3E9FF-78B3-F296-750D-EAE62BCC82E1}"/>
                  </a:ext>
                </a:extLst>
              </p14:cNvPr>
              <p14:cNvContentPartPr/>
              <p14:nvPr/>
            </p14:nvContentPartPr>
            <p14:xfrm>
              <a:off x="9991793" y="1017278"/>
              <a:ext cx="1010160" cy="1104840"/>
            </p14:xfrm>
          </p:contentPart>
        </mc:Choice>
        <mc:Fallback xmlns="">
          <p:pic>
            <p:nvPicPr>
              <p:cNvPr id="17" name="墨迹 16">
                <a:extLst>
                  <a:ext uri="{FF2B5EF4-FFF2-40B4-BE49-F238E27FC236}">
                    <a16:creationId xmlns:a16="http://schemas.microsoft.com/office/drawing/2014/main" id="{91B3E9FF-78B3-F296-750D-EAE62BCC82E1}"/>
                  </a:ext>
                </a:extLst>
              </p:cNvPr>
              <p:cNvPicPr/>
              <p:nvPr/>
            </p:nvPicPr>
            <p:blipFill>
              <a:blip r:embed="rId35"/>
              <a:stretch>
                <a:fillRect/>
              </a:stretch>
            </p:blipFill>
            <p:spPr>
              <a:xfrm>
                <a:off x="9928793" y="639278"/>
                <a:ext cx="1135800" cy="18604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6">
            <p14:nvContentPartPr>
              <p14:cNvPr id="18" name="墨迹 17">
                <a:extLst>
                  <a:ext uri="{FF2B5EF4-FFF2-40B4-BE49-F238E27FC236}">
                    <a16:creationId xmlns:a16="http://schemas.microsoft.com/office/drawing/2014/main" id="{BBEBD17F-A571-D501-4B73-6B12FE8E7542}"/>
                  </a:ext>
                </a:extLst>
              </p14:cNvPr>
              <p14:cNvContentPartPr/>
              <p14:nvPr/>
            </p14:nvContentPartPr>
            <p14:xfrm>
              <a:off x="1178273" y="2601638"/>
              <a:ext cx="360" cy="360"/>
            </p14:xfrm>
          </p:contentPart>
        </mc:Choice>
        <mc:Fallback xmlns="">
          <p:pic>
            <p:nvPicPr>
              <p:cNvPr id="18" name="墨迹 17">
                <a:extLst>
                  <a:ext uri="{FF2B5EF4-FFF2-40B4-BE49-F238E27FC236}">
                    <a16:creationId xmlns:a16="http://schemas.microsoft.com/office/drawing/2014/main" id="{BBEBD17F-A571-D501-4B73-6B12FE8E7542}"/>
                  </a:ext>
                </a:extLst>
              </p:cNvPr>
              <p:cNvPicPr/>
              <p:nvPr/>
            </p:nvPicPr>
            <p:blipFill>
              <a:blip r:embed="rId37"/>
              <a:stretch>
                <a:fillRect/>
              </a:stretch>
            </p:blipFill>
            <p:spPr>
              <a:xfrm>
                <a:off x="1115273" y="2223638"/>
                <a:ext cx="126000" cy="756000"/>
              </a:xfrm>
              <a:prstGeom prst="rect">
                <a:avLst/>
              </a:prstGeom>
            </p:spPr>
          </p:pic>
        </mc:Fallback>
      </mc:AlternateContent>
    </p:spTree>
    <p:extLst>
      <p:ext uri="{BB962C8B-B14F-4D97-AF65-F5344CB8AC3E}">
        <p14:creationId xmlns:p14="http://schemas.microsoft.com/office/powerpoint/2010/main" val="3816891144"/>
      </p:ext>
    </p:extLst>
  </p:cSld>
  <p:clrMapOvr>
    <a:masterClrMapping/>
  </p:clrMapOvr>
  <mc:AlternateContent xmlns:mc="http://schemas.openxmlformats.org/markup-compatibility/2006">
    <mc:Choice xmlns:p14="http://schemas.microsoft.com/office/powerpoint/2010/main" Requires="p14">
      <p:transition spd="slow" p14:dur="175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75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750"/>
                                        <p:tgtEl>
                                          <p:spTgt spid="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750"/>
                                        <p:tgtEl>
                                          <p:spTgt spid="5"/>
                                        </p:tgtEl>
                                      </p:cBhvr>
                                    </p:animEffect>
                                  </p:childTnLst>
                                </p:cTn>
                              </p:par>
                            </p:childTnLst>
                          </p:cTn>
                        </p:par>
                        <p:par>
                          <p:cTn id="14" fill="hold">
                            <p:stCondLst>
                              <p:cond delay="750"/>
                            </p:stCondLst>
                            <p:childTnLst>
                              <p:par>
                                <p:cTn id="15" presetID="53" presetClass="entr" presetSubtype="16"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750" fill="hold"/>
                                        <p:tgtEl>
                                          <p:spTgt spid="7"/>
                                        </p:tgtEl>
                                        <p:attrNameLst>
                                          <p:attrName>ppt_w</p:attrName>
                                        </p:attrNameLst>
                                      </p:cBhvr>
                                      <p:tavLst>
                                        <p:tav tm="0">
                                          <p:val>
                                            <p:fltVal val="0"/>
                                          </p:val>
                                        </p:tav>
                                        <p:tav tm="100000">
                                          <p:val>
                                            <p:strVal val="#ppt_w"/>
                                          </p:val>
                                        </p:tav>
                                      </p:tavLst>
                                    </p:anim>
                                    <p:anim calcmode="lin" valueType="num">
                                      <p:cBhvr>
                                        <p:cTn id="18" dur="750" fill="hold"/>
                                        <p:tgtEl>
                                          <p:spTgt spid="7"/>
                                        </p:tgtEl>
                                        <p:attrNameLst>
                                          <p:attrName>ppt_h</p:attrName>
                                        </p:attrNameLst>
                                      </p:cBhvr>
                                      <p:tavLst>
                                        <p:tav tm="0">
                                          <p:val>
                                            <p:fltVal val="0"/>
                                          </p:val>
                                        </p:tav>
                                        <p:tav tm="100000">
                                          <p:val>
                                            <p:strVal val="#ppt_h"/>
                                          </p:val>
                                        </p:tav>
                                      </p:tavLst>
                                    </p:anim>
                                    <p:animEffect transition="in" filter="fade">
                                      <p:cBhvr>
                                        <p:cTn id="19" dur="750"/>
                                        <p:tgtEl>
                                          <p:spTgt spid="7"/>
                                        </p:tgtEl>
                                      </p:cBhvr>
                                    </p:animEffect>
                                  </p:childTnLst>
                                </p:cTn>
                              </p:par>
                            </p:childTnLst>
                          </p:cTn>
                        </p:par>
                        <p:par>
                          <p:cTn id="20" fill="hold">
                            <p:stCondLst>
                              <p:cond delay="1500"/>
                            </p:stCondLst>
                            <p:childTnLst>
                              <p:par>
                                <p:cTn id="21" presetID="22" presetClass="entr" presetSubtype="4"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883A8C68-9946-42C7-82C9-2FE0DAE61D4A}"/>
              </a:ext>
            </a:extLst>
          </p:cNvPr>
          <p:cNvSpPr/>
          <p:nvPr/>
        </p:nvSpPr>
        <p:spPr>
          <a:xfrm>
            <a:off x="-12700" y="-12700"/>
            <a:ext cx="3505200" cy="6883400"/>
          </a:xfrm>
          <a:custGeom>
            <a:avLst/>
            <a:gdLst>
              <a:gd name="connsiteX0" fmla="*/ 12700 w 3505200"/>
              <a:gd name="connsiteY0" fmla="*/ 12700 h 6883400"/>
              <a:gd name="connsiteX1" fmla="*/ 3505200 w 3505200"/>
              <a:gd name="connsiteY1" fmla="*/ 0 h 6883400"/>
              <a:gd name="connsiteX2" fmla="*/ 1663700 w 3505200"/>
              <a:gd name="connsiteY2" fmla="*/ 6883400 h 6883400"/>
              <a:gd name="connsiteX3" fmla="*/ 0 w 3505200"/>
              <a:gd name="connsiteY3" fmla="*/ 6883400 h 6883400"/>
              <a:gd name="connsiteX4" fmla="*/ 12700 w 35052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5200" h="6883400">
                <a:moveTo>
                  <a:pt x="12700" y="12700"/>
                </a:moveTo>
                <a:lnTo>
                  <a:pt x="3505200" y="0"/>
                </a:lnTo>
                <a:lnTo>
                  <a:pt x="1663700" y="6883400"/>
                </a:lnTo>
                <a:lnTo>
                  <a:pt x="0" y="6883400"/>
                </a:lnTo>
                <a:cubicBezTo>
                  <a:pt x="4233" y="4593167"/>
                  <a:pt x="8467" y="2302933"/>
                  <a:pt x="12700" y="12700"/>
                </a:cubicBez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
            <a:extLst>
              <a:ext uri="{FF2B5EF4-FFF2-40B4-BE49-F238E27FC236}">
                <a16:creationId xmlns:a16="http://schemas.microsoft.com/office/drawing/2014/main" id="{9185846E-F018-4B65-83BD-B7847A836BAE}"/>
              </a:ext>
            </a:extLst>
          </p:cNvPr>
          <p:cNvSpPr/>
          <p:nvPr/>
        </p:nvSpPr>
        <p:spPr>
          <a:xfrm>
            <a:off x="1651000" y="-25400"/>
            <a:ext cx="10071100" cy="6908800"/>
          </a:xfrm>
          <a:custGeom>
            <a:avLst/>
            <a:gdLst>
              <a:gd name="connsiteX0" fmla="*/ 1828800 w 10071100"/>
              <a:gd name="connsiteY0" fmla="*/ 0 h 6908800"/>
              <a:gd name="connsiteX1" fmla="*/ 0 w 10071100"/>
              <a:gd name="connsiteY1" fmla="*/ 6908800 h 6908800"/>
              <a:gd name="connsiteX2" fmla="*/ 10071100 w 10071100"/>
              <a:gd name="connsiteY2" fmla="*/ 6896100 h 6908800"/>
              <a:gd name="connsiteX3" fmla="*/ 6083300 w 10071100"/>
              <a:gd name="connsiteY3" fmla="*/ 25400 h 6908800"/>
              <a:gd name="connsiteX4" fmla="*/ 1828800 w 10071100"/>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1100" h="6908800">
                <a:moveTo>
                  <a:pt x="1828800" y="0"/>
                </a:moveTo>
                <a:lnTo>
                  <a:pt x="0" y="6908800"/>
                </a:lnTo>
                <a:lnTo>
                  <a:pt x="10071100" y="6896100"/>
                </a:lnTo>
                <a:lnTo>
                  <a:pt x="6083300" y="25400"/>
                </a:lnTo>
                <a:lnTo>
                  <a:pt x="1828800" y="0"/>
                </a:lnTo>
                <a:close/>
              </a:path>
            </a:pathLst>
          </a:custGeom>
          <a:solidFill>
            <a:srgbClr val="F6B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任意多边形: 形状 5">
            <a:extLst>
              <a:ext uri="{FF2B5EF4-FFF2-40B4-BE49-F238E27FC236}">
                <a16:creationId xmlns:a16="http://schemas.microsoft.com/office/drawing/2014/main" id="{553BEBF0-52F3-42F9-B2DD-A4A8BFADBC4A}"/>
              </a:ext>
            </a:extLst>
          </p:cNvPr>
          <p:cNvSpPr/>
          <p:nvPr/>
        </p:nvSpPr>
        <p:spPr>
          <a:xfrm>
            <a:off x="7737475" y="-12700"/>
            <a:ext cx="4467225" cy="6899275"/>
          </a:xfrm>
          <a:custGeom>
            <a:avLst/>
            <a:gdLst>
              <a:gd name="connsiteX0" fmla="*/ 0 w 4457700"/>
              <a:gd name="connsiteY0" fmla="*/ 0 h 6896100"/>
              <a:gd name="connsiteX1" fmla="*/ 4457700 w 4457700"/>
              <a:gd name="connsiteY1" fmla="*/ 12700 h 6896100"/>
              <a:gd name="connsiteX2" fmla="*/ 4457700 w 4457700"/>
              <a:gd name="connsiteY2" fmla="*/ 6896100 h 6896100"/>
              <a:gd name="connsiteX3" fmla="*/ 4000500 w 4457700"/>
              <a:gd name="connsiteY3" fmla="*/ 6883400 h 6896100"/>
              <a:gd name="connsiteX4" fmla="*/ 0 w 4457700"/>
              <a:gd name="connsiteY4" fmla="*/ 0 h 6896100"/>
              <a:gd name="connsiteX0" fmla="*/ 0 w 4457700"/>
              <a:gd name="connsiteY0" fmla="*/ 0 h 6911975"/>
              <a:gd name="connsiteX1" fmla="*/ 4457700 w 4457700"/>
              <a:gd name="connsiteY1" fmla="*/ 12700 h 6911975"/>
              <a:gd name="connsiteX2" fmla="*/ 4457700 w 4457700"/>
              <a:gd name="connsiteY2" fmla="*/ 6896100 h 6911975"/>
              <a:gd name="connsiteX3" fmla="*/ 3981450 w 4457700"/>
              <a:gd name="connsiteY3" fmla="*/ 6911975 h 6911975"/>
              <a:gd name="connsiteX4" fmla="*/ 0 w 4457700"/>
              <a:gd name="connsiteY4" fmla="*/ 0 h 6911975"/>
              <a:gd name="connsiteX0" fmla="*/ 0 w 4448175"/>
              <a:gd name="connsiteY0" fmla="*/ 34925 h 6899275"/>
              <a:gd name="connsiteX1" fmla="*/ 4448175 w 4448175"/>
              <a:gd name="connsiteY1" fmla="*/ 0 h 6899275"/>
              <a:gd name="connsiteX2" fmla="*/ 4448175 w 4448175"/>
              <a:gd name="connsiteY2" fmla="*/ 6883400 h 6899275"/>
              <a:gd name="connsiteX3" fmla="*/ 3971925 w 4448175"/>
              <a:gd name="connsiteY3" fmla="*/ 6899275 h 6899275"/>
              <a:gd name="connsiteX4" fmla="*/ 0 w 4448175"/>
              <a:gd name="connsiteY4" fmla="*/ 34925 h 6899275"/>
              <a:gd name="connsiteX0" fmla="*/ 0 w 4467225"/>
              <a:gd name="connsiteY0" fmla="*/ 6350 h 6899275"/>
              <a:gd name="connsiteX1" fmla="*/ 4467225 w 4467225"/>
              <a:gd name="connsiteY1" fmla="*/ 0 h 6899275"/>
              <a:gd name="connsiteX2" fmla="*/ 4467225 w 4467225"/>
              <a:gd name="connsiteY2" fmla="*/ 6883400 h 6899275"/>
              <a:gd name="connsiteX3" fmla="*/ 3990975 w 4467225"/>
              <a:gd name="connsiteY3" fmla="*/ 6899275 h 6899275"/>
              <a:gd name="connsiteX4" fmla="*/ 0 w 4467225"/>
              <a:gd name="connsiteY4" fmla="*/ 6350 h 689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7225" h="6899275">
                <a:moveTo>
                  <a:pt x="0" y="6350"/>
                </a:moveTo>
                <a:lnTo>
                  <a:pt x="4467225" y="0"/>
                </a:lnTo>
                <a:lnTo>
                  <a:pt x="4467225" y="6883400"/>
                </a:lnTo>
                <a:lnTo>
                  <a:pt x="3990975" y="6899275"/>
                </a:lnTo>
                <a:lnTo>
                  <a:pt x="0" y="6350"/>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9" name="组合 8">
            <a:extLst>
              <a:ext uri="{FF2B5EF4-FFF2-40B4-BE49-F238E27FC236}">
                <a16:creationId xmlns:a16="http://schemas.microsoft.com/office/drawing/2014/main" id="{30161D24-99E6-4E77-AC4C-21120F89774A}"/>
              </a:ext>
            </a:extLst>
          </p:cNvPr>
          <p:cNvGrpSpPr/>
          <p:nvPr/>
        </p:nvGrpSpPr>
        <p:grpSpPr>
          <a:xfrm>
            <a:off x="461736" y="336783"/>
            <a:ext cx="11260364" cy="6066967"/>
            <a:chOff x="461736" y="336783"/>
            <a:chExt cx="11260364" cy="6066967"/>
          </a:xfrm>
        </p:grpSpPr>
        <p:sp>
          <p:nvSpPr>
            <p:cNvPr id="7" name="矩形: 圆角 6">
              <a:extLst>
                <a:ext uri="{FF2B5EF4-FFF2-40B4-BE49-F238E27FC236}">
                  <a16:creationId xmlns:a16="http://schemas.microsoft.com/office/drawing/2014/main" id="{BB0B2146-8135-4C64-811B-E3B1DD2C9D5A}"/>
                </a:ext>
              </a:extLst>
            </p:cNvPr>
            <p:cNvSpPr/>
            <p:nvPr/>
          </p:nvSpPr>
          <p:spPr>
            <a:xfrm>
              <a:off x="461736" y="336783"/>
              <a:ext cx="11260364" cy="6066967"/>
            </a:xfrm>
            <a:prstGeom prst="roundRect">
              <a:avLst>
                <a:gd name="adj" fmla="val 1595"/>
              </a:avLst>
            </a:prstGeom>
            <a:solidFill>
              <a:schemeClr val="bg1"/>
            </a:solidFill>
            <a:ln>
              <a:noFill/>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圆角 7">
              <a:extLst>
                <a:ext uri="{FF2B5EF4-FFF2-40B4-BE49-F238E27FC236}">
                  <a16:creationId xmlns:a16="http://schemas.microsoft.com/office/drawing/2014/main" id="{974EE83A-4580-4206-AE77-EBC9FA596595}"/>
                </a:ext>
              </a:extLst>
            </p:cNvPr>
            <p:cNvSpPr/>
            <p:nvPr/>
          </p:nvSpPr>
          <p:spPr>
            <a:xfrm>
              <a:off x="798286" y="624115"/>
              <a:ext cx="10580913" cy="5471886"/>
            </a:xfrm>
            <a:prstGeom prst="roundRect">
              <a:avLst>
                <a:gd name="adj" fmla="val 1595"/>
              </a:avLst>
            </a:prstGeom>
            <a:noFill/>
            <a:ln w="15875">
              <a:solidFill>
                <a:schemeClr val="tx1">
                  <a:lumMod val="95000"/>
                  <a:lumOff val="5000"/>
                </a:schemeClr>
              </a:solidFill>
              <a:prstDash val="dash"/>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0" name="矩形 9">
            <a:extLst>
              <a:ext uri="{FF2B5EF4-FFF2-40B4-BE49-F238E27FC236}">
                <a16:creationId xmlns:a16="http://schemas.microsoft.com/office/drawing/2014/main" id="{A6A7E688-13E2-4093-8903-EFE22618146C}"/>
              </a:ext>
            </a:extLst>
          </p:cNvPr>
          <p:cNvSpPr/>
          <p:nvPr/>
        </p:nvSpPr>
        <p:spPr>
          <a:xfrm>
            <a:off x="4151941" y="2044977"/>
            <a:ext cx="3753642" cy="584776"/>
          </a:xfrm>
          <a:prstGeom prst="rect">
            <a:avLst/>
          </a:prstGeom>
          <a:solidFill>
            <a:schemeClr val="bg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lumMod val="95000"/>
                    <a:lumOff val="5000"/>
                  </a:schemeClr>
                </a:solidFill>
                <a:cs typeface="+mn-ea"/>
                <a:sym typeface="+mn-lt"/>
              </a:rPr>
              <a:t>PART 8</a:t>
            </a:r>
            <a:endParaRPr lang="zh-CN" altLang="en-US" sz="2800" dirty="0">
              <a:solidFill>
                <a:schemeClr val="tx1">
                  <a:lumMod val="95000"/>
                  <a:lumOff val="5000"/>
                </a:schemeClr>
              </a:solidFill>
              <a:cs typeface="+mn-ea"/>
              <a:sym typeface="+mn-lt"/>
            </a:endParaRPr>
          </a:p>
        </p:txBody>
      </p:sp>
      <p:pic>
        <p:nvPicPr>
          <p:cNvPr id="11" name="图片 10">
            <a:extLst>
              <a:ext uri="{FF2B5EF4-FFF2-40B4-BE49-F238E27FC236}">
                <a16:creationId xmlns:a16="http://schemas.microsoft.com/office/drawing/2014/main" id="{3FC23526-3398-484D-A292-DD4EB7FCEB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1943" y="3507169"/>
            <a:ext cx="1019144" cy="1019144"/>
          </a:xfrm>
          <a:prstGeom prst="rect">
            <a:avLst/>
          </a:prstGeom>
        </p:spPr>
      </p:pic>
      <p:pic>
        <p:nvPicPr>
          <p:cNvPr id="12" name="图片 11">
            <a:extLst>
              <a:ext uri="{FF2B5EF4-FFF2-40B4-BE49-F238E27FC236}">
                <a16:creationId xmlns:a16="http://schemas.microsoft.com/office/drawing/2014/main" id="{762D5342-5F06-4A2E-BEFD-70028AAD6D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1345" y="2566652"/>
            <a:ext cx="1862082" cy="931041"/>
          </a:xfrm>
          <a:prstGeom prst="rect">
            <a:avLst/>
          </a:prstGeom>
        </p:spPr>
      </p:pic>
      <p:pic>
        <p:nvPicPr>
          <p:cNvPr id="13" name="图片 12">
            <a:extLst>
              <a:ext uri="{FF2B5EF4-FFF2-40B4-BE49-F238E27FC236}">
                <a16:creationId xmlns:a16="http://schemas.microsoft.com/office/drawing/2014/main" id="{90B3A3E0-4DD2-49D9-993E-0D71C34899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33143" y="4951705"/>
            <a:ext cx="1150877" cy="863158"/>
          </a:xfrm>
          <a:prstGeom prst="rect">
            <a:avLst/>
          </a:prstGeom>
        </p:spPr>
      </p:pic>
      <p:pic>
        <p:nvPicPr>
          <p:cNvPr id="14" name="图片 13">
            <a:extLst>
              <a:ext uri="{FF2B5EF4-FFF2-40B4-BE49-F238E27FC236}">
                <a16:creationId xmlns:a16="http://schemas.microsoft.com/office/drawing/2014/main" id="{D82E8421-DD3A-4801-835C-5BF8E3B14E8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54254" y="3355752"/>
            <a:ext cx="1152946" cy="1537261"/>
          </a:xfrm>
          <a:prstGeom prst="rect">
            <a:avLst/>
          </a:prstGeom>
        </p:spPr>
      </p:pic>
      <p:pic>
        <p:nvPicPr>
          <p:cNvPr id="15" name="图片 14">
            <a:extLst>
              <a:ext uri="{FF2B5EF4-FFF2-40B4-BE49-F238E27FC236}">
                <a16:creationId xmlns:a16="http://schemas.microsoft.com/office/drawing/2014/main" id="{5A509783-4741-42FF-A02C-D61E6CC5CB9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572" y="5127226"/>
            <a:ext cx="1884161" cy="1256107"/>
          </a:xfrm>
          <a:prstGeom prst="rect">
            <a:avLst/>
          </a:prstGeom>
        </p:spPr>
      </p:pic>
      <p:pic>
        <p:nvPicPr>
          <p:cNvPr id="16" name="图片 15">
            <a:extLst>
              <a:ext uri="{FF2B5EF4-FFF2-40B4-BE49-F238E27FC236}">
                <a16:creationId xmlns:a16="http://schemas.microsoft.com/office/drawing/2014/main" id="{7DE54687-8D94-4961-A142-C46AC2975FA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097469" y="4932512"/>
            <a:ext cx="1221361" cy="1221361"/>
          </a:xfrm>
          <a:prstGeom prst="rect">
            <a:avLst/>
          </a:prstGeom>
        </p:spPr>
      </p:pic>
      <p:pic>
        <p:nvPicPr>
          <p:cNvPr id="17" name="图片 16">
            <a:extLst>
              <a:ext uri="{FF2B5EF4-FFF2-40B4-BE49-F238E27FC236}">
                <a16:creationId xmlns:a16="http://schemas.microsoft.com/office/drawing/2014/main" id="{7979AE8E-CED1-4EFE-9AA2-DBAFBFEFF35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68260" y="517842"/>
            <a:ext cx="1123950" cy="1123950"/>
          </a:xfrm>
          <a:prstGeom prst="rect">
            <a:avLst/>
          </a:prstGeom>
        </p:spPr>
      </p:pic>
      <p:pic>
        <p:nvPicPr>
          <p:cNvPr id="18" name="图片 17">
            <a:extLst>
              <a:ext uri="{FF2B5EF4-FFF2-40B4-BE49-F238E27FC236}">
                <a16:creationId xmlns:a16="http://schemas.microsoft.com/office/drawing/2014/main" id="{24DC986A-8D08-447C-9ED1-EC89D9C12FB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905583" y="1645093"/>
            <a:ext cx="1169552" cy="584776"/>
          </a:xfrm>
          <a:prstGeom prst="rect">
            <a:avLst/>
          </a:prstGeom>
        </p:spPr>
      </p:pic>
      <p:sp>
        <p:nvSpPr>
          <p:cNvPr id="19" name="矩形 18">
            <a:extLst>
              <a:ext uri="{FF2B5EF4-FFF2-40B4-BE49-F238E27FC236}">
                <a16:creationId xmlns:a16="http://schemas.microsoft.com/office/drawing/2014/main" id="{E46D8195-7D21-4528-91A1-30052AA40FDB}"/>
              </a:ext>
            </a:extLst>
          </p:cNvPr>
          <p:cNvSpPr/>
          <p:nvPr/>
        </p:nvSpPr>
        <p:spPr>
          <a:xfrm>
            <a:off x="4089769" y="3098075"/>
            <a:ext cx="3877985" cy="1200329"/>
          </a:xfrm>
          <a:prstGeom prst="rect">
            <a:avLst/>
          </a:prstGeom>
        </p:spPr>
        <p:txBody>
          <a:bodyPr wrap="none">
            <a:spAutoFit/>
          </a:bodyPr>
          <a:lstStyle/>
          <a:p>
            <a:pPr lvl="0" fontAlgn="ctr">
              <a:defRPr/>
            </a:pPr>
            <a:r>
              <a:rPr lang="zh-CN" altLang="en-US" sz="7200" b="1" dirty="0">
                <a:solidFill>
                  <a:prstClr val="black"/>
                </a:solidFill>
                <a:cs typeface="+mn-ea"/>
                <a:sym typeface="+mn-lt"/>
              </a:rPr>
              <a:t>测试用例</a:t>
            </a:r>
            <a:endParaRPr lang="en-US" altLang="zh-CN" sz="7200" b="1" dirty="0">
              <a:solidFill>
                <a:prstClr val="black"/>
              </a:solidFill>
              <a:cs typeface="+mn-ea"/>
              <a:sym typeface="+mn-lt"/>
            </a:endParaRPr>
          </a:p>
        </p:txBody>
      </p:sp>
      <p:sp>
        <p:nvSpPr>
          <p:cNvPr id="22" name="任意多边形: 形状 21">
            <a:extLst>
              <a:ext uri="{FF2B5EF4-FFF2-40B4-BE49-F238E27FC236}">
                <a16:creationId xmlns:a16="http://schemas.microsoft.com/office/drawing/2014/main" id="{A18FAB3A-1DD1-4871-935C-2DBBF58E3C11}"/>
              </a:ext>
            </a:extLst>
          </p:cNvPr>
          <p:cNvSpPr/>
          <p:nvPr/>
        </p:nvSpPr>
        <p:spPr>
          <a:xfrm>
            <a:off x="10261429" y="4264374"/>
            <a:ext cx="526098" cy="485662"/>
          </a:xfrm>
          <a:custGeom>
            <a:avLst/>
            <a:gdLst>
              <a:gd name="connsiteX0" fmla="*/ 1066800 w 1066800"/>
              <a:gd name="connsiteY0" fmla="*/ 0 h 889000"/>
              <a:gd name="connsiteX1" fmla="*/ 1066800 w 1066800"/>
              <a:gd name="connsiteY1" fmla="*/ 889000 h 889000"/>
              <a:gd name="connsiteX2" fmla="*/ 0 w 1066800"/>
              <a:gd name="connsiteY2" fmla="*/ 889000 h 889000"/>
              <a:gd name="connsiteX3" fmla="*/ 647700 w 1066800"/>
              <a:gd name="connsiteY3" fmla="*/ 495300 h 889000"/>
              <a:gd name="connsiteX4" fmla="*/ 0 w 1066800"/>
              <a:gd name="connsiteY4" fmla="*/ 101600 h 889000"/>
              <a:gd name="connsiteX5" fmla="*/ 1041400 w 1066800"/>
              <a:gd name="connsiteY5" fmla="*/ 25400 h 889000"/>
              <a:gd name="connsiteX6" fmla="*/ 1066800 w 1066800"/>
              <a:gd name="connsiteY6" fmla="*/ 0 h 889000"/>
              <a:gd name="connsiteX0" fmla="*/ 1041400 w 1066800"/>
              <a:gd name="connsiteY0" fmla="*/ 0 h 863600"/>
              <a:gd name="connsiteX1" fmla="*/ 1066800 w 1066800"/>
              <a:gd name="connsiteY1" fmla="*/ 863600 h 863600"/>
              <a:gd name="connsiteX2" fmla="*/ 0 w 1066800"/>
              <a:gd name="connsiteY2" fmla="*/ 863600 h 863600"/>
              <a:gd name="connsiteX3" fmla="*/ 647700 w 1066800"/>
              <a:gd name="connsiteY3" fmla="*/ 469900 h 863600"/>
              <a:gd name="connsiteX4" fmla="*/ 0 w 1066800"/>
              <a:gd name="connsiteY4" fmla="*/ 76200 h 863600"/>
              <a:gd name="connsiteX5" fmla="*/ 1041400 w 1066800"/>
              <a:gd name="connsiteY5" fmla="*/ 0 h 863600"/>
              <a:gd name="connsiteX0" fmla="*/ 1081881 w 1081881"/>
              <a:gd name="connsiteY0" fmla="*/ 0 h 868363"/>
              <a:gd name="connsiteX1" fmla="*/ 1066800 w 1081881"/>
              <a:gd name="connsiteY1" fmla="*/ 868363 h 868363"/>
              <a:gd name="connsiteX2" fmla="*/ 0 w 1081881"/>
              <a:gd name="connsiteY2" fmla="*/ 868363 h 868363"/>
              <a:gd name="connsiteX3" fmla="*/ 647700 w 1081881"/>
              <a:gd name="connsiteY3" fmla="*/ 474663 h 868363"/>
              <a:gd name="connsiteX4" fmla="*/ 0 w 1081881"/>
              <a:gd name="connsiteY4" fmla="*/ 80963 h 868363"/>
              <a:gd name="connsiteX5" fmla="*/ 1081881 w 1081881"/>
              <a:gd name="connsiteY5" fmla="*/ 0 h 868363"/>
              <a:gd name="connsiteX0" fmla="*/ 1086643 w 1086643"/>
              <a:gd name="connsiteY0" fmla="*/ 14287 h 882650"/>
              <a:gd name="connsiteX1" fmla="*/ 1071562 w 1086643"/>
              <a:gd name="connsiteY1" fmla="*/ 882650 h 882650"/>
              <a:gd name="connsiteX2" fmla="*/ 4762 w 1086643"/>
              <a:gd name="connsiteY2" fmla="*/ 882650 h 882650"/>
              <a:gd name="connsiteX3" fmla="*/ 652462 w 1086643"/>
              <a:gd name="connsiteY3" fmla="*/ 488950 h 882650"/>
              <a:gd name="connsiteX4" fmla="*/ 0 w 1086643"/>
              <a:gd name="connsiteY4" fmla="*/ 0 h 882650"/>
              <a:gd name="connsiteX5" fmla="*/ 1086643 w 1086643"/>
              <a:gd name="connsiteY5" fmla="*/ 14287 h 882650"/>
              <a:gd name="connsiteX0" fmla="*/ 1086643 w 1086643"/>
              <a:gd name="connsiteY0" fmla="*/ 14287 h 887412"/>
              <a:gd name="connsiteX1" fmla="*/ 1083468 w 1086643"/>
              <a:gd name="connsiteY1" fmla="*/ 887412 h 887412"/>
              <a:gd name="connsiteX2" fmla="*/ 4762 w 1086643"/>
              <a:gd name="connsiteY2" fmla="*/ 882650 h 887412"/>
              <a:gd name="connsiteX3" fmla="*/ 652462 w 1086643"/>
              <a:gd name="connsiteY3" fmla="*/ 488950 h 887412"/>
              <a:gd name="connsiteX4" fmla="*/ 0 w 1086643"/>
              <a:gd name="connsiteY4" fmla="*/ 0 h 887412"/>
              <a:gd name="connsiteX5" fmla="*/ 1086643 w 1086643"/>
              <a:gd name="connsiteY5" fmla="*/ 14287 h 887412"/>
              <a:gd name="connsiteX0" fmla="*/ 1086643 w 1086643"/>
              <a:gd name="connsiteY0" fmla="*/ 14287 h 887412"/>
              <a:gd name="connsiteX1" fmla="*/ 1083468 w 1086643"/>
              <a:gd name="connsiteY1" fmla="*/ 887412 h 887412"/>
              <a:gd name="connsiteX2" fmla="*/ 4762 w 1086643"/>
              <a:gd name="connsiteY2" fmla="*/ 882650 h 887412"/>
              <a:gd name="connsiteX3" fmla="*/ 671512 w 1086643"/>
              <a:gd name="connsiteY3" fmla="*/ 415131 h 887412"/>
              <a:gd name="connsiteX4" fmla="*/ 0 w 1086643"/>
              <a:gd name="connsiteY4" fmla="*/ 0 h 887412"/>
              <a:gd name="connsiteX5" fmla="*/ 1086643 w 1086643"/>
              <a:gd name="connsiteY5" fmla="*/ 14287 h 887412"/>
              <a:gd name="connsiteX0" fmla="*/ 1079499 w 1083592"/>
              <a:gd name="connsiteY0" fmla="*/ 2381 h 887412"/>
              <a:gd name="connsiteX1" fmla="*/ 1083468 w 1083592"/>
              <a:gd name="connsiteY1" fmla="*/ 887412 h 887412"/>
              <a:gd name="connsiteX2" fmla="*/ 4762 w 1083592"/>
              <a:gd name="connsiteY2" fmla="*/ 882650 h 887412"/>
              <a:gd name="connsiteX3" fmla="*/ 671512 w 1083592"/>
              <a:gd name="connsiteY3" fmla="*/ 415131 h 887412"/>
              <a:gd name="connsiteX4" fmla="*/ 0 w 1083592"/>
              <a:gd name="connsiteY4" fmla="*/ 0 h 887412"/>
              <a:gd name="connsiteX5" fmla="*/ 1079499 w 1083592"/>
              <a:gd name="connsiteY5" fmla="*/ 2381 h 887412"/>
              <a:gd name="connsiteX0" fmla="*/ 1091405 w 1091405"/>
              <a:gd name="connsiteY0" fmla="*/ 4762 h 887412"/>
              <a:gd name="connsiteX1" fmla="*/ 1083468 w 1091405"/>
              <a:gd name="connsiteY1" fmla="*/ 887412 h 887412"/>
              <a:gd name="connsiteX2" fmla="*/ 4762 w 1091405"/>
              <a:gd name="connsiteY2" fmla="*/ 882650 h 887412"/>
              <a:gd name="connsiteX3" fmla="*/ 671512 w 1091405"/>
              <a:gd name="connsiteY3" fmla="*/ 415131 h 887412"/>
              <a:gd name="connsiteX4" fmla="*/ 0 w 1091405"/>
              <a:gd name="connsiteY4" fmla="*/ 0 h 887412"/>
              <a:gd name="connsiteX5" fmla="*/ 1091405 w 1091405"/>
              <a:gd name="connsiteY5" fmla="*/ 4762 h 887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1405" h="887412">
                <a:moveTo>
                  <a:pt x="1091405" y="4762"/>
                </a:moveTo>
                <a:cubicBezTo>
                  <a:pt x="1090347" y="295804"/>
                  <a:pt x="1084526" y="596370"/>
                  <a:pt x="1083468" y="887412"/>
                </a:cubicBezTo>
                <a:lnTo>
                  <a:pt x="4762" y="882650"/>
                </a:lnTo>
                <a:lnTo>
                  <a:pt x="671512" y="415131"/>
                </a:lnTo>
                <a:lnTo>
                  <a:pt x="0" y="0"/>
                </a:lnTo>
                <a:lnTo>
                  <a:pt x="1091405" y="4762"/>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等腰三角形 22">
            <a:extLst>
              <a:ext uri="{FF2B5EF4-FFF2-40B4-BE49-F238E27FC236}">
                <a16:creationId xmlns:a16="http://schemas.microsoft.com/office/drawing/2014/main" id="{8B965E51-7D1C-4FA4-9D2D-DF70A9535D4A}"/>
              </a:ext>
            </a:extLst>
          </p:cNvPr>
          <p:cNvSpPr/>
          <p:nvPr/>
        </p:nvSpPr>
        <p:spPr>
          <a:xfrm>
            <a:off x="10093041" y="2387600"/>
            <a:ext cx="320959" cy="276689"/>
          </a:xfrm>
          <a:prstGeom prst="triangle">
            <a:avLst/>
          </a:prstGeom>
          <a:solidFill>
            <a:srgbClr val="E61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1" name="组合 20">
            <a:extLst>
              <a:ext uri="{FF2B5EF4-FFF2-40B4-BE49-F238E27FC236}">
                <a16:creationId xmlns:a16="http://schemas.microsoft.com/office/drawing/2014/main" id="{F688B74C-4582-606A-EE33-3118D698B3AB}"/>
              </a:ext>
            </a:extLst>
          </p:cNvPr>
          <p:cNvGrpSpPr/>
          <p:nvPr/>
        </p:nvGrpSpPr>
        <p:grpSpPr>
          <a:xfrm>
            <a:off x="5278673" y="3568958"/>
            <a:ext cx="283320" cy="41760"/>
            <a:chOff x="5278673" y="3568958"/>
            <a:chExt cx="283320" cy="41760"/>
          </a:xfrm>
        </p:grpSpPr>
        <mc:AlternateContent xmlns:mc="http://schemas.openxmlformats.org/markup-compatibility/2006" xmlns:p14="http://schemas.microsoft.com/office/powerpoint/2010/main" xmlns:aink="http://schemas.microsoft.com/office/drawing/2016/ink">
          <mc:Choice Requires="p14 aink">
            <p:contentPart p14:bwMode="auto" r:id="rId11">
              <p14:nvContentPartPr>
                <p14:cNvPr id="2" name="墨迹 1">
                  <a:extLst>
                    <a:ext uri="{FF2B5EF4-FFF2-40B4-BE49-F238E27FC236}">
                      <a16:creationId xmlns:a16="http://schemas.microsoft.com/office/drawing/2014/main" id="{5CD3C7BD-C912-AD9B-A59A-C5E17794CA00}"/>
                    </a:ext>
                  </a:extLst>
                </p14:cNvPr>
                <p14:cNvContentPartPr/>
                <p14:nvPr/>
              </p14:nvContentPartPr>
              <p14:xfrm>
                <a:off x="5278673" y="3610358"/>
                <a:ext cx="360" cy="360"/>
              </p14:xfrm>
            </p:contentPart>
          </mc:Choice>
          <mc:Fallback xmlns="">
            <p:pic>
              <p:nvPicPr>
                <p:cNvPr id="2" name="墨迹 1">
                  <a:extLst>
                    <a:ext uri="{FF2B5EF4-FFF2-40B4-BE49-F238E27FC236}">
                      <a16:creationId xmlns:a16="http://schemas.microsoft.com/office/drawing/2014/main" id="{5CD3C7BD-C912-AD9B-A59A-C5E17794CA00}"/>
                    </a:ext>
                  </a:extLst>
                </p:cNvPr>
                <p:cNvPicPr/>
                <p:nvPr/>
              </p:nvPicPr>
              <p:blipFill>
                <a:blip r:embed="rId12"/>
                <a:stretch>
                  <a:fillRect/>
                </a:stretch>
              </p:blipFill>
              <p:spPr>
                <a:xfrm>
                  <a:off x="5216033" y="323271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3">
              <p14:nvContentPartPr>
                <p14:cNvPr id="3" name="墨迹 2">
                  <a:extLst>
                    <a:ext uri="{FF2B5EF4-FFF2-40B4-BE49-F238E27FC236}">
                      <a16:creationId xmlns:a16="http://schemas.microsoft.com/office/drawing/2014/main" id="{AE1C6023-DC27-1C33-586F-3F483ABBB0F3}"/>
                    </a:ext>
                  </a:extLst>
                </p14:cNvPr>
                <p14:cNvContentPartPr/>
                <p14:nvPr/>
              </p14:nvContentPartPr>
              <p14:xfrm>
                <a:off x="5561633" y="3572558"/>
                <a:ext cx="360" cy="360"/>
              </p14:xfrm>
            </p:contentPart>
          </mc:Choice>
          <mc:Fallback xmlns="">
            <p:pic>
              <p:nvPicPr>
                <p:cNvPr id="3" name="墨迹 2">
                  <a:extLst>
                    <a:ext uri="{FF2B5EF4-FFF2-40B4-BE49-F238E27FC236}">
                      <a16:creationId xmlns:a16="http://schemas.microsoft.com/office/drawing/2014/main" id="{AE1C6023-DC27-1C33-586F-3F483ABBB0F3}"/>
                    </a:ext>
                  </a:extLst>
                </p:cNvPr>
                <p:cNvPicPr/>
                <p:nvPr/>
              </p:nvPicPr>
              <p:blipFill>
                <a:blip r:embed="rId14"/>
                <a:stretch>
                  <a:fillRect/>
                </a:stretch>
              </p:blipFill>
              <p:spPr>
                <a:xfrm>
                  <a:off x="5498633" y="319455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5">
              <p14:nvContentPartPr>
                <p14:cNvPr id="20" name="墨迹 19">
                  <a:extLst>
                    <a:ext uri="{FF2B5EF4-FFF2-40B4-BE49-F238E27FC236}">
                      <a16:creationId xmlns:a16="http://schemas.microsoft.com/office/drawing/2014/main" id="{D61FA4DB-C444-C01D-5CEC-295A5AC448C4}"/>
                    </a:ext>
                  </a:extLst>
                </p14:cNvPr>
                <p14:cNvContentPartPr/>
                <p14:nvPr/>
              </p14:nvContentPartPr>
              <p14:xfrm>
                <a:off x="5561633" y="3568958"/>
                <a:ext cx="360" cy="3960"/>
              </p14:xfrm>
            </p:contentPart>
          </mc:Choice>
          <mc:Fallback xmlns="">
            <p:pic>
              <p:nvPicPr>
                <p:cNvPr id="20" name="墨迹 19">
                  <a:extLst>
                    <a:ext uri="{FF2B5EF4-FFF2-40B4-BE49-F238E27FC236}">
                      <a16:creationId xmlns:a16="http://schemas.microsoft.com/office/drawing/2014/main" id="{D61FA4DB-C444-C01D-5CEC-295A5AC448C4}"/>
                    </a:ext>
                  </a:extLst>
                </p:cNvPr>
                <p:cNvPicPr/>
                <p:nvPr/>
              </p:nvPicPr>
              <p:blipFill>
                <a:blip r:embed="rId16"/>
                <a:stretch>
                  <a:fillRect/>
                </a:stretch>
              </p:blipFill>
              <p:spPr>
                <a:xfrm>
                  <a:off x="5498633" y="3190958"/>
                  <a:ext cx="126000" cy="759600"/>
                </a:xfrm>
                <a:prstGeom prst="rect">
                  <a:avLst/>
                </a:prstGeom>
              </p:spPr>
            </p:pic>
          </mc:Fallback>
        </mc:AlternateContent>
      </p:grpSp>
    </p:spTree>
    <p:extLst>
      <p:ext uri="{BB962C8B-B14F-4D97-AF65-F5344CB8AC3E}">
        <p14:creationId xmlns:p14="http://schemas.microsoft.com/office/powerpoint/2010/main" val="2759143763"/>
      </p:ext>
    </p:extLst>
  </p:cSld>
  <p:clrMapOvr>
    <a:masterClrMapping/>
  </p:clrMapOvr>
  <mc:AlternateContent xmlns:mc="http://schemas.openxmlformats.org/markup-compatibility/2006">
    <mc:Choice xmlns:p14="http://schemas.microsoft.com/office/powerpoint/2010/main" Requires="p14">
      <p:transition spd="slow" p14:dur="17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75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750"/>
                                        <p:tgtEl>
                                          <p:spTgt spid="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750"/>
                                        <p:tgtEl>
                                          <p:spTgt spid="5"/>
                                        </p:tgtEl>
                                      </p:cBhvr>
                                    </p:animEffect>
                                  </p:childTnLst>
                                </p:cTn>
                              </p:par>
                            </p:childTnLst>
                          </p:cTn>
                        </p:par>
                        <p:par>
                          <p:cTn id="14" fill="hold">
                            <p:stCondLst>
                              <p:cond delay="750"/>
                            </p:stCondLst>
                            <p:childTnLst>
                              <p:par>
                                <p:cTn id="15" presetID="53" presetClass="entr" presetSubtype="16"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750" fill="hold"/>
                                        <p:tgtEl>
                                          <p:spTgt spid="9"/>
                                        </p:tgtEl>
                                        <p:attrNameLst>
                                          <p:attrName>ppt_w</p:attrName>
                                        </p:attrNameLst>
                                      </p:cBhvr>
                                      <p:tavLst>
                                        <p:tav tm="0">
                                          <p:val>
                                            <p:fltVal val="0"/>
                                          </p:val>
                                        </p:tav>
                                        <p:tav tm="100000">
                                          <p:val>
                                            <p:strVal val="#ppt_w"/>
                                          </p:val>
                                        </p:tav>
                                      </p:tavLst>
                                    </p:anim>
                                    <p:anim calcmode="lin" valueType="num">
                                      <p:cBhvr>
                                        <p:cTn id="18" dur="750" fill="hold"/>
                                        <p:tgtEl>
                                          <p:spTgt spid="9"/>
                                        </p:tgtEl>
                                        <p:attrNameLst>
                                          <p:attrName>ppt_h</p:attrName>
                                        </p:attrNameLst>
                                      </p:cBhvr>
                                      <p:tavLst>
                                        <p:tav tm="0">
                                          <p:val>
                                            <p:fltVal val="0"/>
                                          </p:val>
                                        </p:tav>
                                        <p:tav tm="100000">
                                          <p:val>
                                            <p:strVal val="#ppt_h"/>
                                          </p:val>
                                        </p:tav>
                                      </p:tavLst>
                                    </p:anim>
                                    <p:animEffect transition="in" filter="fade">
                                      <p:cBhvr>
                                        <p:cTn id="19" dur="750"/>
                                        <p:tgtEl>
                                          <p:spTgt spid="9"/>
                                        </p:tgtEl>
                                      </p:cBhvr>
                                    </p:animEffect>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p:cTn id="23" dur="750" fill="hold"/>
                                        <p:tgtEl>
                                          <p:spTgt spid="10"/>
                                        </p:tgtEl>
                                        <p:attrNameLst>
                                          <p:attrName>ppt_w</p:attrName>
                                        </p:attrNameLst>
                                      </p:cBhvr>
                                      <p:tavLst>
                                        <p:tav tm="0">
                                          <p:val>
                                            <p:fltVal val="0"/>
                                          </p:val>
                                        </p:tav>
                                        <p:tav tm="100000">
                                          <p:val>
                                            <p:strVal val="#ppt_w"/>
                                          </p:val>
                                        </p:tav>
                                      </p:tavLst>
                                    </p:anim>
                                    <p:anim calcmode="lin" valueType="num">
                                      <p:cBhvr>
                                        <p:cTn id="24" dur="750" fill="hold"/>
                                        <p:tgtEl>
                                          <p:spTgt spid="10"/>
                                        </p:tgtEl>
                                        <p:attrNameLst>
                                          <p:attrName>ppt_h</p:attrName>
                                        </p:attrNameLst>
                                      </p:cBhvr>
                                      <p:tavLst>
                                        <p:tav tm="0">
                                          <p:val>
                                            <p:fltVal val="0"/>
                                          </p:val>
                                        </p:tav>
                                        <p:tav tm="100000">
                                          <p:val>
                                            <p:strVal val="#ppt_h"/>
                                          </p:val>
                                        </p:tav>
                                      </p:tavLst>
                                    </p:anim>
                                    <p:animEffect transition="in" filter="fade">
                                      <p:cBhvr>
                                        <p:cTn id="25" dur="750"/>
                                        <p:tgtEl>
                                          <p:spTgt spid="10"/>
                                        </p:tgtEl>
                                      </p:cBhvr>
                                    </p:animEffect>
                                  </p:childTnLst>
                                </p:cTn>
                              </p:par>
                            </p:childTnLst>
                          </p:cTn>
                        </p:par>
                        <p:par>
                          <p:cTn id="26" fill="hold">
                            <p:stCondLst>
                              <p:cond delay="2250"/>
                            </p:stCondLst>
                            <p:childTnLst>
                              <p:par>
                                <p:cTn id="27" presetID="14" presetClass="entr" presetSubtype="10"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randombar(horizontal)">
                                      <p:cBhvr>
                                        <p:cTn id="29" dur="750"/>
                                        <p:tgtEl>
                                          <p:spTgt spid="19"/>
                                        </p:tgtEl>
                                      </p:cBhvr>
                                    </p:animEffect>
                                  </p:childTnLst>
                                </p:cTn>
                              </p:par>
                            </p:childTnLst>
                          </p:cTn>
                        </p:par>
                        <p:par>
                          <p:cTn id="30" fill="hold">
                            <p:stCondLst>
                              <p:cond delay="3000"/>
                            </p:stCondLst>
                            <p:childTnLst>
                              <p:par>
                                <p:cTn id="31" presetID="31" presetClass="entr" presetSubtype="0" fill="hold" nodeType="after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p:cTn id="33" dur="1000" fill="hold"/>
                                        <p:tgtEl>
                                          <p:spTgt spid="15"/>
                                        </p:tgtEl>
                                        <p:attrNameLst>
                                          <p:attrName>ppt_w</p:attrName>
                                        </p:attrNameLst>
                                      </p:cBhvr>
                                      <p:tavLst>
                                        <p:tav tm="0">
                                          <p:val>
                                            <p:fltVal val="0"/>
                                          </p:val>
                                        </p:tav>
                                        <p:tav tm="100000">
                                          <p:val>
                                            <p:strVal val="#ppt_w"/>
                                          </p:val>
                                        </p:tav>
                                      </p:tavLst>
                                    </p:anim>
                                    <p:anim calcmode="lin" valueType="num">
                                      <p:cBhvr>
                                        <p:cTn id="34" dur="1000" fill="hold"/>
                                        <p:tgtEl>
                                          <p:spTgt spid="15"/>
                                        </p:tgtEl>
                                        <p:attrNameLst>
                                          <p:attrName>ppt_h</p:attrName>
                                        </p:attrNameLst>
                                      </p:cBhvr>
                                      <p:tavLst>
                                        <p:tav tm="0">
                                          <p:val>
                                            <p:fltVal val="0"/>
                                          </p:val>
                                        </p:tav>
                                        <p:tav tm="100000">
                                          <p:val>
                                            <p:strVal val="#ppt_h"/>
                                          </p:val>
                                        </p:tav>
                                      </p:tavLst>
                                    </p:anim>
                                    <p:anim calcmode="lin" valueType="num">
                                      <p:cBhvr>
                                        <p:cTn id="35" dur="1000" fill="hold"/>
                                        <p:tgtEl>
                                          <p:spTgt spid="15"/>
                                        </p:tgtEl>
                                        <p:attrNameLst>
                                          <p:attrName>style.rotation</p:attrName>
                                        </p:attrNameLst>
                                      </p:cBhvr>
                                      <p:tavLst>
                                        <p:tav tm="0">
                                          <p:val>
                                            <p:fltVal val="90"/>
                                          </p:val>
                                        </p:tav>
                                        <p:tav tm="100000">
                                          <p:val>
                                            <p:fltVal val="0"/>
                                          </p:val>
                                        </p:tav>
                                      </p:tavLst>
                                    </p:anim>
                                    <p:animEffect transition="in" filter="fade">
                                      <p:cBhvr>
                                        <p:cTn id="36" dur="1000"/>
                                        <p:tgtEl>
                                          <p:spTgt spid="15"/>
                                        </p:tgtEl>
                                      </p:cBhvr>
                                    </p:animEffect>
                                  </p:childTnLst>
                                </p:cTn>
                              </p:par>
                              <p:par>
                                <p:cTn id="37" presetID="31"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p:cTn id="39" dur="1000" fill="hold"/>
                                        <p:tgtEl>
                                          <p:spTgt spid="14"/>
                                        </p:tgtEl>
                                        <p:attrNameLst>
                                          <p:attrName>ppt_w</p:attrName>
                                        </p:attrNameLst>
                                      </p:cBhvr>
                                      <p:tavLst>
                                        <p:tav tm="0">
                                          <p:val>
                                            <p:fltVal val="0"/>
                                          </p:val>
                                        </p:tav>
                                        <p:tav tm="100000">
                                          <p:val>
                                            <p:strVal val="#ppt_w"/>
                                          </p:val>
                                        </p:tav>
                                      </p:tavLst>
                                    </p:anim>
                                    <p:anim calcmode="lin" valueType="num">
                                      <p:cBhvr>
                                        <p:cTn id="40" dur="1000" fill="hold"/>
                                        <p:tgtEl>
                                          <p:spTgt spid="14"/>
                                        </p:tgtEl>
                                        <p:attrNameLst>
                                          <p:attrName>ppt_h</p:attrName>
                                        </p:attrNameLst>
                                      </p:cBhvr>
                                      <p:tavLst>
                                        <p:tav tm="0">
                                          <p:val>
                                            <p:fltVal val="0"/>
                                          </p:val>
                                        </p:tav>
                                        <p:tav tm="100000">
                                          <p:val>
                                            <p:strVal val="#ppt_h"/>
                                          </p:val>
                                        </p:tav>
                                      </p:tavLst>
                                    </p:anim>
                                    <p:anim calcmode="lin" valueType="num">
                                      <p:cBhvr>
                                        <p:cTn id="41" dur="1000" fill="hold"/>
                                        <p:tgtEl>
                                          <p:spTgt spid="14"/>
                                        </p:tgtEl>
                                        <p:attrNameLst>
                                          <p:attrName>style.rotation</p:attrName>
                                        </p:attrNameLst>
                                      </p:cBhvr>
                                      <p:tavLst>
                                        <p:tav tm="0">
                                          <p:val>
                                            <p:fltVal val="90"/>
                                          </p:val>
                                        </p:tav>
                                        <p:tav tm="100000">
                                          <p:val>
                                            <p:fltVal val="0"/>
                                          </p:val>
                                        </p:tav>
                                      </p:tavLst>
                                    </p:anim>
                                    <p:animEffect transition="in" filter="fade">
                                      <p:cBhvr>
                                        <p:cTn id="42" dur="1000"/>
                                        <p:tgtEl>
                                          <p:spTgt spid="14"/>
                                        </p:tgtEl>
                                      </p:cBhvr>
                                    </p:animEffect>
                                  </p:childTnLst>
                                </p:cTn>
                              </p:par>
                              <p:par>
                                <p:cTn id="43" presetID="31" presetClass="entr" presetSubtype="0" fill="hold" nodeType="with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p:cTn id="45" dur="1000" fill="hold"/>
                                        <p:tgtEl>
                                          <p:spTgt spid="12"/>
                                        </p:tgtEl>
                                        <p:attrNameLst>
                                          <p:attrName>ppt_w</p:attrName>
                                        </p:attrNameLst>
                                      </p:cBhvr>
                                      <p:tavLst>
                                        <p:tav tm="0">
                                          <p:val>
                                            <p:fltVal val="0"/>
                                          </p:val>
                                        </p:tav>
                                        <p:tav tm="100000">
                                          <p:val>
                                            <p:strVal val="#ppt_w"/>
                                          </p:val>
                                        </p:tav>
                                      </p:tavLst>
                                    </p:anim>
                                    <p:anim calcmode="lin" valueType="num">
                                      <p:cBhvr>
                                        <p:cTn id="46" dur="1000" fill="hold"/>
                                        <p:tgtEl>
                                          <p:spTgt spid="12"/>
                                        </p:tgtEl>
                                        <p:attrNameLst>
                                          <p:attrName>ppt_h</p:attrName>
                                        </p:attrNameLst>
                                      </p:cBhvr>
                                      <p:tavLst>
                                        <p:tav tm="0">
                                          <p:val>
                                            <p:fltVal val="0"/>
                                          </p:val>
                                        </p:tav>
                                        <p:tav tm="100000">
                                          <p:val>
                                            <p:strVal val="#ppt_h"/>
                                          </p:val>
                                        </p:tav>
                                      </p:tavLst>
                                    </p:anim>
                                    <p:anim calcmode="lin" valueType="num">
                                      <p:cBhvr>
                                        <p:cTn id="47" dur="1000" fill="hold"/>
                                        <p:tgtEl>
                                          <p:spTgt spid="12"/>
                                        </p:tgtEl>
                                        <p:attrNameLst>
                                          <p:attrName>style.rotation</p:attrName>
                                        </p:attrNameLst>
                                      </p:cBhvr>
                                      <p:tavLst>
                                        <p:tav tm="0">
                                          <p:val>
                                            <p:fltVal val="90"/>
                                          </p:val>
                                        </p:tav>
                                        <p:tav tm="100000">
                                          <p:val>
                                            <p:fltVal val="0"/>
                                          </p:val>
                                        </p:tav>
                                      </p:tavLst>
                                    </p:anim>
                                    <p:animEffect transition="in" filter="fade">
                                      <p:cBhvr>
                                        <p:cTn id="48" dur="1000"/>
                                        <p:tgtEl>
                                          <p:spTgt spid="12"/>
                                        </p:tgtEl>
                                      </p:cBhvr>
                                    </p:animEffect>
                                  </p:childTnLst>
                                </p:cTn>
                              </p:par>
                              <p:par>
                                <p:cTn id="49" presetID="31" presetClass="entr" presetSubtype="0" fill="hold" nodeType="with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p:cTn id="51" dur="1000" fill="hold"/>
                                        <p:tgtEl>
                                          <p:spTgt spid="13"/>
                                        </p:tgtEl>
                                        <p:attrNameLst>
                                          <p:attrName>ppt_w</p:attrName>
                                        </p:attrNameLst>
                                      </p:cBhvr>
                                      <p:tavLst>
                                        <p:tav tm="0">
                                          <p:val>
                                            <p:fltVal val="0"/>
                                          </p:val>
                                        </p:tav>
                                        <p:tav tm="100000">
                                          <p:val>
                                            <p:strVal val="#ppt_w"/>
                                          </p:val>
                                        </p:tav>
                                      </p:tavLst>
                                    </p:anim>
                                    <p:anim calcmode="lin" valueType="num">
                                      <p:cBhvr>
                                        <p:cTn id="52" dur="1000" fill="hold"/>
                                        <p:tgtEl>
                                          <p:spTgt spid="13"/>
                                        </p:tgtEl>
                                        <p:attrNameLst>
                                          <p:attrName>ppt_h</p:attrName>
                                        </p:attrNameLst>
                                      </p:cBhvr>
                                      <p:tavLst>
                                        <p:tav tm="0">
                                          <p:val>
                                            <p:fltVal val="0"/>
                                          </p:val>
                                        </p:tav>
                                        <p:tav tm="100000">
                                          <p:val>
                                            <p:strVal val="#ppt_h"/>
                                          </p:val>
                                        </p:tav>
                                      </p:tavLst>
                                    </p:anim>
                                    <p:anim calcmode="lin" valueType="num">
                                      <p:cBhvr>
                                        <p:cTn id="53" dur="1000" fill="hold"/>
                                        <p:tgtEl>
                                          <p:spTgt spid="13"/>
                                        </p:tgtEl>
                                        <p:attrNameLst>
                                          <p:attrName>style.rotation</p:attrName>
                                        </p:attrNameLst>
                                      </p:cBhvr>
                                      <p:tavLst>
                                        <p:tav tm="0">
                                          <p:val>
                                            <p:fltVal val="90"/>
                                          </p:val>
                                        </p:tav>
                                        <p:tav tm="100000">
                                          <p:val>
                                            <p:fltVal val="0"/>
                                          </p:val>
                                        </p:tav>
                                      </p:tavLst>
                                    </p:anim>
                                    <p:animEffect transition="in" filter="fade">
                                      <p:cBhvr>
                                        <p:cTn id="54" dur="1000"/>
                                        <p:tgtEl>
                                          <p:spTgt spid="13"/>
                                        </p:tgtEl>
                                      </p:cBhvr>
                                    </p:animEffect>
                                  </p:childTnLst>
                                </p:cTn>
                              </p:par>
                              <p:par>
                                <p:cTn id="55" presetID="31" presetClass="entr" presetSubtype="0" fill="hold"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p:cTn id="57" dur="1000" fill="hold"/>
                                        <p:tgtEl>
                                          <p:spTgt spid="17"/>
                                        </p:tgtEl>
                                        <p:attrNameLst>
                                          <p:attrName>ppt_w</p:attrName>
                                        </p:attrNameLst>
                                      </p:cBhvr>
                                      <p:tavLst>
                                        <p:tav tm="0">
                                          <p:val>
                                            <p:fltVal val="0"/>
                                          </p:val>
                                        </p:tav>
                                        <p:tav tm="100000">
                                          <p:val>
                                            <p:strVal val="#ppt_w"/>
                                          </p:val>
                                        </p:tav>
                                      </p:tavLst>
                                    </p:anim>
                                    <p:anim calcmode="lin" valueType="num">
                                      <p:cBhvr>
                                        <p:cTn id="58" dur="1000" fill="hold"/>
                                        <p:tgtEl>
                                          <p:spTgt spid="17"/>
                                        </p:tgtEl>
                                        <p:attrNameLst>
                                          <p:attrName>ppt_h</p:attrName>
                                        </p:attrNameLst>
                                      </p:cBhvr>
                                      <p:tavLst>
                                        <p:tav tm="0">
                                          <p:val>
                                            <p:fltVal val="0"/>
                                          </p:val>
                                        </p:tav>
                                        <p:tav tm="100000">
                                          <p:val>
                                            <p:strVal val="#ppt_h"/>
                                          </p:val>
                                        </p:tav>
                                      </p:tavLst>
                                    </p:anim>
                                    <p:anim calcmode="lin" valueType="num">
                                      <p:cBhvr>
                                        <p:cTn id="59" dur="1000" fill="hold"/>
                                        <p:tgtEl>
                                          <p:spTgt spid="17"/>
                                        </p:tgtEl>
                                        <p:attrNameLst>
                                          <p:attrName>style.rotation</p:attrName>
                                        </p:attrNameLst>
                                      </p:cBhvr>
                                      <p:tavLst>
                                        <p:tav tm="0">
                                          <p:val>
                                            <p:fltVal val="90"/>
                                          </p:val>
                                        </p:tav>
                                        <p:tav tm="100000">
                                          <p:val>
                                            <p:fltVal val="0"/>
                                          </p:val>
                                        </p:tav>
                                      </p:tavLst>
                                    </p:anim>
                                    <p:animEffect transition="in" filter="fade">
                                      <p:cBhvr>
                                        <p:cTn id="60" dur="1000"/>
                                        <p:tgtEl>
                                          <p:spTgt spid="17"/>
                                        </p:tgtEl>
                                      </p:cBhvr>
                                    </p:animEffect>
                                  </p:childTnLst>
                                </p:cTn>
                              </p:par>
                              <p:par>
                                <p:cTn id="61" presetID="31" presetClass="entr" presetSubtype="0" fill="hold" nodeType="withEffect">
                                  <p:stCondLst>
                                    <p:cond delay="0"/>
                                  </p:stCondLst>
                                  <p:childTnLst>
                                    <p:set>
                                      <p:cBhvr>
                                        <p:cTn id="62" dur="1" fill="hold">
                                          <p:stCondLst>
                                            <p:cond delay="0"/>
                                          </p:stCondLst>
                                        </p:cTn>
                                        <p:tgtEl>
                                          <p:spTgt spid="18"/>
                                        </p:tgtEl>
                                        <p:attrNameLst>
                                          <p:attrName>style.visibility</p:attrName>
                                        </p:attrNameLst>
                                      </p:cBhvr>
                                      <p:to>
                                        <p:strVal val="visible"/>
                                      </p:to>
                                    </p:set>
                                    <p:anim calcmode="lin" valueType="num">
                                      <p:cBhvr>
                                        <p:cTn id="63" dur="1000" fill="hold"/>
                                        <p:tgtEl>
                                          <p:spTgt spid="18"/>
                                        </p:tgtEl>
                                        <p:attrNameLst>
                                          <p:attrName>ppt_w</p:attrName>
                                        </p:attrNameLst>
                                      </p:cBhvr>
                                      <p:tavLst>
                                        <p:tav tm="0">
                                          <p:val>
                                            <p:fltVal val="0"/>
                                          </p:val>
                                        </p:tav>
                                        <p:tav tm="100000">
                                          <p:val>
                                            <p:strVal val="#ppt_w"/>
                                          </p:val>
                                        </p:tav>
                                      </p:tavLst>
                                    </p:anim>
                                    <p:anim calcmode="lin" valueType="num">
                                      <p:cBhvr>
                                        <p:cTn id="64" dur="1000" fill="hold"/>
                                        <p:tgtEl>
                                          <p:spTgt spid="18"/>
                                        </p:tgtEl>
                                        <p:attrNameLst>
                                          <p:attrName>ppt_h</p:attrName>
                                        </p:attrNameLst>
                                      </p:cBhvr>
                                      <p:tavLst>
                                        <p:tav tm="0">
                                          <p:val>
                                            <p:fltVal val="0"/>
                                          </p:val>
                                        </p:tav>
                                        <p:tav tm="100000">
                                          <p:val>
                                            <p:strVal val="#ppt_h"/>
                                          </p:val>
                                        </p:tav>
                                      </p:tavLst>
                                    </p:anim>
                                    <p:anim calcmode="lin" valueType="num">
                                      <p:cBhvr>
                                        <p:cTn id="65" dur="1000" fill="hold"/>
                                        <p:tgtEl>
                                          <p:spTgt spid="18"/>
                                        </p:tgtEl>
                                        <p:attrNameLst>
                                          <p:attrName>style.rotation</p:attrName>
                                        </p:attrNameLst>
                                      </p:cBhvr>
                                      <p:tavLst>
                                        <p:tav tm="0">
                                          <p:val>
                                            <p:fltVal val="90"/>
                                          </p:val>
                                        </p:tav>
                                        <p:tav tm="100000">
                                          <p:val>
                                            <p:fltVal val="0"/>
                                          </p:val>
                                        </p:tav>
                                      </p:tavLst>
                                    </p:anim>
                                    <p:animEffect transition="in" filter="fade">
                                      <p:cBhvr>
                                        <p:cTn id="66" dur="1000"/>
                                        <p:tgtEl>
                                          <p:spTgt spid="18"/>
                                        </p:tgtEl>
                                      </p:cBhvr>
                                    </p:animEffect>
                                  </p:childTnLst>
                                </p:cTn>
                              </p:par>
                              <p:par>
                                <p:cTn id="67" presetID="31" presetClass="entr" presetSubtype="0"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anim calcmode="lin" valueType="num">
                                      <p:cBhvr>
                                        <p:cTn id="69" dur="1000" fill="hold"/>
                                        <p:tgtEl>
                                          <p:spTgt spid="23"/>
                                        </p:tgtEl>
                                        <p:attrNameLst>
                                          <p:attrName>ppt_w</p:attrName>
                                        </p:attrNameLst>
                                      </p:cBhvr>
                                      <p:tavLst>
                                        <p:tav tm="0">
                                          <p:val>
                                            <p:fltVal val="0"/>
                                          </p:val>
                                        </p:tav>
                                        <p:tav tm="100000">
                                          <p:val>
                                            <p:strVal val="#ppt_w"/>
                                          </p:val>
                                        </p:tav>
                                      </p:tavLst>
                                    </p:anim>
                                    <p:anim calcmode="lin" valueType="num">
                                      <p:cBhvr>
                                        <p:cTn id="70" dur="1000" fill="hold"/>
                                        <p:tgtEl>
                                          <p:spTgt spid="23"/>
                                        </p:tgtEl>
                                        <p:attrNameLst>
                                          <p:attrName>ppt_h</p:attrName>
                                        </p:attrNameLst>
                                      </p:cBhvr>
                                      <p:tavLst>
                                        <p:tav tm="0">
                                          <p:val>
                                            <p:fltVal val="0"/>
                                          </p:val>
                                        </p:tav>
                                        <p:tav tm="100000">
                                          <p:val>
                                            <p:strVal val="#ppt_h"/>
                                          </p:val>
                                        </p:tav>
                                      </p:tavLst>
                                    </p:anim>
                                    <p:anim calcmode="lin" valueType="num">
                                      <p:cBhvr>
                                        <p:cTn id="71" dur="1000" fill="hold"/>
                                        <p:tgtEl>
                                          <p:spTgt spid="23"/>
                                        </p:tgtEl>
                                        <p:attrNameLst>
                                          <p:attrName>style.rotation</p:attrName>
                                        </p:attrNameLst>
                                      </p:cBhvr>
                                      <p:tavLst>
                                        <p:tav tm="0">
                                          <p:val>
                                            <p:fltVal val="90"/>
                                          </p:val>
                                        </p:tav>
                                        <p:tav tm="100000">
                                          <p:val>
                                            <p:fltVal val="0"/>
                                          </p:val>
                                        </p:tav>
                                      </p:tavLst>
                                    </p:anim>
                                    <p:animEffect transition="in" filter="fade">
                                      <p:cBhvr>
                                        <p:cTn id="72" dur="1000"/>
                                        <p:tgtEl>
                                          <p:spTgt spid="23"/>
                                        </p:tgtEl>
                                      </p:cBhvr>
                                    </p:animEffect>
                                  </p:childTnLst>
                                </p:cTn>
                              </p:par>
                              <p:par>
                                <p:cTn id="73" presetID="31" presetClass="entr" presetSubtype="0" fill="hold" nodeType="withEffect">
                                  <p:stCondLst>
                                    <p:cond delay="0"/>
                                  </p:stCondLst>
                                  <p:childTnLst>
                                    <p:set>
                                      <p:cBhvr>
                                        <p:cTn id="74" dur="1" fill="hold">
                                          <p:stCondLst>
                                            <p:cond delay="0"/>
                                          </p:stCondLst>
                                        </p:cTn>
                                        <p:tgtEl>
                                          <p:spTgt spid="11"/>
                                        </p:tgtEl>
                                        <p:attrNameLst>
                                          <p:attrName>style.visibility</p:attrName>
                                        </p:attrNameLst>
                                      </p:cBhvr>
                                      <p:to>
                                        <p:strVal val="visible"/>
                                      </p:to>
                                    </p:set>
                                    <p:anim calcmode="lin" valueType="num">
                                      <p:cBhvr>
                                        <p:cTn id="75" dur="1000" fill="hold"/>
                                        <p:tgtEl>
                                          <p:spTgt spid="11"/>
                                        </p:tgtEl>
                                        <p:attrNameLst>
                                          <p:attrName>ppt_w</p:attrName>
                                        </p:attrNameLst>
                                      </p:cBhvr>
                                      <p:tavLst>
                                        <p:tav tm="0">
                                          <p:val>
                                            <p:fltVal val="0"/>
                                          </p:val>
                                        </p:tav>
                                        <p:tav tm="100000">
                                          <p:val>
                                            <p:strVal val="#ppt_w"/>
                                          </p:val>
                                        </p:tav>
                                      </p:tavLst>
                                    </p:anim>
                                    <p:anim calcmode="lin" valueType="num">
                                      <p:cBhvr>
                                        <p:cTn id="76" dur="1000" fill="hold"/>
                                        <p:tgtEl>
                                          <p:spTgt spid="11"/>
                                        </p:tgtEl>
                                        <p:attrNameLst>
                                          <p:attrName>ppt_h</p:attrName>
                                        </p:attrNameLst>
                                      </p:cBhvr>
                                      <p:tavLst>
                                        <p:tav tm="0">
                                          <p:val>
                                            <p:fltVal val="0"/>
                                          </p:val>
                                        </p:tav>
                                        <p:tav tm="100000">
                                          <p:val>
                                            <p:strVal val="#ppt_h"/>
                                          </p:val>
                                        </p:tav>
                                      </p:tavLst>
                                    </p:anim>
                                    <p:anim calcmode="lin" valueType="num">
                                      <p:cBhvr>
                                        <p:cTn id="77" dur="1000" fill="hold"/>
                                        <p:tgtEl>
                                          <p:spTgt spid="11"/>
                                        </p:tgtEl>
                                        <p:attrNameLst>
                                          <p:attrName>style.rotation</p:attrName>
                                        </p:attrNameLst>
                                      </p:cBhvr>
                                      <p:tavLst>
                                        <p:tav tm="0">
                                          <p:val>
                                            <p:fltVal val="90"/>
                                          </p:val>
                                        </p:tav>
                                        <p:tav tm="100000">
                                          <p:val>
                                            <p:fltVal val="0"/>
                                          </p:val>
                                        </p:tav>
                                      </p:tavLst>
                                    </p:anim>
                                    <p:animEffect transition="in" filter="fade">
                                      <p:cBhvr>
                                        <p:cTn id="78" dur="1000"/>
                                        <p:tgtEl>
                                          <p:spTgt spid="11"/>
                                        </p:tgtEl>
                                      </p:cBhvr>
                                    </p:animEffect>
                                  </p:childTnLst>
                                </p:cTn>
                              </p:par>
                              <p:par>
                                <p:cTn id="79" presetID="31" presetClass="entr" presetSubtype="0" fill="hold" grpId="0" nodeType="withEffect">
                                  <p:stCondLst>
                                    <p:cond delay="0"/>
                                  </p:stCondLst>
                                  <p:childTnLst>
                                    <p:set>
                                      <p:cBhvr>
                                        <p:cTn id="80" dur="1" fill="hold">
                                          <p:stCondLst>
                                            <p:cond delay="0"/>
                                          </p:stCondLst>
                                        </p:cTn>
                                        <p:tgtEl>
                                          <p:spTgt spid="22"/>
                                        </p:tgtEl>
                                        <p:attrNameLst>
                                          <p:attrName>style.visibility</p:attrName>
                                        </p:attrNameLst>
                                      </p:cBhvr>
                                      <p:to>
                                        <p:strVal val="visible"/>
                                      </p:to>
                                    </p:set>
                                    <p:anim calcmode="lin" valueType="num">
                                      <p:cBhvr>
                                        <p:cTn id="81" dur="1000" fill="hold"/>
                                        <p:tgtEl>
                                          <p:spTgt spid="22"/>
                                        </p:tgtEl>
                                        <p:attrNameLst>
                                          <p:attrName>ppt_w</p:attrName>
                                        </p:attrNameLst>
                                      </p:cBhvr>
                                      <p:tavLst>
                                        <p:tav tm="0">
                                          <p:val>
                                            <p:fltVal val="0"/>
                                          </p:val>
                                        </p:tav>
                                        <p:tav tm="100000">
                                          <p:val>
                                            <p:strVal val="#ppt_w"/>
                                          </p:val>
                                        </p:tav>
                                      </p:tavLst>
                                    </p:anim>
                                    <p:anim calcmode="lin" valueType="num">
                                      <p:cBhvr>
                                        <p:cTn id="82" dur="1000" fill="hold"/>
                                        <p:tgtEl>
                                          <p:spTgt spid="22"/>
                                        </p:tgtEl>
                                        <p:attrNameLst>
                                          <p:attrName>ppt_h</p:attrName>
                                        </p:attrNameLst>
                                      </p:cBhvr>
                                      <p:tavLst>
                                        <p:tav tm="0">
                                          <p:val>
                                            <p:fltVal val="0"/>
                                          </p:val>
                                        </p:tav>
                                        <p:tav tm="100000">
                                          <p:val>
                                            <p:strVal val="#ppt_h"/>
                                          </p:val>
                                        </p:tav>
                                      </p:tavLst>
                                    </p:anim>
                                    <p:anim calcmode="lin" valueType="num">
                                      <p:cBhvr>
                                        <p:cTn id="83" dur="1000" fill="hold"/>
                                        <p:tgtEl>
                                          <p:spTgt spid="22"/>
                                        </p:tgtEl>
                                        <p:attrNameLst>
                                          <p:attrName>style.rotation</p:attrName>
                                        </p:attrNameLst>
                                      </p:cBhvr>
                                      <p:tavLst>
                                        <p:tav tm="0">
                                          <p:val>
                                            <p:fltVal val="90"/>
                                          </p:val>
                                        </p:tav>
                                        <p:tav tm="100000">
                                          <p:val>
                                            <p:fltVal val="0"/>
                                          </p:val>
                                        </p:tav>
                                      </p:tavLst>
                                    </p:anim>
                                    <p:animEffect transition="in" filter="fade">
                                      <p:cBhvr>
                                        <p:cTn id="84" dur="1000"/>
                                        <p:tgtEl>
                                          <p:spTgt spid="22"/>
                                        </p:tgtEl>
                                      </p:cBhvr>
                                    </p:animEffect>
                                  </p:childTnLst>
                                </p:cTn>
                              </p:par>
                              <p:par>
                                <p:cTn id="85" presetID="31" presetClass="entr" presetSubtype="0" fill="hold" nodeType="withEffect">
                                  <p:stCondLst>
                                    <p:cond delay="0"/>
                                  </p:stCondLst>
                                  <p:childTnLst>
                                    <p:set>
                                      <p:cBhvr>
                                        <p:cTn id="86" dur="1" fill="hold">
                                          <p:stCondLst>
                                            <p:cond delay="0"/>
                                          </p:stCondLst>
                                        </p:cTn>
                                        <p:tgtEl>
                                          <p:spTgt spid="16"/>
                                        </p:tgtEl>
                                        <p:attrNameLst>
                                          <p:attrName>style.visibility</p:attrName>
                                        </p:attrNameLst>
                                      </p:cBhvr>
                                      <p:to>
                                        <p:strVal val="visible"/>
                                      </p:to>
                                    </p:set>
                                    <p:anim calcmode="lin" valueType="num">
                                      <p:cBhvr>
                                        <p:cTn id="87" dur="1000" fill="hold"/>
                                        <p:tgtEl>
                                          <p:spTgt spid="16"/>
                                        </p:tgtEl>
                                        <p:attrNameLst>
                                          <p:attrName>ppt_w</p:attrName>
                                        </p:attrNameLst>
                                      </p:cBhvr>
                                      <p:tavLst>
                                        <p:tav tm="0">
                                          <p:val>
                                            <p:fltVal val="0"/>
                                          </p:val>
                                        </p:tav>
                                        <p:tav tm="100000">
                                          <p:val>
                                            <p:strVal val="#ppt_w"/>
                                          </p:val>
                                        </p:tav>
                                      </p:tavLst>
                                    </p:anim>
                                    <p:anim calcmode="lin" valueType="num">
                                      <p:cBhvr>
                                        <p:cTn id="88" dur="1000" fill="hold"/>
                                        <p:tgtEl>
                                          <p:spTgt spid="16"/>
                                        </p:tgtEl>
                                        <p:attrNameLst>
                                          <p:attrName>ppt_h</p:attrName>
                                        </p:attrNameLst>
                                      </p:cBhvr>
                                      <p:tavLst>
                                        <p:tav tm="0">
                                          <p:val>
                                            <p:fltVal val="0"/>
                                          </p:val>
                                        </p:tav>
                                        <p:tav tm="100000">
                                          <p:val>
                                            <p:strVal val="#ppt_h"/>
                                          </p:val>
                                        </p:tav>
                                      </p:tavLst>
                                    </p:anim>
                                    <p:anim calcmode="lin" valueType="num">
                                      <p:cBhvr>
                                        <p:cTn id="89" dur="1000" fill="hold"/>
                                        <p:tgtEl>
                                          <p:spTgt spid="16"/>
                                        </p:tgtEl>
                                        <p:attrNameLst>
                                          <p:attrName>style.rotation</p:attrName>
                                        </p:attrNameLst>
                                      </p:cBhvr>
                                      <p:tavLst>
                                        <p:tav tm="0">
                                          <p:val>
                                            <p:fltVal val="90"/>
                                          </p:val>
                                        </p:tav>
                                        <p:tav tm="100000">
                                          <p:val>
                                            <p:fltVal val="0"/>
                                          </p:val>
                                        </p:tav>
                                      </p:tavLst>
                                    </p:anim>
                                    <p:animEffect transition="in" filter="fade">
                                      <p:cBhvr>
                                        <p:cTn id="90"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0" grpId="0" animBg="1"/>
      <p:bldP spid="19" grpId="0"/>
      <p:bldP spid="22" grpId="0" animBg="1"/>
      <p:bldP spid="2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4B1F3059-1C5D-4027-A664-6197D573F006}"/>
              </a:ext>
            </a:extLst>
          </p:cNvPr>
          <p:cNvSpPr/>
          <p:nvPr/>
        </p:nvSpPr>
        <p:spPr>
          <a:xfrm>
            <a:off x="-12700" y="-12700"/>
            <a:ext cx="3505200" cy="6883400"/>
          </a:xfrm>
          <a:custGeom>
            <a:avLst/>
            <a:gdLst>
              <a:gd name="connsiteX0" fmla="*/ 12700 w 3505200"/>
              <a:gd name="connsiteY0" fmla="*/ 12700 h 6883400"/>
              <a:gd name="connsiteX1" fmla="*/ 3505200 w 3505200"/>
              <a:gd name="connsiteY1" fmla="*/ 0 h 6883400"/>
              <a:gd name="connsiteX2" fmla="*/ 1663700 w 3505200"/>
              <a:gd name="connsiteY2" fmla="*/ 6883400 h 6883400"/>
              <a:gd name="connsiteX3" fmla="*/ 0 w 3505200"/>
              <a:gd name="connsiteY3" fmla="*/ 6883400 h 6883400"/>
              <a:gd name="connsiteX4" fmla="*/ 12700 w 35052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5200" h="6883400">
                <a:moveTo>
                  <a:pt x="12700" y="12700"/>
                </a:moveTo>
                <a:lnTo>
                  <a:pt x="3505200" y="0"/>
                </a:lnTo>
                <a:lnTo>
                  <a:pt x="1663700" y="6883400"/>
                </a:lnTo>
                <a:lnTo>
                  <a:pt x="0" y="6883400"/>
                </a:lnTo>
                <a:cubicBezTo>
                  <a:pt x="4233" y="4593167"/>
                  <a:pt x="8467" y="2302933"/>
                  <a:pt x="12700" y="12700"/>
                </a:cubicBez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
            <a:extLst>
              <a:ext uri="{FF2B5EF4-FFF2-40B4-BE49-F238E27FC236}">
                <a16:creationId xmlns:a16="http://schemas.microsoft.com/office/drawing/2014/main" id="{D71ECB3D-DFC8-48C2-8F5A-2F57B29A057A}"/>
              </a:ext>
            </a:extLst>
          </p:cNvPr>
          <p:cNvSpPr/>
          <p:nvPr/>
        </p:nvSpPr>
        <p:spPr>
          <a:xfrm>
            <a:off x="1651000" y="-25400"/>
            <a:ext cx="10071100" cy="6908800"/>
          </a:xfrm>
          <a:custGeom>
            <a:avLst/>
            <a:gdLst>
              <a:gd name="connsiteX0" fmla="*/ 1828800 w 10071100"/>
              <a:gd name="connsiteY0" fmla="*/ 0 h 6908800"/>
              <a:gd name="connsiteX1" fmla="*/ 0 w 10071100"/>
              <a:gd name="connsiteY1" fmla="*/ 6908800 h 6908800"/>
              <a:gd name="connsiteX2" fmla="*/ 10071100 w 10071100"/>
              <a:gd name="connsiteY2" fmla="*/ 6896100 h 6908800"/>
              <a:gd name="connsiteX3" fmla="*/ 6083300 w 10071100"/>
              <a:gd name="connsiteY3" fmla="*/ 25400 h 6908800"/>
              <a:gd name="connsiteX4" fmla="*/ 1828800 w 10071100"/>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1100" h="6908800">
                <a:moveTo>
                  <a:pt x="1828800" y="0"/>
                </a:moveTo>
                <a:lnTo>
                  <a:pt x="0" y="6908800"/>
                </a:lnTo>
                <a:lnTo>
                  <a:pt x="10071100" y="6896100"/>
                </a:lnTo>
                <a:lnTo>
                  <a:pt x="6083300" y="25400"/>
                </a:lnTo>
                <a:lnTo>
                  <a:pt x="1828800" y="0"/>
                </a:lnTo>
                <a:close/>
              </a:path>
            </a:pathLst>
          </a:custGeom>
          <a:solidFill>
            <a:srgbClr val="F6B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任意多边形: 形状 5">
            <a:extLst>
              <a:ext uri="{FF2B5EF4-FFF2-40B4-BE49-F238E27FC236}">
                <a16:creationId xmlns:a16="http://schemas.microsoft.com/office/drawing/2014/main" id="{308E788A-80AE-44B3-A0C3-815597C500CB}"/>
              </a:ext>
            </a:extLst>
          </p:cNvPr>
          <p:cNvSpPr/>
          <p:nvPr/>
        </p:nvSpPr>
        <p:spPr>
          <a:xfrm>
            <a:off x="7737475" y="-12700"/>
            <a:ext cx="4467225" cy="6899275"/>
          </a:xfrm>
          <a:custGeom>
            <a:avLst/>
            <a:gdLst>
              <a:gd name="connsiteX0" fmla="*/ 0 w 4457700"/>
              <a:gd name="connsiteY0" fmla="*/ 0 h 6896100"/>
              <a:gd name="connsiteX1" fmla="*/ 4457700 w 4457700"/>
              <a:gd name="connsiteY1" fmla="*/ 12700 h 6896100"/>
              <a:gd name="connsiteX2" fmla="*/ 4457700 w 4457700"/>
              <a:gd name="connsiteY2" fmla="*/ 6896100 h 6896100"/>
              <a:gd name="connsiteX3" fmla="*/ 4000500 w 4457700"/>
              <a:gd name="connsiteY3" fmla="*/ 6883400 h 6896100"/>
              <a:gd name="connsiteX4" fmla="*/ 0 w 4457700"/>
              <a:gd name="connsiteY4" fmla="*/ 0 h 6896100"/>
              <a:gd name="connsiteX0" fmla="*/ 0 w 4457700"/>
              <a:gd name="connsiteY0" fmla="*/ 0 h 6911975"/>
              <a:gd name="connsiteX1" fmla="*/ 4457700 w 4457700"/>
              <a:gd name="connsiteY1" fmla="*/ 12700 h 6911975"/>
              <a:gd name="connsiteX2" fmla="*/ 4457700 w 4457700"/>
              <a:gd name="connsiteY2" fmla="*/ 6896100 h 6911975"/>
              <a:gd name="connsiteX3" fmla="*/ 3981450 w 4457700"/>
              <a:gd name="connsiteY3" fmla="*/ 6911975 h 6911975"/>
              <a:gd name="connsiteX4" fmla="*/ 0 w 4457700"/>
              <a:gd name="connsiteY4" fmla="*/ 0 h 6911975"/>
              <a:gd name="connsiteX0" fmla="*/ 0 w 4448175"/>
              <a:gd name="connsiteY0" fmla="*/ 34925 h 6899275"/>
              <a:gd name="connsiteX1" fmla="*/ 4448175 w 4448175"/>
              <a:gd name="connsiteY1" fmla="*/ 0 h 6899275"/>
              <a:gd name="connsiteX2" fmla="*/ 4448175 w 4448175"/>
              <a:gd name="connsiteY2" fmla="*/ 6883400 h 6899275"/>
              <a:gd name="connsiteX3" fmla="*/ 3971925 w 4448175"/>
              <a:gd name="connsiteY3" fmla="*/ 6899275 h 6899275"/>
              <a:gd name="connsiteX4" fmla="*/ 0 w 4448175"/>
              <a:gd name="connsiteY4" fmla="*/ 34925 h 6899275"/>
              <a:gd name="connsiteX0" fmla="*/ 0 w 4467225"/>
              <a:gd name="connsiteY0" fmla="*/ 6350 h 6899275"/>
              <a:gd name="connsiteX1" fmla="*/ 4467225 w 4467225"/>
              <a:gd name="connsiteY1" fmla="*/ 0 h 6899275"/>
              <a:gd name="connsiteX2" fmla="*/ 4467225 w 4467225"/>
              <a:gd name="connsiteY2" fmla="*/ 6883400 h 6899275"/>
              <a:gd name="connsiteX3" fmla="*/ 3990975 w 4467225"/>
              <a:gd name="connsiteY3" fmla="*/ 6899275 h 6899275"/>
              <a:gd name="connsiteX4" fmla="*/ 0 w 4467225"/>
              <a:gd name="connsiteY4" fmla="*/ 6350 h 689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7225" h="6899275">
                <a:moveTo>
                  <a:pt x="0" y="6350"/>
                </a:moveTo>
                <a:lnTo>
                  <a:pt x="4467225" y="0"/>
                </a:lnTo>
                <a:lnTo>
                  <a:pt x="4467225" y="6883400"/>
                </a:lnTo>
                <a:lnTo>
                  <a:pt x="3990975" y="6899275"/>
                </a:lnTo>
                <a:lnTo>
                  <a:pt x="0" y="6350"/>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6">
            <a:extLst>
              <a:ext uri="{FF2B5EF4-FFF2-40B4-BE49-F238E27FC236}">
                <a16:creationId xmlns:a16="http://schemas.microsoft.com/office/drawing/2014/main" id="{D7613381-F828-4CF3-8E77-C82AFD27146E}"/>
              </a:ext>
            </a:extLst>
          </p:cNvPr>
          <p:cNvGrpSpPr/>
          <p:nvPr/>
        </p:nvGrpSpPr>
        <p:grpSpPr>
          <a:xfrm>
            <a:off x="461736" y="336783"/>
            <a:ext cx="11260364" cy="6066967"/>
            <a:chOff x="461736" y="336783"/>
            <a:chExt cx="11260364" cy="6066967"/>
          </a:xfrm>
        </p:grpSpPr>
        <p:sp>
          <p:nvSpPr>
            <p:cNvPr id="8" name="矩形: 圆角 7">
              <a:extLst>
                <a:ext uri="{FF2B5EF4-FFF2-40B4-BE49-F238E27FC236}">
                  <a16:creationId xmlns:a16="http://schemas.microsoft.com/office/drawing/2014/main" id="{B2E6F996-B125-43A3-A5AF-E0E75C6C716F}"/>
                </a:ext>
              </a:extLst>
            </p:cNvPr>
            <p:cNvSpPr/>
            <p:nvPr/>
          </p:nvSpPr>
          <p:spPr>
            <a:xfrm>
              <a:off x="461736" y="336783"/>
              <a:ext cx="11260364" cy="6066967"/>
            </a:xfrm>
            <a:prstGeom prst="roundRect">
              <a:avLst>
                <a:gd name="adj" fmla="val 1595"/>
              </a:avLst>
            </a:prstGeom>
            <a:solidFill>
              <a:schemeClr val="bg1"/>
            </a:solidFill>
            <a:ln>
              <a:noFill/>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圆角 8">
              <a:extLst>
                <a:ext uri="{FF2B5EF4-FFF2-40B4-BE49-F238E27FC236}">
                  <a16:creationId xmlns:a16="http://schemas.microsoft.com/office/drawing/2014/main" id="{1E9BDDCD-6382-459D-958F-775801A6FA9E}"/>
                </a:ext>
              </a:extLst>
            </p:cNvPr>
            <p:cNvSpPr/>
            <p:nvPr/>
          </p:nvSpPr>
          <p:spPr>
            <a:xfrm>
              <a:off x="798286" y="624115"/>
              <a:ext cx="10580913" cy="5471886"/>
            </a:xfrm>
            <a:prstGeom prst="roundRect">
              <a:avLst>
                <a:gd name="adj" fmla="val 1595"/>
              </a:avLst>
            </a:prstGeom>
            <a:noFill/>
            <a:ln w="15875">
              <a:solidFill>
                <a:schemeClr val="tx1">
                  <a:lumMod val="95000"/>
                  <a:lumOff val="5000"/>
                </a:schemeClr>
              </a:solidFill>
              <a:prstDash val="dash"/>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13" name="图片 12">
            <a:extLst>
              <a:ext uri="{FF2B5EF4-FFF2-40B4-BE49-F238E27FC236}">
                <a16:creationId xmlns:a16="http://schemas.microsoft.com/office/drawing/2014/main" id="{88479DFB-F5AE-43B6-9ECC-7725300D62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955562" y="788456"/>
            <a:ext cx="538163" cy="404813"/>
          </a:xfrm>
          <a:prstGeom prst="rect">
            <a:avLst/>
          </a:prstGeom>
        </p:spPr>
      </p:pic>
      <p:pic>
        <p:nvPicPr>
          <p:cNvPr id="3" name="图片 2">
            <a:extLst>
              <a:ext uri="{FF2B5EF4-FFF2-40B4-BE49-F238E27FC236}">
                <a16:creationId xmlns:a16="http://schemas.microsoft.com/office/drawing/2014/main" id="{324EF8B5-9E59-9E28-1615-7C59D08C55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63119" y="681136"/>
            <a:ext cx="6144312" cy="5320752"/>
          </a:xfrm>
          <a:prstGeom prst="rect">
            <a:avLst/>
          </a:prstGeom>
        </p:spPr>
      </p:pic>
      <p:sp>
        <p:nvSpPr>
          <p:cNvPr id="10" name="文本框 9">
            <a:extLst>
              <a:ext uri="{FF2B5EF4-FFF2-40B4-BE49-F238E27FC236}">
                <a16:creationId xmlns:a16="http://schemas.microsoft.com/office/drawing/2014/main" id="{10D41743-81CF-0340-211D-67C4D71B3D15}"/>
              </a:ext>
            </a:extLst>
          </p:cNvPr>
          <p:cNvSpPr txBox="1"/>
          <p:nvPr/>
        </p:nvSpPr>
        <p:spPr>
          <a:xfrm>
            <a:off x="8154186" y="1432874"/>
            <a:ext cx="2856321" cy="3416320"/>
          </a:xfrm>
          <a:prstGeom prst="rect">
            <a:avLst/>
          </a:prstGeom>
          <a:noFill/>
        </p:spPr>
        <p:txBody>
          <a:bodyPr wrap="square" rtlCol="0">
            <a:spAutoFit/>
          </a:bodyPr>
          <a:lstStyle/>
          <a:p>
            <a:r>
              <a:rPr lang="zh-CN" altLang="en-US" sz="2400" dirty="0"/>
              <a:t>选题二：希望增加教师动态的推送功能，有新的教师相关的变化，比如：别人的关注，新的回复、新的评论等等，都能马上推送给相关教师的微信或邮箱</a:t>
            </a:r>
          </a:p>
        </p:txBody>
      </p:sp>
    </p:spTree>
    <p:extLst>
      <p:ext uri="{BB962C8B-B14F-4D97-AF65-F5344CB8AC3E}">
        <p14:creationId xmlns:p14="http://schemas.microsoft.com/office/powerpoint/2010/main" val="3287702991"/>
      </p:ext>
    </p:extLst>
  </p:cSld>
  <p:clrMapOvr>
    <a:masterClrMapping/>
  </p:clrMapOvr>
  <mc:AlternateContent xmlns:mc="http://schemas.openxmlformats.org/markup-compatibility/2006">
    <mc:Choice xmlns:p14="http://schemas.microsoft.com/office/powerpoint/2010/main" Requires="p14">
      <p:transition spd="slow" p14:dur="175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75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750"/>
                                        <p:tgtEl>
                                          <p:spTgt spid="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750"/>
                                        <p:tgtEl>
                                          <p:spTgt spid="5"/>
                                        </p:tgtEl>
                                      </p:cBhvr>
                                    </p:animEffect>
                                  </p:childTnLst>
                                </p:cTn>
                              </p:par>
                            </p:childTnLst>
                          </p:cTn>
                        </p:par>
                        <p:par>
                          <p:cTn id="14" fill="hold">
                            <p:stCondLst>
                              <p:cond delay="750"/>
                            </p:stCondLst>
                            <p:childTnLst>
                              <p:par>
                                <p:cTn id="15" presetID="53" presetClass="entr" presetSubtype="16"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750" fill="hold"/>
                                        <p:tgtEl>
                                          <p:spTgt spid="7"/>
                                        </p:tgtEl>
                                        <p:attrNameLst>
                                          <p:attrName>ppt_w</p:attrName>
                                        </p:attrNameLst>
                                      </p:cBhvr>
                                      <p:tavLst>
                                        <p:tav tm="0">
                                          <p:val>
                                            <p:fltVal val="0"/>
                                          </p:val>
                                        </p:tav>
                                        <p:tav tm="100000">
                                          <p:val>
                                            <p:strVal val="#ppt_w"/>
                                          </p:val>
                                        </p:tav>
                                      </p:tavLst>
                                    </p:anim>
                                    <p:anim calcmode="lin" valueType="num">
                                      <p:cBhvr>
                                        <p:cTn id="18" dur="750" fill="hold"/>
                                        <p:tgtEl>
                                          <p:spTgt spid="7"/>
                                        </p:tgtEl>
                                        <p:attrNameLst>
                                          <p:attrName>ppt_h</p:attrName>
                                        </p:attrNameLst>
                                      </p:cBhvr>
                                      <p:tavLst>
                                        <p:tav tm="0">
                                          <p:val>
                                            <p:fltVal val="0"/>
                                          </p:val>
                                        </p:tav>
                                        <p:tav tm="100000">
                                          <p:val>
                                            <p:strVal val="#ppt_h"/>
                                          </p:val>
                                        </p:tav>
                                      </p:tavLst>
                                    </p:anim>
                                    <p:animEffect transition="in" filter="fade">
                                      <p:cBhvr>
                                        <p:cTn id="19" dur="750"/>
                                        <p:tgtEl>
                                          <p:spTgt spid="7"/>
                                        </p:tgtEl>
                                      </p:cBhvr>
                                    </p:animEffect>
                                  </p:childTnLst>
                                </p:cTn>
                              </p:par>
                            </p:childTnLst>
                          </p:cTn>
                        </p:par>
                        <p:par>
                          <p:cTn id="20" fill="hold">
                            <p:stCondLst>
                              <p:cond delay="1500"/>
                            </p:stCondLst>
                            <p:childTnLst>
                              <p:par>
                                <p:cTn id="21" presetID="22" presetClass="entr" presetSubtype="4"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883A8C68-9946-42C7-82C9-2FE0DAE61D4A}"/>
              </a:ext>
            </a:extLst>
          </p:cNvPr>
          <p:cNvSpPr/>
          <p:nvPr/>
        </p:nvSpPr>
        <p:spPr>
          <a:xfrm>
            <a:off x="-12700" y="-12700"/>
            <a:ext cx="3505200" cy="6883400"/>
          </a:xfrm>
          <a:custGeom>
            <a:avLst/>
            <a:gdLst>
              <a:gd name="connsiteX0" fmla="*/ 12700 w 3505200"/>
              <a:gd name="connsiteY0" fmla="*/ 12700 h 6883400"/>
              <a:gd name="connsiteX1" fmla="*/ 3505200 w 3505200"/>
              <a:gd name="connsiteY1" fmla="*/ 0 h 6883400"/>
              <a:gd name="connsiteX2" fmla="*/ 1663700 w 3505200"/>
              <a:gd name="connsiteY2" fmla="*/ 6883400 h 6883400"/>
              <a:gd name="connsiteX3" fmla="*/ 0 w 3505200"/>
              <a:gd name="connsiteY3" fmla="*/ 6883400 h 6883400"/>
              <a:gd name="connsiteX4" fmla="*/ 12700 w 35052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5200" h="6883400">
                <a:moveTo>
                  <a:pt x="12700" y="12700"/>
                </a:moveTo>
                <a:lnTo>
                  <a:pt x="3505200" y="0"/>
                </a:lnTo>
                <a:lnTo>
                  <a:pt x="1663700" y="6883400"/>
                </a:lnTo>
                <a:lnTo>
                  <a:pt x="0" y="6883400"/>
                </a:lnTo>
                <a:cubicBezTo>
                  <a:pt x="4233" y="4593167"/>
                  <a:pt x="8467" y="2302933"/>
                  <a:pt x="12700" y="12700"/>
                </a:cubicBez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
            <a:extLst>
              <a:ext uri="{FF2B5EF4-FFF2-40B4-BE49-F238E27FC236}">
                <a16:creationId xmlns:a16="http://schemas.microsoft.com/office/drawing/2014/main" id="{9185846E-F018-4B65-83BD-B7847A836BAE}"/>
              </a:ext>
            </a:extLst>
          </p:cNvPr>
          <p:cNvSpPr/>
          <p:nvPr/>
        </p:nvSpPr>
        <p:spPr>
          <a:xfrm>
            <a:off x="1651000" y="-25400"/>
            <a:ext cx="10071100" cy="6908800"/>
          </a:xfrm>
          <a:custGeom>
            <a:avLst/>
            <a:gdLst>
              <a:gd name="connsiteX0" fmla="*/ 1828800 w 10071100"/>
              <a:gd name="connsiteY0" fmla="*/ 0 h 6908800"/>
              <a:gd name="connsiteX1" fmla="*/ 0 w 10071100"/>
              <a:gd name="connsiteY1" fmla="*/ 6908800 h 6908800"/>
              <a:gd name="connsiteX2" fmla="*/ 10071100 w 10071100"/>
              <a:gd name="connsiteY2" fmla="*/ 6896100 h 6908800"/>
              <a:gd name="connsiteX3" fmla="*/ 6083300 w 10071100"/>
              <a:gd name="connsiteY3" fmla="*/ 25400 h 6908800"/>
              <a:gd name="connsiteX4" fmla="*/ 1828800 w 10071100"/>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1100" h="6908800">
                <a:moveTo>
                  <a:pt x="1828800" y="0"/>
                </a:moveTo>
                <a:lnTo>
                  <a:pt x="0" y="6908800"/>
                </a:lnTo>
                <a:lnTo>
                  <a:pt x="10071100" y="6896100"/>
                </a:lnTo>
                <a:lnTo>
                  <a:pt x="6083300" y="25400"/>
                </a:lnTo>
                <a:lnTo>
                  <a:pt x="1828800" y="0"/>
                </a:lnTo>
                <a:close/>
              </a:path>
            </a:pathLst>
          </a:custGeom>
          <a:solidFill>
            <a:srgbClr val="F6B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任意多边形: 形状 5">
            <a:extLst>
              <a:ext uri="{FF2B5EF4-FFF2-40B4-BE49-F238E27FC236}">
                <a16:creationId xmlns:a16="http://schemas.microsoft.com/office/drawing/2014/main" id="{553BEBF0-52F3-42F9-B2DD-A4A8BFADBC4A}"/>
              </a:ext>
            </a:extLst>
          </p:cNvPr>
          <p:cNvSpPr/>
          <p:nvPr/>
        </p:nvSpPr>
        <p:spPr>
          <a:xfrm>
            <a:off x="7737475" y="-12700"/>
            <a:ext cx="4467225" cy="6899275"/>
          </a:xfrm>
          <a:custGeom>
            <a:avLst/>
            <a:gdLst>
              <a:gd name="connsiteX0" fmla="*/ 0 w 4457700"/>
              <a:gd name="connsiteY0" fmla="*/ 0 h 6896100"/>
              <a:gd name="connsiteX1" fmla="*/ 4457700 w 4457700"/>
              <a:gd name="connsiteY1" fmla="*/ 12700 h 6896100"/>
              <a:gd name="connsiteX2" fmla="*/ 4457700 w 4457700"/>
              <a:gd name="connsiteY2" fmla="*/ 6896100 h 6896100"/>
              <a:gd name="connsiteX3" fmla="*/ 4000500 w 4457700"/>
              <a:gd name="connsiteY3" fmla="*/ 6883400 h 6896100"/>
              <a:gd name="connsiteX4" fmla="*/ 0 w 4457700"/>
              <a:gd name="connsiteY4" fmla="*/ 0 h 6896100"/>
              <a:gd name="connsiteX0" fmla="*/ 0 w 4457700"/>
              <a:gd name="connsiteY0" fmla="*/ 0 h 6911975"/>
              <a:gd name="connsiteX1" fmla="*/ 4457700 w 4457700"/>
              <a:gd name="connsiteY1" fmla="*/ 12700 h 6911975"/>
              <a:gd name="connsiteX2" fmla="*/ 4457700 w 4457700"/>
              <a:gd name="connsiteY2" fmla="*/ 6896100 h 6911975"/>
              <a:gd name="connsiteX3" fmla="*/ 3981450 w 4457700"/>
              <a:gd name="connsiteY3" fmla="*/ 6911975 h 6911975"/>
              <a:gd name="connsiteX4" fmla="*/ 0 w 4457700"/>
              <a:gd name="connsiteY4" fmla="*/ 0 h 6911975"/>
              <a:gd name="connsiteX0" fmla="*/ 0 w 4448175"/>
              <a:gd name="connsiteY0" fmla="*/ 34925 h 6899275"/>
              <a:gd name="connsiteX1" fmla="*/ 4448175 w 4448175"/>
              <a:gd name="connsiteY1" fmla="*/ 0 h 6899275"/>
              <a:gd name="connsiteX2" fmla="*/ 4448175 w 4448175"/>
              <a:gd name="connsiteY2" fmla="*/ 6883400 h 6899275"/>
              <a:gd name="connsiteX3" fmla="*/ 3971925 w 4448175"/>
              <a:gd name="connsiteY3" fmla="*/ 6899275 h 6899275"/>
              <a:gd name="connsiteX4" fmla="*/ 0 w 4448175"/>
              <a:gd name="connsiteY4" fmla="*/ 34925 h 6899275"/>
              <a:gd name="connsiteX0" fmla="*/ 0 w 4467225"/>
              <a:gd name="connsiteY0" fmla="*/ 6350 h 6899275"/>
              <a:gd name="connsiteX1" fmla="*/ 4467225 w 4467225"/>
              <a:gd name="connsiteY1" fmla="*/ 0 h 6899275"/>
              <a:gd name="connsiteX2" fmla="*/ 4467225 w 4467225"/>
              <a:gd name="connsiteY2" fmla="*/ 6883400 h 6899275"/>
              <a:gd name="connsiteX3" fmla="*/ 3990975 w 4467225"/>
              <a:gd name="connsiteY3" fmla="*/ 6899275 h 6899275"/>
              <a:gd name="connsiteX4" fmla="*/ 0 w 4467225"/>
              <a:gd name="connsiteY4" fmla="*/ 6350 h 689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7225" h="6899275">
                <a:moveTo>
                  <a:pt x="0" y="6350"/>
                </a:moveTo>
                <a:lnTo>
                  <a:pt x="4467225" y="0"/>
                </a:lnTo>
                <a:lnTo>
                  <a:pt x="4467225" y="6883400"/>
                </a:lnTo>
                <a:lnTo>
                  <a:pt x="3990975" y="6899275"/>
                </a:lnTo>
                <a:lnTo>
                  <a:pt x="0" y="6350"/>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9" name="组合 8">
            <a:extLst>
              <a:ext uri="{FF2B5EF4-FFF2-40B4-BE49-F238E27FC236}">
                <a16:creationId xmlns:a16="http://schemas.microsoft.com/office/drawing/2014/main" id="{30161D24-99E6-4E77-AC4C-21120F89774A}"/>
              </a:ext>
            </a:extLst>
          </p:cNvPr>
          <p:cNvGrpSpPr/>
          <p:nvPr/>
        </p:nvGrpSpPr>
        <p:grpSpPr>
          <a:xfrm>
            <a:off x="461736" y="336783"/>
            <a:ext cx="11260364" cy="6066967"/>
            <a:chOff x="461736" y="336783"/>
            <a:chExt cx="11260364" cy="6066967"/>
          </a:xfrm>
        </p:grpSpPr>
        <p:sp>
          <p:nvSpPr>
            <p:cNvPr id="7" name="矩形: 圆角 6">
              <a:extLst>
                <a:ext uri="{FF2B5EF4-FFF2-40B4-BE49-F238E27FC236}">
                  <a16:creationId xmlns:a16="http://schemas.microsoft.com/office/drawing/2014/main" id="{BB0B2146-8135-4C64-811B-E3B1DD2C9D5A}"/>
                </a:ext>
              </a:extLst>
            </p:cNvPr>
            <p:cNvSpPr/>
            <p:nvPr/>
          </p:nvSpPr>
          <p:spPr>
            <a:xfrm>
              <a:off x="461736" y="336783"/>
              <a:ext cx="11260364" cy="6066967"/>
            </a:xfrm>
            <a:prstGeom prst="roundRect">
              <a:avLst>
                <a:gd name="adj" fmla="val 1595"/>
              </a:avLst>
            </a:prstGeom>
            <a:solidFill>
              <a:schemeClr val="bg1"/>
            </a:solidFill>
            <a:ln>
              <a:noFill/>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圆角 7">
              <a:extLst>
                <a:ext uri="{FF2B5EF4-FFF2-40B4-BE49-F238E27FC236}">
                  <a16:creationId xmlns:a16="http://schemas.microsoft.com/office/drawing/2014/main" id="{974EE83A-4580-4206-AE77-EBC9FA596595}"/>
                </a:ext>
              </a:extLst>
            </p:cNvPr>
            <p:cNvSpPr/>
            <p:nvPr/>
          </p:nvSpPr>
          <p:spPr>
            <a:xfrm>
              <a:off x="798286" y="624115"/>
              <a:ext cx="10580913" cy="5471886"/>
            </a:xfrm>
            <a:prstGeom prst="roundRect">
              <a:avLst>
                <a:gd name="adj" fmla="val 1595"/>
              </a:avLst>
            </a:prstGeom>
            <a:noFill/>
            <a:ln w="15875">
              <a:solidFill>
                <a:schemeClr val="tx1">
                  <a:lumMod val="95000"/>
                  <a:lumOff val="5000"/>
                </a:schemeClr>
              </a:solidFill>
              <a:prstDash val="dash"/>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0" name="矩形 9">
            <a:extLst>
              <a:ext uri="{FF2B5EF4-FFF2-40B4-BE49-F238E27FC236}">
                <a16:creationId xmlns:a16="http://schemas.microsoft.com/office/drawing/2014/main" id="{A6A7E688-13E2-4093-8903-EFE22618146C}"/>
              </a:ext>
            </a:extLst>
          </p:cNvPr>
          <p:cNvSpPr/>
          <p:nvPr/>
        </p:nvSpPr>
        <p:spPr>
          <a:xfrm>
            <a:off x="4151941" y="2044977"/>
            <a:ext cx="3753642" cy="584776"/>
          </a:xfrm>
          <a:prstGeom prst="rect">
            <a:avLst/>
          </a:prstGeom>
          <a:solidFill>
            <a:schemeClr val="bg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lumMod val="95000"/>
                    <a:lumOff val="5000"/>
                  </a:schemeClr>
                </a:solidFill>
                <a:cs typeface="+mn-ea"/>
                <a:sym typeface="+mn-lt"/>
              </a:rPr>
              <a:t>PART 9</a:t>
            </a:r>
            <a:endParaRPr lang="zh-CN" altLang="en-US" sz="2800" dirty="0">
              <a:solidFill>
                <a:schemeClr val="tx1">
                  <a:lumMod val="95000"/>
                  <a:lumOff val="5000"/>
                </a:schemeClr>
              </a:solidFill>
              <a:cs typeface="+mn-ea"/>
              <a:sym typeface="+mn-lt"/>
            </a:endParaRPr>
          </a:p>
        </p:txBody>
      </p:sp>
      <p:pic>
        <p:nvPicPr>
          <p:cNvPr id="11" name="图片 10">
            <a:extLst>
              <a:ext uri="{FF2B5EF4-FFF2-40B4-BE49-F238E27FC236}">
                <a16:creationId xmlns:a16="http://schemas.microsoft.com/office/drawing/2014/main" id="{3FC23526-3398-484D-A292-DD4EB7FCEB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1943" y="3507169"/>
            <a:ext cx="1019144" cy="1019144"/>
          </a:xfrm>
          <a:prstGeom prst="rect">
            <a:avLst/>
          </a:prstGeom>
        </p:spPr>
      </p:pic>
      <p:pic>
        <p:nvPicPr>
          <p:cNvPr id="12" name="图片 11">
            <a:extLst>
              <a:ext uri="{FF2B5EF4-FFF2-40B4-BE49-F238E27FC236}">
                <a16:creationId xmlns:a16="http://schemas.microsoft.com/office/drawing/2014/main" id="{762D5342-5F06-4A2E-BEFD-70028AAD6D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1345" y="2566652"/>
            <a:ext cx="1862082" cy="931041"/>
          </a:xfrm>
          <a:prstGeom prst="rect">
            <a:avLst/>
          </a:prstGeom>
        </p:spPr>
      </p:pic>
      <p:pic>
        <p:nvPicPr>
          <p:cNvPr id="13" name="图片 12">
            <a:extLst>
              <a:ext uri="{FF2B5EF4-FFF2-40B4-BE49-F238E27FC236}">
                <a16:creationId xmlns:a16="http://schemas.microsoft.com/office/drawing/2014/main" id="{90B3A3E0-4DD2-49D9-993E-0D71C34899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33143" y="4951705"/>
            <a:ext cx="1150877" cy="863158"/>
          </a:xfrm>
          <a:prstGeom prst="rect">
            <a:avLst/>
          </a:prstGeom>
        </p:spPr>
      </p:pic>
      <p:pic>
        <p:nvPicPr>
          <p:cNvPr id="14" name="图片 13">
            <a:extLst>
              <a:ext uri="{FF2B5EF4-FFF2-40B4-BE49-F238E27FC236}">
                <a16:creationId xmlns:a16="http://schemas.microsoft.com/office/drawing/2014/main" id="{D82E8421-DD3A-4801-835C-5BF8E3B14E8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54254" y="3355752"/>
            <a:ext cx="1152946" cy="1537261"/>
          </a:xfrm>
          <a:prstGeom prst="rect">
            <a:avLst/>
          </a:prstGeom>
        </p:spPr>
      </p:pic>
      <p:pic>
        <p:nvPicPr>
          <p:cNvPr id="15" name="图片 14">
            <a:extLst>
              <a:ext uri="{FF2B5EF4-FFF2-40B4-BE49-F238E27FC236}">
                <a16:creationId xmlns:a16="http://schemas.microsoft.com/office/drawing/2014/main" id="{5A509783-4741-42FF-A02C-D61E6CC5CB9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572" y="5127226"/>
            <a:ext cx="1884161" cy="1256107"/>
          </a:xfrm>
          <a:prstGeom prst="rect">
            <a:avLst/>
          </a:prstGeom>
        </p:spPr>
      </p:pic>
      <p:pic>
        <p:nvPicPr>
          <p:cNvPr id="16" name="图片 15">
            <a:extLst>
              <a:ext uri="{FF2B5EF4-FFF2-40B4-BE49-F238E27FC236}">
                <a16:creationId xmlns:a16="http://schemas.microsoft.com/office/drawing/2014/main" id="{7DE54687-8D94-4961-A142-C46AC2975FA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097469" y="4932512"/>
            <a:ext cx="1221361" cy="1221361"/>
          </a:xfrm>
          <a:prstGeom prst="rect">
            <a:avLst/>
          </a:prstGeom>
        </p:spPr>
      </p:pic>
      <p:pic>
        <p:nvPicPr>
          <p:cNvPr id="17" name="图片 16">
            <a:extLst>
              <a:ext uri="{FF2B5EF4-FFF2-40B4-BE49-F238E27FC236}">
                <a16:creationId xmlns:a16="http://schemas.microsoft.com/office/drawing/2014/main" id="{7979AE8E-CED1-4EFE-9AA2-DBAFBFEFF35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68260" y="517842"/>
            <a:ext cx="1123950" cy="1123950"/>
          </a:xfrm>
          <a:prstGeom prst="rect">
            <a:avLst/>
          </a:prstGeom>
        </p:spPr>
      </p:pic>
      <p:pic>
        <p:nvPicPr>
          <p:cNvPr id="18" name="图片 17">
            <a:extLst>
              <a:ext uri="{FF2B5EF4-FFF2-40B4-BE49-F238E27FC236}">
                <a16:creationId xmlns:a16="http://schemas.microsoft.com/office/drawing/2014/main" id="{24DC986A-8D08-447C-9ED1-EC89D9C12FB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905583" y="1645093"/>
            <a:ext cx="1169552" cy="584776"/>
          </a:xfrm>
          <a:prstGeom prst="rect">
            <a:avLst/>
          </a:prstGeom>
        </p:spPr>
      </p:pic>
      <p:sp>
        <p:nvSpPr>
          <p:cNvPr id="19" name="矩形 18">
            <a:extLst>
              <a:ext uri="{FF2B5EF4-FFF2-40B4-BE49-F238E27FC236}">
                <a16:creationId xmlns:a16="http://schemas.microsoft.com/office/drawing/2014/main" id="{E46D8195-7D21-4528-91A1-30052AA40FDB}"/>
              </a:ext>
            </a:extLst>
          </p:cNvPr>
          <p:cNvSpPr/>
          <p:nvPr/>
        </p:nvSpPr>
        <p:spPr>
          <a:xfrm>
            <a:off x="4089769" y="3098075"/>
            <a:ext cx="3877985" cy="1200329"/>
          </a:xfrm>
          <a:prstGeom prst="rect">
            <a:avLst/>
          </a:prstGeom>
        </p:spPr>
        <p:txBody>
          <a:bodyPr wrap="none">
            <a:spAutoFit/>
          </a:bodyPr>
          <a:lstStyle/>
          <a:p>
            <a:pPr lvl="0" fontAlgn="ctr">
              <a:defRPr/>
            </a:pPr>
            <a:r>
              <a:rPr lang="zh-CN" altLang="en-US" sz="7200" b="1" dirty="0">
                <a:solidFill>
                  <a:prstClr val="black"/>
                </a:solidFill>
                <a:cs typeface="+mn-ea"/>
                <a:sym typeface="+mn-lt"/>
              </a:rPr>
              <a:t>用户手册</a:t>
            </a:r>
            <a:endParaRPr lang="en-US" altLang="zh-CN" sz="7200" b="1" dirty="0">
              <a:solidFill>
                <a:prstClr val="black"/>
              </a:solidFill>
              <a:cs typeface="+mn-ea"/>
              <a:sym typeface="+mn-lt"/>
            </a:endParaRPr>
          </a:p>
        </p:txBody>
      </p:sp>
      <p:sp>
        <p:nvSpPr>
          <p:cNvPr id="22" name="任意多边形: 形状 21">
            <a:extLst>
              <a:ext uri="{FF2B5EF4-FFF2-40B4-BE49-F238E27FC236}">
                <a16:creationId xmlns:a16="http://schemas.microsoft.com/office/drawing/2014/main" id="{A18FAB3A-1DD1-4871-935C-2DBBF58E3C11}"/>
              </a:ext>
            </a:extLst>
          </p:cNvPr>
          <p:cNvSpPr/>
          <p:nvPr/>
        </p:nvSpPr>
        <p:spPr>
          <a:xfrm>
            <a:off x="10261429" y="4264374"/>
            <a:ext cx="526098" cy="485662"/>
          </a:xfrm>
          <a:custGeom>
            <a:avLst/>
            <a:gdLst>
              <a:gd name="connsiteX0" fmla="*/ 1066800 w 1066800"/>
              <a:gd name="connsiteY0" fmla="*/ 0 h 889000"/>
              <a:gd name="connsiteX1" fmla="*/ 1066800 w 1066800"/>
              <a:gd name="connsiteY1" fmla="*/ 889000 h 889000"/>
              <a:gd name="connsiteX2" fmla="*/ 0 w 1066800"/>
              <a:gd name="connsiteY2" fmla="*/ 889000 h 889000"/>
              <a:gd name="connsiteX3" fmla="*/ 647700 w 1066800"/>
              <a:gd name="connsiteY3" fmla="*/ 495300 h 889000"/>
              <a:gd name="connsiteX4" fmla="*/ 0 w 1066800"/>
              <a:gd name="connsiteY4" fmla="*/ 101600 h 889000"/>
              <a:gd name="connsiteX5" fmla="*/ 1041400 w 1066800"/>
              <a:gd name="connsiteY5" fmla="*/ 25400 h 889000"/>
              <a:gd name="connsiteX6" fmla="*/ 1066800 w 1066800"/>
              <a:gd name="connsiteY6" fmla="*/ 0 h 889000"/>
              <a:gd name="connsiteX0" fmla="*/ 1041400 w 1066800"/>
              <a:gd name="connsiteY0" fmla="*/ 0 h 863600"/>
              <a:gd name="connsiteX1" fmla="*/ 1066800 w 1066800"/>
              <a:gd name="connsiteY1" fmla="*/ 863600 h 863600"/>
              <a:gd name="connsiteX2" fmla="*/ 0 w 1066800"/>
              <a:gd name="connsiteY2" fmla="*/ 863600 h 863600"/>
              <a:gd name="connsiteX3" fmla="*/ 647700 w 1066800"/>
              <a:gd name="connsiteY3" fmla="*/ 469900 h 863600"/>
              <a:gd name="connsiteX4" fmla="*/ 0 w 1066800"/>
              <a:gd name="connsiteY4" fmla="*/ 76200 h 863600"/>
              <a:gd name="connsiteX5" fmla="*/ 1041400 w 1066800"/>
              <a:gd name="connsiteY5" fmla="*/ 0 h 863600"/>
              <a:gd name="connsiteX0" fmla="*/ 1081881 w 1081881"/>
              <a:gd name="connsiteY0" fmla="*/ 0 h 868363"/>
              <a:gd name="connsiteX1" fmla="*/ 1066800 w 1081881"/>
              <a:gd name="connsiteY1" fmla="*/ 868363 h 868363"/>
              <a:gd name="connsiteX2" fmla="*/ 0 w 1081881"/>
              <a:gd name="connsiteY2" fmla="*/ 868363 h 868363"/>
              <a:gd name="connsiteX3" fmla="*/ 647700 w 1081881"/>
              <a:gd name="connsiteY3" fmla="*/ 474663 h 868363"/>
              <a:gd name="connsiteX4" fmla="*/ 0 w 1081881"/>
              <a:gd name="connsiteY4" fmla="*/ 80963 h 868363"/>
              <a:gd name="connsiteX5" fmla="*/ 1081881 w 1081881"/>
              <a:gd name="connsiteY5" fmla="*/ 0 h 868363"/>
              <a:gd name="connsiteX0" fmla="*/ 1086643 w 1086643"/>
              <a:gd name="connsiteY0" fmla="*/ 14287 h 882650"/>
              <a:gd name="connsiteX1" fmla="*/ 1071562 w 1086643"/>
              <a:gd name="connsiteY1" fmla="*/ 882650 h 882650"/>
              <a:gd name="connsiteX2" fmla="*/ 4762 w 1086643"/>
              <a:gd name="connsiteY2" fmla="*/ 882650 h 882650"/>
              <a:gd name="connsiteX3" fmla="*/ 652462 w 1086643"/>
              <a:gd name="connsiteY3" fmla="*/ 488950 h 882650"/>
              <a:gd name="connsiteX4" fmla="*/ 0 w 1086643"/>
              <a:gd name="connsiteY4" fmla="*/ 0 h 882650"/>
              <a:gd name="connsiteX5" fmla="*/ 1086643 w 1086643"/>
              <a:gd name="connsiteY5" fmla="*/ 14287 h 882650"/>
              <a:gd name="connsiteX0" fmla="*/ 1086643 w 1086643"/>
              <a:gd name="connsiteY0" fmla="*/ 14287 h 887412"/>
              <a:gd name="connsiteX1" fmla="*/ 1083468 w 1086643"/>
              <a:gd name="connsiteY1" fmla="*/ 887412 h 887412"/>
              <a:gd name="connsiteX2" fmla="*/ 4762 w 1086643"/>
              <a:gd name="connsiteY2" fmla="*/ 882650 h 887412"/>
              <a:gd name="connsiteX3" fmla="*/ 652462 w 1086643"/>
              <a:gd name="connsiteY3" fmla="*/ 488950 h 887412"/>
              <a:gd name="connsiteX4" fmla="*/ 0 w 1086643"/>
              <a:gd name="connsiteY4" fmla="*/ 0 h 887412"/>
              <a:gd name="connsiteX5" fmla="*/ 1086643 w 1086643"/>
              <a:gd name="connsiteY5" fmla="*/ 14287 h 887412"/>
              <a:gd name="connsiteX0" fmla="*/ 1086643 w 1086643"/>
              <a:gd name="connsiteY0" fmla="*/ 14287 h 887412"/>
              <a:gd name="connsiteX1" fmla="*/ 1083468 w 1086643"/>
              <a:gd name="connsiteY1" fmla="*/ 887412 h 887412"/>
              <a:gd name="connsiteX2" fmla="*/ 4762 w 1086643"/>
              <a:gd name="connsiteY2" fmla="*/ 882650 h 887412"/>
              <a:gd name="connsiteX3" fmla="*/ 671512 w 1086643"/>
              <a:gd name="connsiteY3" fmla="*/ 415131 h 887412"/>
              <a:gd name="connsiteX4" fmla="*/ 0 w 1086643"/>
              <a:gd name="connsiteY4" fmla="*/ 0 h 887412"/>
              <a:gd name="connsiteX5" fmla="*/ 1086643 w 1086643"/>
              <a:gd name="connsiteY5" fmla="*/ 14287 h 887412"/>
              <a:gd name="connsiteX0" fmla="*/ 1079499 w 1083592"/>
              <a:gd name="connsiteY0" fmla="*/ 2381 h 887412"/>
              <a:gd name="connsiteX1" fmla="*/ 1083468 w 1083592"/>
              <a:gd name="connsiteY1" fmla="*/ 887412 h 887412"/>
              <a:gd name="connsiteX2" fmla="*/ 4762 w 1083592"/>
              <a:gd name="connsiteY2" fmla="*/ 882650 h 887412"/>
              <a:gd name="connsiteX3" fmla="*/ 671512 w 1083592"/>
              <a:gd name="connsiteY3" fmla="*/ 415131 h 887412"/>
              <a:gd name="connsiteX4" fmla="*/ 0 w 1083592"/>
              <a:gd name="connsiteY4" fmla="*/ 0 h 887412"/>
              <a:gd name="connsiteX5" fmla="*/ 1079499 w 1083592"/>
              <a:gd name="connsiteY5" fmla="*/ 2381 h 887412"/>
              <a:gd name="connsiteX0" fmla="*/ 1091405 w 1091405"/>
              <a:gd name="connsiteY0" fmla="*/ 4762 h 887412"/>
              <a:gd name="connsiteX1" fmla="*/ 1083468 w 1091405"/>
              <a:gd name="connsiteY1" fmla="*/ 887412 h 887412"/>
              <a:gd name="connsiteX2" fmla="*/ 4762 w 1091405"/>
              <a:gd name="connsiteY2" fmla="*/ 882650 h 887412"/>
              <a:gd name="connsiteX3" fmla="*/ 671512 w 1091405"/>
              <a:gd name="connsiteY3" fmla="*/ 415131 h 887412"/>
              <a:gd name="connsiteX4" fmla="*/ 0 w 1091405"/>
              <a:gd name="connsiteY4" fmla="*/ 0 h 887412"/>
              <a:gd name="connsiteX5" fmla="*/ 1091405 w 1091405"/>
              <a:gd name="connsiteY5" fmla="*/ 4762 h 887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1405" h="887412">
                <a:moveTo>
                  <a:pt x="1091405" y="4762"/>
                </a:moveTo>
                <a:cubicBezTo>
                  <a:pt x="1090347" y="295804"/>
                  <a:pt x="1084526" y="596370"/>
                  <a:pt x="1083468" y="887412"/>
                </a:cubicBezTo>
                <a:lnTo>
                  <a:pt x="4762" y="882650"/>
                </a:lnTo>
                <a:lnTo>
                  <a:pt x="671512" y="415131"/>
                </a:lnTo>
                <a:lnTo>
                  <a:pt x="0" y="0"/>
                </a:lnTo>
                <a:lnTo>
                  <a:pt x="1091405" y="4762"/>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等腰三角形 22">
            <a:extLst>
              <a:ext uri="{FF2B5EF4-FFF2-40B4-BE49-F238E27FC236}">
                <a16:creationId xmlns:a16="http://schemas.microsoft.com/office/drawing/2014/main" id="{8B965E51-7D1C-4FA4-9D2D-DF70A9535D4A}"/>
              </a:ext>
            </a:extLst>
          </p:cNvPr>
          <p:cNvSpPr/>
          <p:nvPr/>
        </p:nvSpPr>
        <p:spPr>
          <a:xfrm>
            <a:off x="10093041" y="2387600"/>
            <a:ext cx="320959" cy="276689"/>
          </a:xfrm>
          <a:prstGeom prst="triangle">
            <a:avLst/>
          </a:prstGeom>
          <a:solidFill>
            <a:srgbClr val="E61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1" name="组合 20">
            <a:extLst>
              <a:ext uri="{FF2B5EF4-FFF2-40B4-BE49-F238E27FC236}">
                <a16:creationId xmlns:a16="http://schemas.microsoft.com/office/drawing/2014/main" id="{F688B74C-4582-606A-EE33-3118D698B3AB}"/>
              </a:ext>
            </a:extLst>
          </p:cNvPr>
          <p:cNvGrpSpPr/>
          <p:nvPr/>
        </p:nvGrpSpPr>
        <p:grpSpPr>
          <a:xfrm>
            <a:off x="5278673" y="3568958"/>
            <a:ext cx="283320" cy="41760"/>
            <a:chOff x="5278673" y="3568958"/>
            <a:chExt cx="283320" cy="41760"/>
          </a:xfrm>
        </p:grpSpPr>
        <mc:AlternateContent xmlns:mc="http://schemas.openxmlformats.org/markup-compatibility/2006" xmlns:p14="http://schemas.microsoft.com/office/powerpoint/2010/main" xmlns:aink="http://schemas.microsoft.com/office/drawing/2016/ink">
          <mc:Choice Requires="p14 aink">
            <p:contentPart p14:bwMode="auto" r:id="rId11">
              <p14:nvContentPartPr>
                <p14:cNvPr id="2" name="墨迹 1">
                  <a:extLst>
                    <a:ext uri="{FF2B5EF4-FFF2-40B4-BE49-F238E27FC236}">
                      <a16:creationId xmlns:a16="http://schemas.microsoft.com/office/drawing/2014/main" id="{5CD3C7BD-C912-AD9B-A59A-C5E17794CA00}"/>
                    </a:ext>
                  </a:extLst>
                </p14:cNvPr>
                <p14:cNvContentPartPr/>
                <p14:nvPr/>
              </p14:nvContentPartPr>
              <p14:xfrm>
                <a:off x="5278673" y="3610358"/>
                <a:ext cx="360" cy="360"/>
              </p14:xfrm>
            </p:contentPart>
          </mc:Choice>
          <mc:Fallback xmlns="">
            <p:pic>
              <p:nvPicPr>
                <p:cNvPr id="2" name="墨迹 1">
                  <a:extLst>
                    <a:ext uri="{FF2B5EF4-FFF2-40B4-BE49-F238E27FC236}">
                      <a16:creationId xmlns:a16="http://schemas.microsoft.com/office/drawing/2014/main" id="{5CD3C7BD-C912-AD9B-A59A-C5E17794CA00}"/>
                    </a:ext>
                  </a:extLst>
                </p:cNvPr>
                <p:cNvPicPr/>
                <p:nvPr/>
              </p:nvPicPr>
              <p:blipFill>
                <a:blip r:embed="rId12"/>
                <a:stretch>
                  <a:fillRect/>
                </a:stretch>
              </p:blipFill>
              <p:spPr>
                <a:xfrm>
                  <a:off x="5216033" y="323271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3">
              <p14:nvContentPartPr>
                <p14:cNvPr id="3" name="墨迹 2">
                  <a:extLst>
                    <a:ext uri="{FF2B5EF4-FFF2-40B4-BE49-F238E27FC236}">
                      <a16:creationId xmlns:a16="http://schemas.microsoft.com/office/drawing/2014/main" id="{AE1C6023-DC27-1C33-586F-3F483ABBB0F3}"/>
                    </a:ext>
                  </a:extLst>
                </p14:cNvPr>
                <p14:cNvContentPartPr/>
                <p14:nvPr/>
              </p14:nvContentPartPr>
              <p14:xfrm>
                <a:off x="5561633" y="3572558"/>
                <a:ext cx="360" cy="360"/>
              </p14:xfrm>
            </p:contentPart>
          </mc:Choice>
          <mc:Fallback xmlns="">
            <p:pic>
              <p:nvPicPr>
                <p:cNvPr id="3" name="墨迹 2">
                  <a:extLst>
                    <a:ext uri="{FF2B5EF4-FFF2-40B4-BE49-F238E27FC236}">
                      <a16:creationId xmlns:a16="http://schemas.microsoft.com/office/drawing/2014/main" id="{AE1C6023-DC27-1C33-586F-3F483ABBB0F3}"/>
                    </a:ext>
                  </a:extLst>
                </p:cNvPr>
                <p:cNvPicPr/>
                <p:nvPr/>
              </p:nvPicPr>
              <p:blipFill>
                <a:blip r:embed="rId14"/>
                <a:stretch>
                  <a:fillRect/>
                </a:stretch>
              </p:blipFill>
              <p:spPr>
                <a:xfrm>
                  <a:off x="5498633" y="319455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5">
              <p14:nvContentPartPr>
                <p14:cNvPr id="20" name="墨迹 19">
                  <a:extLst>
                    <a:ext uri="{FF2B5EF4-FFF2-40B4-BE49-F238E27FC236}">
                      <a16:creationId xmlns:a16="http://schemas.microsoft.com/office/drawing/2014/main" id="{D61FA4DB-C444-C01D-5CEC-295A5AC448C4}"/>
                    </a:ext>
                  </a:extLst>
                </p14:cNvPr>
                <p14:cNvContentPartPr/>
                <p14:nvPr/>
              </p14:nvContentPartPr>
              <p14:xfrm>
                <a:off x="5561633" y="3568958"/>
                <a:ext cx="360" cy="3960"/>
              </p14:xfrm>
            </p:contentPart>
          </mc:Choice>
          <mc:Fallback xmlns="">
            <p:pic>
              <p:nvPicPr>
                <p:cNvPr id="20" name="墨迹 19">
                  <a:extLst>
                    <a:ext uri="{FF2B5EF4-FFF2-40B4-BE49-F238E27FC236}">
                      <a16:creationId xmlns:a16="http://schemas.microsoft.com/office/drawing/2014/main" id="{D61FA4DB-C444-C01D-5CEC-295A5AC448C4}"/>
                    </a:ext>
                  </a:extLst>
                </p:cNvPr>
                <p:cNvPicPr/>
                <p:nvPr/>
              </p:nvPicPr>
              <p:blipFill>
                <a:blip r:embed="rId16"/>
                <a:stretch>
                  <a:fillRect/>
                </a:stretch>
              </p:blipFill>
              <p:spPr>
                <a:xfrm>
                  <a:off x="5498633" y="3190958"/>
                  <a:ext cx="126000" cy="759600"/>
                </a:xfrm>
                <a:prstGeom prst="rect">
                  <a:avLst/>
                </a:prstGeom>
              </p:spPr>
            </p:pic>
          </mc:Fallback>
        </mc:AlternateContent>
      </p:grpSp>
    </p:spTree>
    <p:extLst>
      <p:ext uri="{BB962C8B-B14F-4D97-AF65-F5344CB8AC3E}">
        <p14:creationId xmlns:p14="http://schemas.microsoft.com/office/powerpoint/2010/main" val="2097761111"/>
      </p:ext>
    </p:extLst>
  </p:cSld>
  <p:clrMapOvr>
    <a:masterClrMapping/>
  </p:clrMapOvr>
  <mc:AlternateContent xmlns:mc="http://schemas.openxmlformats.org/markup-compatibility/2006">
    <mc:Choice xmlns:p14="http://schemas.microsoft.com/office/powerpoint/2010/main" Requires="p14">
      <p:transition spd="slow" p14:dur="17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75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750"/>
                                        <p:tgtEl>
                                          <p:spTgt spid="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750"/>
                                        <p:tgtEl>
                                          <p:spTgt spid="5"/>
                                        </p:tgtEl>
                                      </p:cBhvr>
                                    </p:animEffect>
                                  </p:childTnLst>
                                </p:cTn>
                              </p:par>
                            </p:childTnLst>
                          </p:cTn>
                        </p:par>
                        <p:par>
                          <p:cTn id="14" fill="hold">
                            <p:stCondLst>
                              <p:cond delay="750"/>
                            </p:stCondLst>
                            <p:childTnLst>
                              <p:par>
                                <p:cTn id="15" presetID="53" presetClass="entr" presetSubtype="16"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750" fill="hold"/>
                                        <p:tgtEl>
                                          <p:spTgt spid="9"/>
                                        </p:tgtEl>
                                        <p:attrNameLst>
                                          <p:attrName>ppt_w</p:attrName>
                                        </p:attrNameLst>
                                      </p:cBhvr>
                                      <p:tavLst>
                                        <p:tav tm="0">
                                          <p:val>
                                            <p:fltVal val="0"/>
                                          </p:val>
                                        </p:tav>
                                        <p:tav tm="100000">
                                          <p:val>
                                            <p:strVal val="#ppt_w"/>
                                          </p:val>
                                        </p:tav>
                                      </p:tavLst>
                                    </p:anim>
                                    <p:anim calcmode="lin" valueType="num">
                                      <p:cBhvr>
                                        <p:cTn id="18" dur="750" fill="hold"/>
                                        <p:tgtEl>
                                          <p:spTgt spid="9"/>
                                        </p:tgtEl>
                                        <p:attrNameLst>
                                          <p:attrName>ppt_h</p:attrName>
                                        </p:attrNameLst>
                                      </p:cBhvr>
                                      <p:tavLst>
                                        <p:tav tm="0">
                                          <p:val>
                                            <p:fltVal val="0"/>
                                          </p:val>
                                        </p:tav>
                                        <p:tav tm="100000">
                                          <p:val>
                                            <p:strVal val="#ppt_h"/>
                                          </p:val>
                                        </p:tav>
                                      </p:tavLst>
                                    </p:anim>
                                    <p:animEffect transition="in" filter="fade">
                                      <p:cBhvr>
                                        <p:cTn id="19" dur="750"/>
                                        <p:tgtEl>
                                          <p:spTgt spid="9"/>
                                        </p:tgtEl>
                                      </p:cBhvr>
                                    </p:animEffect>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p:cTn id="23" dur="750" fill="hold"/>
                                        <p:tgtEl>
                                          <p:spTgt spid="10"/>
                                        </p:tgtEl>
                                        <p:attrNameLst>
                                          <p:attrName>ppt_w</p:attrName>
                                        </p:attrNameLst>
                                      </p:cBhvr>
                                      <p:tavLst>
                                        <p:tav tm="0">
                                          <p:val>
                                            <p:fltVal val="0"/>
                                          </p:val>
                                        </p:tav>
                                        <p:tav tm="100000">
                                          <p:val>
                                            <p:strVal val="#ppt_w"/>
                                          </p:val>
                                        </p:tav>
                                      </p:tavLst>
                                    </p:anim>
                                    <p:anim calcmode="lin" valueType="num">
                                      <p:cBhvr>
                                        <p:cTn id="24" dur="750" fill="hold"/>
                                        <p:tgtEl>
                                          <p:spTgt spid="10"/>
                                        </p:tgtEl>
                                        <p:attrNameLst>
                                          <p:attrName>ppt_h</p:attrName>
                                        </p:attrNameLst>
                                      </p:cBhvr>
                                      <p:tavLst>
                                        <p:tav tm="0">
                                          <p:val>
                                            <p:fltVal val="0"/>
                                          </p:val>
                                        </p:tav>
                                        <p:tav tm="100000">
                                          <p:val>
                                            <p:strVal val="#ppt_h"/>
                                          </p:val>
                                        </p:tav>
                                      </p:tavLst>
                                    </p:anim>
                                    <p:animEffect transition="in" filter="fade">
                                      <p:cBhvr>
                                        <p:cTn id="25" dur="750"/>
                                        <p:tgtEl>
                                          <p:spTgt spid="10"/>
                                        </p:tgtEl>
                                      </p:cBhvr>
                                    </p:animEffect>
                                  </p:childTnLst>
                                </p:cTn>
                              </p:par>
                            </p:childTnLst>
                          </p:cTn>
                        </p:par>
                        <p:par>
                          <p:cTn id="26" fill="hold">
                            <p:stCondLst>
                              <p:cond delay="2250"/>
                            </p:stCondLst>
                            <p:childTnLst>
                              <p:par>
                                <p:cTn id="27" presetID="14" presetClass="entr" presetSubtype="10"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randombar(horizontal)">
                                      <p:cBhvr>
                                        <p:cTn id="29" dur="750"/>
                                        <p:tgtEl>
                                          <p:spTgt spid="19"/>
                                        </p:tgtEl>
                                      </p:cBhvr>
                                    </p:animEffect>
                                  </p:childTnLst>
                                </p:cTn>
                              </p:par>
                            </p:childTnLst>
                          </p:cTn>
                        </p:par>
                        <p:par>
                          <p:cTn id="30" fill="hold">
                            <p:stCondLst>
                              <p:cond delay="3000"/>
                            </p:stCondLst>
                            <p:childTnLst>
                              <p:par>
                                <p:cTn id="31" presetID="31" presetClass="entr" presetSubtype="0" fill="hold" nodeType="after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p:cTn id="33" dur="1000" fill="hold"/>
                                        <p:tgtEl>
                                          <p:spTgt spid="15"/>
                                        </p:tgtEl>
                                        <p:attrNameLst>
                                          <p:attrName>ppt_w</p:attrName>
                                        </p:attrNameLst>
                                      </p:cBhvr>
                                      <p:tavLst>
                                        <p:tav tm="0">
                                          <p:val>
                                            <p:fltVal val="0"/>
                                          </p:val>
                                        </p:tav>
                                        <p:tav tm="100000">
                                          <p:val>
                                            <p:strVal val="#ppt_w"/>
                                          </p:val>
                                        </p:tav>
                                      </p:tavLst>
                                    </p:anim>
                                    <p:anim calcmode="lin" valueType="num">
                                      <p:cBhvr>
                                        <p:cTn id="34" dur="1000" fill="hold"/>
                                        <p:tgtEl>
                                          <p:spTgt spid="15"/>
                                        </p:tgtEl>
                                        <p:attrNameLst>
                                          <p:attrName>ppt_h</p:attrName>
                                        </p:attrNameLst>
                                      </p:cBhvr>
                                      <p:tavLst>
                                        <p:tav tm="0">
                                          <p:val>
                                            <p:fltVal val="0"/>
                                          </p:val>
                                        </p:tav>
                                        <p:tav tm="100000">
                                          <p:val>
                                            <p:strVal val="#ppt_h"/>
                                          </p:val>
                                        </p:tav>
                                      </p:tavLst>
                                    </p:anim>
                                    <p:anim calcmode="lin" valueType="num">
                                      <p:cBhvr>
                                        <p:cTn id="35" dur="1000" fill="hold"/>
                                        <p:tgtEl>
                                          <p:spTgt spid="15"/>
                                        </p:tgtEl>
                                        <p:attrNameLst>
                                          <p:attrName>style.rotation</p:attrName>
                                        </p:attrNameLst>
                                      </p:cBhvr>
                                      <p:tavLst>
                                        <p:tav tm="0">
                                          <p:val>
                                            <p:fltVal val="90"/>
                                          </p:val>
                                        </p:tav>
                                        <p:tav tm="100000">
                                          <p:val>
                                            <p:fltVal val="0"/>
                                          </p:val>
                                        </p:tav>
                                      </p:tavLst>
                                    </p:anim>
                                    <p:animEffect transition="in" filter="fade">
                                      <p:cBhvr>
                                        <p:cTn id="36" dur="1000"/>
                                        <p:tgtEl>
                                          <p:spTgt spid="15"/>
                                        </p:tgtEl>
                                      </p:cBhvr>
                                    </p:animEffect>
                                  </p:childTnLst>
                                </p:cTn>
                              </p:par>
                              <p:par>
                                <p:cTn id="37" presetID="31"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p:cTn id="39" dur="1000" fill="hold"/>
                                        <p:tgtEl>
                                          <p:spTgt spid="14"/>
                                        </p:tgtEl>
                                        <p:attrNameLst>
                                          <p:attrName>ppt_w</p:attrName>
                                        </p:attrNameLst>
                                      </p:cBhvr>
                                      <p:tavLst>
                                        <p:tav tm="0">
                                          <p:val>
                                            <p:fltVal val="0"/>
                                          </p:val>
                                        </p:tav>
                                        <p:tav tm="100000">
                                          <p:val>
                                            <p:strVal val="#ppt_w"/>
                                          </p:val>
                                        </p:tav>
                                      </p:tavLst>
                                    </p:anim>
                                    <p:anim calcmode="lin" valueType="num">
                                      <p:cBhvr>
                                        <p:cTn id="40" dur="1000" fill="hold"/>
                                        <p:tgtEl>
                                          <p:spTgt spid="14"/>
                                        </p:tgtEl>
                                        <p:attrNameLst>
                                          <p:attrName>ppt_h</p:attrName>
                                        </p:attrNameLst>
                                      </p:cBhvr>
                                      <p:tavLst>
                                        <p:tav tm="0">
                                          <p:val>
                                            <p:fltVal val="0"/>
                                          </p:val>
                                        </p:tav>
                                        <p:tav tm="100000">
                                          <p:val>
                                            <p:strVal val="#ppt_h"/>
                                          </p:val>
                                        </p:tav>
                                      </p:tavLst>
                                    </p:anim>
                                    <p:anim calcmode="lin" valueType="num">
                                      <p:cBhvr>
                                        <p:cTn id="41" dur="1000" fill="hold"/>
                                        <p:tgtEl>
                                          <p:spTgt spid="14"/>
                                        </p:tgtEl>
                                        <p:attrNameLst>
                                          <p:attrName>style.rotation</p:attrName>
                                        </p:attrNameLst>
                                      </p:cBhvr>
                                      <p:tavLst>
                                        <p:tav tm="0">
                                          <p:val>
                                            <p:fltVal val="90"/>
                                          </p:val>
                                        </p:tav>
                                        <p:tav tm="100000">
                                          <p:val>
                                            <p:fltVal val="0"/>
                                          </p:val>
                                        </p:tav>
                                      </p:tavLst>
                                    </p:anim>
                                    <p:animEffect transition="in" filter="fade">
                                      <p:cBhvr>
                                        <p:cTn id="42" dur="1000"/>
                                        <p:tgtEl>
                                          <p:spTgt spid="14"/>
                                        </p:tgtEl>
                                      </p:cBhvr>
                                    </p:animEffect>
                                  </p:childTnLst>
                                </p:cTn>
                              </p:par>
                              <p:par>
                                <p:cTn id="43" presetID="31" presetClass="entr" presetSubtype="0" fill="hold" nodeType="with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p:cTn id="45" dur="1000" fill="hold"/>
                                        <p:tgtEl>
                                          <p:spTgt spid="12"/>
                                        </p:tgtEl>
                                        <p:attrNameLst>
                                          <p:attrName>ppt_w</p:attrName>
                                        </p:attrNameLst>
                                      </p:cBhvr>
                                      <p:tavLst>
                                        <p:tav tm="0">
                                          <p:val>
                                            <p:fltVal val="0"/>
                                          </p:val>
                                        </p:tav>
                                        <p:tav tm="100000">
                                          <p:val>
                                            <p:strVal val="#ppt_w"/>
                                          </p:val>
                                        </p:tav>
                                      </p:tavLst>
                                    </p:anim>
                                    <p:anim calcmode="lin" valueType="num">
                                      <p:cBhvr>
                                        <p:cTn id="46" dur="1000" fill="hold"/>
                                        <p:tgtEl>
                                          <p:spTgt spid="12"/>
                                        </p:tgtEl>
                                        <p:attrNameLst>
                                          <p:attrName>ppt_h</p:attrName>
                                        </p:attrNameLst>
                                      </p:cBhvr>
                                      <p:tavLst>
                                        <p:tav tm="0">
                                          <p:val>
                                            <p:fltVal val="0"/>
                                          </p:val>
                                        </p:tav>
                                        <p:tav tm="100000">
                                          <p:val>
                                            <p:strVal val="#ppt_h"/>
                                          </p:val>
                                        </p:tav>
                                      </p:tavLst>
                                    </p:anim>
                                    <p:anim calcmode="lin" valueType="num">
                                      <p:cBhvr>
                                        <p:cTn id="47" dur="1000" fill="hold"/>
                                        <p:tgtEl>
                                          <p:spTgt spid="12"/>
                                        </p:tgtEl>
                                        <p:attrNameLst>
                                          <p:attrName>style.rotation</p:attrName>
                                        </p:attrNameLst>
                                      </p:cBhvr>
                                      <p:tavLst>
                                        <p:tav tm="0">
                                          <p:val>
                                            <p:fltVal val="90"/>
                                          </p:val>
                                        </p:tav>
                                        <p:tav tm="100000">
                                          <p:val>
                                            <p:fltVal val="0"/>
                                          </p:val>
                                        </p:tav>
                                      </p:tavLst>
                                    </p:anim>
                                    <p:animEffect transition="in" filter="fade">
                                      <p:cBhvr>
                                        <p:cTn id="48" dur="1000"/>
                                        <p:tgtEl>
                                          <p:spTgt spid="12"/>
                                        </p:tgtEl>
                                      </p:cBhvr>
                                    </p:animEffect>
                                  </p:childTnLst>
                                </p:cTn>
                              </p:par>
                              <p:par>
                                <p:cTn id="49" presetID="31" presetClass="entr" presetSubtype="0" fill="hold" nodeType="with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p:cTn id="51" dur="1000" fill="hold"/>
                                        <p:tgtEl>
                                          <p:spTgt spid="13"/>
                                        </p:tgtEl>
                                        <p:attrNameLst>
                                          <p:attrName>ppt_w</p:attrName>
                                        </p:attrNameLst>
                                      </p:cBhvr>
                                      <p:tavLst>
                                        <p:tav tm="0">
                                          <p:val>
                                            <p:fltVal val="0"/>
                                          </p:val>
                                        </p:tav>
                                        <p:tav tm="100000">
                                          <p:val>
                                            <p:strVal val="#ppt_w"/>
                                          </p:val>
                                        </p:tav>
                                      </p:tavLst>
                                    </p:anim>
                                    <p:anim calcmode="lin" valueType="num">
                                      <p:cBhvr>
                                        <p:cTn id="52" dur="1000" fill="hold"/>
                                        <p:tgtEl>
                                          <p:spTgt spid="13"/>
                                        </p:tgtEl>
                                        <p:attrNameLst>
                                          <p:attrName>ppt_h</p:attrName>
                                        </p:attrNameLst>
                                      </p:cBhvr>
                                      <p:tavLst>
                                        <p:tav tm="0">
                                          <p:val>
                                            <p:fltVal val="0"/>
                                          </p:val>
                                        </p:tav>
                                        <p:tav tm="100000">
                                          <p:val>
                                            <p:strVal val="#ppt_h"/>
                                          </p:val>
                                        </p:tav>
                                      </p:tavLst>
                                    </p:anim>
                                    <p:anim calcmode="lin" valueType="num">
                                      <p:cBhvr>
                                        <p:cTn id="53" dur="1000" fill="hold"/>
                                        <p:tgtEl>
                                          <p:spTgt spid="13"/>
                                        </p:tgtEl>
                                        <p:attrNameLst>
                                          <p:attrName>style.rotation</p:attrName>
                                        </p:attrNameLst>
                                      </p:cBhvr>
                                      <p:tavLst>
                                        <p:tav tm="0">
                                          <p:val>
                                            <p:fltVal val="90"/>
                                          </p:val>
                                        </p:tav>
                                        <p:tav tm="100000">
                                          <p:val>
                                            <p:fltVal val="0"/>
                                          </p:val>
                                        </p:tav>
                                      </p:tavLst>
                                    </p:anim>
                                    <p:animEffect transition="in" filter="fade">
                                      <p:cBhvr>
                                        <p:cTn id="54" dur="1000"/>
                                        <p:tgtEl>
                                          <p:spTgt spid="13"/>
                                        </p:tgtEl>
                                      </p:cBhvr>
                                    </p:animEffect>
                                  </p:childTnLst>
                                </p:cTn>
                              </p:par>
                              <p:par>
                                <p:cTn id="55" presetID="31" presetClass="entr" presetSubtype="0" fill="hold"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p:cTn id="57" dur="1000" fill="hold"/>
                                        <p:tgtEl>
                                          <p:spTgt spid="17"/>
                                        </p:tgtEl>
                                        <p:attrNameLst>
                                          <p:attrName>ppt_w</p:attrName>
                                        </p:attrNameLst>
                                      </p:cBhvr>
                                      <p:tavLst>
                                        <p:tav tm="0">
                                          <p:val>
                                            <p:fltVal val="0"/>
                                          </p:val>
                                        </p:tav>
                                        <p:tav tm="100000">
                                          <p:val>
                                            <p:strVal val="#ppt_w"/>
                                          </p:val>
                                        </p:tav>
                                      </p:tavLst>
                                    </p:anim>
                                    <p:anim calcmode="lin" valueType="num">
                                      <p:cBhvr>
                                        <p:cTn id="58" dur="1000" fill="hold"/>
                                        <p:tgtEl>
                                          <p:spTgt spid="17"/>
                                        </p:tgtEl>
                                        <p:attrNameLst>
                                          <p:attrName>ppt_h</p:attrName>
                                        </p:attrNameLst>
                                      </p:cBhvr>
                                      <p:tavLst>
                                        <p:tav tm="0">
                                          <p:val>
                                            <p:fltVal val="0"/>
                                          </p:val>
                                        </p:tav>
                                        <p:tav tm="100000">
                                          <p:val>
                                            <p:strVal val="#ppt_h"/>
                                          </p:val>
                                        </p:tav>
                                      </p:tavLst>
                                    </p:anim>
                                    <p:anim calcmode="lin" valueType="num">
                                      <p:cBhvr>
                                        <p:cTn id="59" dur="1000" fill="hold"/>
                                        <p:tgtEl>
                                          <p:spTgt spid="17"/>
                                        </p:tgtEl>
                                        <p:attrNameLst>
                                          <p:attrName>style.rotation</p:attrName>
                                        </p:attrNameLst>
                                      </p:cBhvr>
                                      <p:tavLst>
                                        <p:tav tm="0">
                                          <p:val>
                                            <p:fltVal val="90"/>
                                          </p:val>
                                        </p:tav>
                                        <p:tav tm="100000">
                                          <p:val>
                                            <p:fltVal val="0"/>
                                          </p:val>
                                        </p:tav>
                                      </p:tavLst>
                                    </p:anim>
                                    <p:animEffect transition="in" filter="fade">
                                      <p:cBhvr>
                                        <p:cTn id="60" dur="1000"/>
                                        <p:tgtEl>
                                          <p:spTgt spid="17"/>
                                        </p:tgtEl>
                                      </p:cBhvr>
                                    </p:animEffect>
                                  </p:childTnLst>
                                </p:cTn>
                              </p:par>
                              <p:par>
                                <p:cTn id="61" presetID="31" presetClass="entr" presetSubtype="0" fill="hold" nodeType="withEffect">
                                  <p:stCondLst>
                                    <p:cond delay="0"/>
                                  </p:stCondLst>
                                  <p:childTnLst>
                                    <p:set>
                                      <p:cBhvr>
                                        <p:cTn id="62" dur="1" fill="hold">
                                          <p:stCondLst>
                                            <p:cond delay="0"/>
                                          </p:stCondLst>
                                        </p:cTn>
                                        <p:tgtEl>
                                          <p:spTgt spid="18"/>
                                        </p:tgtEl>
                                        <p:attrNameLst>
                                          <p:attrName>style.visibility</p:attrName>
                                        </p:attrNameLst>
                                      </p:cBhvr>
                                      <p:to>
                                        <p:strVal val="visible"/>
                                      </p:to>
                                    </p:set>
                                    <p:anim calcmode="lin" valueType="num">
                                      <p:cBhvr>
                                        <p:cTn id="63" dur="1000" fill="hold"/>
                                        <p:tgtEl>
                                          <p:spTgt spid="18"/>
                                        </p:tgtEl>
                                        <p:attrNameLst>
                                          <p:attrName>ppt_w</p:attrName>
                                        </p:attrNameLst>
                                      </p:cBhvr>
                                      <p:tavLst>
                                        <p:tav tm="0">
                                          <p:val>
                                            <p:fltVal val="0"/>
                                          </p:val>
                                        </p:tav>
                                        <p:tav tm="100000">
                                          <p:val>
                                            <p:strVal val="#ppt_w"/>
                                          </p:val>
                                        </p:tav>
                                      </p:tavLst>
                                    </p:anim>
                                    <p:anim calcmode="lin" valueType="num">
                                      <p:cBhvr>
                                        <p:cTn id="64" dur="1000" fill="hold"/>
                                        <p:tgtEl>
                                          <p:spTgt spid="18"/>
                                        </p:tgtEl>
                                        <p:attrNameLst>
                                          <p:attrName>ppt_h</p:attrName>
                                        </p:attrNameLst>
                                      </p:cBhvr>
                                      <p:tavLst>
                                        <p:tav tm="0">
                                          <p:val>
                                            <p:fltVal val="0"/>
                                          </p:val>
                                        </p:tav>
                                        <p:tav tm="100000">
                                          <p:val>
                                            <p:strVal val="#ppt_h"/>
                                          </p:val>
                                        </p:tav>
                                      </p:tavLst>
                                    </p:anim>
                                    <p:anim calcmode="lin" valueType="num">
                                      <p:cBhvr>
                                        <p:cTn id="65" dur="1000" fill="hold"/>
                                        <p:tgtEl>
                                          <p:spTgt spid="18"/>
                                        </p:tgtEl>
                                        <p:attrNameLst>
                                          <p:attrName>style.rotation</p:attrName>
                                        </p:attrNameLst>
                                      </p:cBhvr>
                                      <p:tavLst>
                                        <p:tav tm="0">
                                          <p:val>
                                            <p:fltVal val="90"/>
                                          </p:val>
                                        </p:tav>
                                        <p:tav tm="100000">
                                          <p:val>
                                            <p:fltVal val="0"/>
                                          </p:val>
                                        </p:tav>
                                      </p:tavLst>
                                    </p:anim>
                                    <p:animEffect transition="in" filter="fade">
                                      <p:cBhvr>
                                        <p:cTn id="66" dur="1000"/>
                                        <p:tgtEl>
                                          <p:spTgt spid="18"/>
                                        </p:tgtEl>
                                      </p:cBhvr>
                                    </p:animEffect>
                                  </p:childTnLst>
                                </p:cTn>
                              </p:par>
                              <p:par>
                                <p:cTn id="67" presetID="31" presetClass="entr" presetSubtype="0"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anim calcmode="lin" valueType="num">
                                      <p:cBhvr>
                                        <p:cTn id="69" dur="1000" fill="hold"/>
                                        <p:tgtEl>
                                          <p:spTgt spid="23"/>
                                        </p:tgtEl>
                                        <p:attrNameLst>
                                          <p:attrName>ppt_w</p:attrName>
                                        </p:attrNameLst>
                                      </p:cBhvr>
                                      <p:tavLst>
                                        <p:tav tm="0">
                                          <p:val>
                                            <p:fltVal val="0"/>
                                          </p:val>
                                        </p:tav>
                                        <p:tav tm="100000">
                                          <p:val>
                                            <p:strVal val="#ppt_w"/>
                                          </p:val>
                                        </p:tav>
                                      </p:tavLst>
                                    </p:anim>
                                    <p:anim calcmode="lin" valueType="num">
                                      <p:cBhvr>
                                        <p:cTn id="70" dur="1000" fill="hold"/>
                                        <p:tgtEl>
                                          <p:spTgt spid="23"/>
                                        </p:tgtEl>
                                        <p:attrNameLst>
                                          <p:attrName>ppt_h</p:attrName>
                                        </p:attrNameLst>
                                      </p:cBhvr>
                                      <p:tavLst>
                                        <p:tav tm="0">
                                          <p:val>
                                            <p:fltVal val="0"/>
                                          </p:val>
                                        </p:tav>
                                        <p:tav tm="100000">
                                          <p:val>
                                            <p:strVal val="#ppt_h"/>
                                          </p:val>
                                        </p:tav>
                                      </p:tavLst>
                                    </p:anim>
                                    <p:anim calcmode="lin" valueType="num">
                                      <p:cBhvr>
                                        <p:cTn id="71" dur="1000" fill="hold"/>
                                        <p:tgtEl>
                                          <p:spTgt spid="23"/>
                                        </p:tgtEl>
                                        <p:attrNameLst>
                                          <p:attrName>style.rotation</p:attrName>
                                        </p:attrNameLst>
                                      </p:cBhvr>
                                      <p:tavLst>
                                        <p:tav tm="0">
                                          <p:val>
                                            <p:fltVal val="90"/>
                                          </p:val>
                                        </p:tav>
                                        <p:tav tm="100000">
                                          <p:val>
                                            <p:fltVal val="0"/>
                                          </p:val>
                                        </p:tav>
                                      </p:tavLst>
                                    </p:anim>
                                    <p:animEffect transition="in" filter="fade">
                                      <p:cBhvr>
                                        <p:cTn id="72" dur="1000"/>
                                        <p:tgtEl>
                                          <p:spTgt spid="23"/>
                                        </p:tgtEl>
                                      </p:cBhvr>
                                    </p:animEffect>
                                  </p:childTnLst>
                                </p:cTn>
                              </p:par>
                              <p:par>
                                <p:cTn id="73" presetID="31" presetClass="entr" presetSubtype="0" fill="hold" nodeType="withEffect">
                                  <p:stCondLst>
                                    <p:cond delay="0"/>
                                  </p:stCondLst>
                                  <p:childTnLst>
                                    <p:set>
                                      <p:cBhvr>
                                        <p:cTn id="74" dur="1" fill="hold">
                                          <p:stCondLst>
                                            <p:cond delay="0"/>
                                          </p:stCondLst>
                                        </p:cTn>
                                        <p:tgtEl>
                                          <p:spTgt spid="11"/>
                                        </p:tgtEl>
                                        <p:attrNameLst>
                                          <p:attrName>style.visibility</p:attrName>
                                        </p:attrNameLst>
                                      </p:cBhvr>
                                      <p:to>
                                        <p:strVal val="visible"/>
                                      </p:to>
                                    </p:set>
                                    <p:anim calcmode="lin" valueType="num">
                                      <p:cBhvr>
                                        <p:cTn id="75" dur="1000" fill="hold"/>
                                        <p:tgtEl>
                                          <p:spTgt spid="11"/>
                                        </p:tgtEl>
                                        <p:attrNameLst>
                                          <p:attrName>ppt_w</p:attrName>
                                        </p:attrNameLst>
                                      </p:cBhvr>
                                      <p:tavLst>
                                        <p:tav tm="0">
                                          <p:val>
                                            <p:fltVal val="0"/>
                                          </p:val>
                                        </p:tav>
                                        <p:tav tm="100000">
                                          <p:val>
                                            <p:strVal val="#ppt_w"/>
                                          </p:val>
                                        </p:tav>
                                      </p:tavLst>
                                    </p:anim>
                                    <p:anim calcmode="lin" valueType="num">
                                      <p:cBhvr>
                                        <p:cTn id="76" dur="1000" fill="hold"/>
                                        <p:tgtEl>
                                          <p:spTgt spid="11"/>
                                        </p:tgtEl>
                                        <p:attrNameLst>
                                          <p:attrName>ppt_h</p:attrName>
                                        </p:attrNameLst>
                                      </p:cBhvr>
                                      <p:tavLst>
                                        <p:tav tm="0">
                                          <p:val>
                                            <p:fltVal val="0"/>
                                          </p:val>
                                        </p:tav>
                                        <p:tav tm="100000">
                                          <p:val>
                                            <p:strVal val="#ppt_h"/>
                                          </p:val>
                                        </p:tav>
                                      </p:tavLst>
                                    </p:anim>
                                    <p:anim calcmode="lin" valueType="num">
                                      <p:cBhvr>
                                        <p:cTn id="77" dur="1000" fill="hold"/>
                                        <p:tgtEl>
                                          <p:spTgt spid="11"/>
                                        </p:tgtEl>
                                        <p:attrNameLst>
                                          <p:attrName>style.rotation</p:attrName>
                                        </p:attrNameLst>
                                      </p:cBhvr>
                                      <p:tavLst>
                                        <p:tav tm="0">
                                          <p:val>
                                            <p:fltVal val="90"/>
                                          </p:val>
                                        </p:tav>
                                        <p:tav tm="100000">
                                          <p:val>
                                            <p:fltVal val="0"/>
                                          </p:val>
                                        </p:tav>
                                      </p:tavLst>
                                    </p:anim>
                                    <p:animEffect transition="in" filter="fade">
                                      <p:cBhvr>
                                        <p:cTn id="78" dur="1000"/>
                                        <p:tgtEl>
                                          <p:spTgt spid="11"/>
                                        </p:tgtEl>
                                      </p:cBhvr>
                                    </p:animEffect>
                                  </p:childTnLst>
                                </p:cTn>
                              </p:par>
                              <p:par>
                                <p:cTn id="79" presetID="31" presetClass="entr" presetSubtype="0" fill="hold" grpId="0" nodeType="withEffect">
                                  <p:stCondLst>
                                    <p:cond delay="0"/>
                                  </p:stCondLst>
                                  <p:childTnLst>
                                    <p:set>
                                      <p:cBhvr>
                                        <p:cTn id="80" dur="1" fill="hold">
                                          <p:stCondLst>
                                            <p:cond delay="0"/>
                                          </p:stCondLst>
                                        </p:cTn>
                                        <p:tgtEl>
                                          <p:spTgt spid="22"/>
                                        </p:tgtEl>
                                        <p:attrNameLst>
                                          <p:attrName>style.visibility</p:attrName>
                                        </p:attrNameLst>
                                      </p:cBhvr>
                                      <p:to>
                                        <p:strVal val="visible"/>
                                      </p:to>
                                    </p:set>
                                    <p:anim calcmode="lin" valueType="num">
                                      <p:cBhvr>
                                        <p:cTn id="81" dur="1000" fill="hold"/>
                                        <p:tgtEl>
                                          <p:spTgt spid="22"/>
                                        </p:tgtEl>
                                        <p:attrNameLst>
                                          <p:attrName>ppt_w</p:attrName>
                                        </p:attrNameLst>
                                      </p:cBhvr>
                                      <p:tavLst>
                                        <p:tav tm="0">
                                          <p:val>
                                            <p:fltVal val="0"/>
                                          </p:val>
                                        </p:tav>
                                        <p:tav tm="100000">
                                          <p:val>
                                            <p:strVal val="#ppt_w"/>
                                          </p:val>
                                        </p:tav>
                                      </p:tavLst>
                                    </p:anim>
                                    <p:anim calcmode="lin" valueType="num">
                                      <p:cBhvr>
                                        <p:cTn id="82" dur="1000" fill="hold"/>
                                        <p:tgtEl>
                                          <p:spTgt spid="22"/>
                                        </p:tgtEl>
                                        <p:attrNameLst>
                                          <p:attrName>ppt_h</p:attrName>
                                        </p:attrNameLst>
                                      </p:cBhvr>
                                      <p:tavLst>
                                        <p:tav tm="0">
                                          <p:val>
                                            <p:fltVal val="0"/>
                                          </p:val>
                                        </p:tav>
                                        <p:tav tm="100000">
                                          <p:val>
                                            <p:strVal val="#ppt_h"/>
                                          </p:val>
                                        </p:tav>
                                      </p:tavLst>
                                    </p:anim>
                                    <p:anim calcmode="lin" valueType="num">
                                      <p:cBhvr>
                                        <p:cTn id="83" dur="1000" fill="hold"/>
                                        <p:tgtEl>
                                          <p:spTgt spid="22"/>
                                        </p:tgtEl>
                                        <p:attrNameLst>
                                          <p:attrName>style.rotation</p:attrName>
                                        </p:attrNameLst>
                                      </p:cBhvr>
                                      <p:tavLst>
                                        <p:tav tm="0">
                                          <p:val>
                                            <p:fltVal val="90"/>
                                          </p:val>
                                        </p:tav>
                                        <p:tav tm="100000">
                                          <p:val>
                                            <p:fltVal val="0"/>
                                          </p:val>
                                        </p:tav>
                                      </p:tavLst>
                                    </p:anim>
                                    <p:animEffect transition="in" filter="fade">
                                      <p:cBhvr>
                                        <p:cTn id="84" dur="1000"/>
                                        <p:tgtEl>
                                          <p:spTgt spid="22"/>
                                        </p:tgtEl>
                                      </p:cBhvr>
                                    </p:animEffect>
                                  </p:childTnLst>
                                </p:cTn>
                              </p:par>
                              <p:par>
                                <p:cTn id="85" presetID="31" presetClass="entr" presetSubtype="0" fill="hold" nodeType="withEffect">
                                  <p:stCondLst>
                                    <p:cond delay="0"/>
                                  </p:stCondLst>
                                  <p:childTnLst>
                                    <p:set>
                                      <p:cBhvr>
                                        <p:cTn id="86" dur="1" fill="hold">
                                          <p:stCondLst>
                                            <p:cond delay="0"/>
                                          </p:stCondLst>
                                        </p:cTn>
                                        <p:tgtEl>
                                          <p:spTgt spid="16"/>
                                        </p:tgtEl>
                                        <p:attrNameLst>
                                          <p:attrName>style.visibility</p:attrName>
                                        </p:attrNameLst>
                                      </p:cBhvr>
                                      <p:to>
                                        <p:strVal val="visible"/>
                                      </p:to>
                                    </p:set>
                                    <p:anim calcmode="lin" valueType="num">
                                      <p:cBhvr>
                                        <p:cTn id="87" dur="1000" fill="hold"/>
                                        <p:tgtEl>
                                          <p:spTgt spid="16"/>
                                        </p:tgtEl>
                                        <p:attrNameLst>
                                          <p:attrName>ppt_w</p:attrName>
                                        </p:attrNameLst>
                                      </p:cBhvr>
                                      <p:tavLst>
                                        <p:tav tm="0">
                                          <p:val>
                                            <p:fltVal val="0"/>
                                          </p:val>
                                        </p:tav>
                                        <p:tav tm="100000">
                                          <p:val>
                                            <p:strVal val="#ppt_w"/>
                                          </p:val>
                                        </p:tav>
                                      </p:tavLst>
                                    </p:anim>
                                    <p:anim calcmode="lin" valueType="num">
                                      <p:cBhvr>
                                        <p:cTn id="88" dur="1000" fill="hold"/>
                                        <p:tgtEl>
                                          <p:spTgt spid="16"/>
                                        </p:tgtEl>
                                        <p:attrNameLst>
                                          <p:attrName>ppt_h</p:attrName>
                                        </p:attrNameLst>
                                      </p:cBhvr>
                                      <p:tavLst>
                                        <p:tav tm="0">
                                          <p:val>
                                            <p:fltVal val="0"/>
                                          </p:val>
                                        </p:tav>
                                        <p:tav tm="100000">
                                          <p:val>
                                            <p:strVal val="#ppt_h"/>
                                          </p:val>
                                        </p:tav>
                                      </p:tavLst>
                                    </p:anim>
                                    <p:anim calcmode="lin" valueType="num">
                                      <p:cBhvr>
                                        <p:cTn id="89" dur="1000" fill="hold"/>
                                        <p:tgtEl>
                                          <p:spTgt spid="16"/>
                                        </p:tgtEl>
                                        <p:attrNameLst>
                                          <p:attrName>style.rotation</p:attrName>
                                        </p:attrNameLst>
                                      </p:cBhvr>
                                      <p:tavLst>
                                        <p:tav tm="0">
                                          <p:val>
                                            <p:fltVal val="90"/>
                                          </p:val>
                                        </p:tav>
                                        <p:tav tm="100000">
                                          <p:val>
                                            <p:fltVal val="0"/>
                                          </p:val>
                                        </p:tav>
                                      </p:tavLst>
                                    </p:anim>
                                    <p:animEffect transition="in" filter="fade">
                                      <p:cBhvr>
                                        <p:cTn id="90"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0" grpId="0" animBg="1"/>
      <p:bldP spid="19" grpId="0"/>
      <p:bldP spid="22" grpId="0" animBg="1"/>
      <p:bldP spid="2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4B1F3059-1C5D-4027-A664-6197D573F006}"/>
              </a:ext>
            </a:extLst>
          </p:cNvPr>
          <p:cNvSpPr/>
          <p:nvPr/>
        </p:nvSpPr>
        <p:spPr>
          <a:xfrm>
            <a:off x="-12700" y="-12700"/>
            <a:ext cx="3505200" cy="6883400"/>
          </a:xfrm>
          <a:custGeom>
            <a:avLst/>
            <a:gdLst>
              <a:gd name="connsiteX0" fmla="*/ 12700 w 3505200"/>
              <a:gd name="connsiteY0" fmla="*/ 12700 h 6883400"/>
              <a:gd name="connsiteX1" fmla="*/ 3505200 w 3505200"/>
              <a:gd name="connsiteY1" fmla="*/ 0 h 6883400"/>
              <a:gd name="connsiteX2" fmla="*/ 1663700 w 3505200"/>
              <a:gd name="connsiteY2" fmla="*/ 6883400 h 6883400"/>
              <a:gd name="connsiteX3" fmla="*/ 0 w 3505200"/>
              <a:gd name="connsiteY3" fmla="*/ 6883400 h 6883400"/>
              <a:gd name="connsiteX4" fmla="*/ 12700 w 35052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5200" h="6883400">
                <a:moveTo>
                  <a:pt x="12700" y="12700"/>
                </a:moveTo>
                <a:lnTo>
                  <a:pt x="3505200" y="0"/>
                </a:lnTo>
                <a:lnTo>
                  <a:pt x="1663700" y="6883400"/>
                </a:lnTo>
                <a:lnTo>
                  <a:pt x="0" y="6883400"/>
                </a:lnTo>
                <a:cubicBezTo>
                  <a:pt x="4233" y="4593167"/>
                  <a:pt x="8467" y="2302933"/>
                  <a:pt x="12700" y="12700"/>
                </a:cubicBez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
            <a:extLst>
              <a:ext uri="{FF2B5EF4-FFF2-40B4-BE49-F238E27FC236}">
                <a16:creationId xmlns:a16="http://schemas.microsoft.com/office/drawing/2014/main" id="{D71ECB3D-DFC8-48C2-8F5A-2F57B29A057A}"/>
              </a:ext>
            </a:extLst>
          </p:cNvPr>
          <p:cNvSpPr/>
          <p:nvPr/>
        </p:nvSpPr>
        <p:spPr>
          <a:xfrm>
            <a:off x="1651000" y="-25400"/>
            <a:ext cx="10071100" cy="6908800"/>
          </a:xfrm>
          <a:custGeom>
            <a:avLst/>
            <a:gdLst>
              <a:gd name="connsiteX0" fmla="*/ 1828800 w 10071100"/>
              <a:gd name="connsiteY0" fmla="*/ 0 h 6908800"/>
              <a:gd name="connsiteX1" fmla="*/ 0 w 10071100"/>
              <a:gd name="connsiteY1" fmla="*/ 6908800 h 6908800"/>
              <a:gd name="connsiteX2" fmla="*/ 10071100 w 10071100"/>
              <a:gd name="connsiteY2" fmla="*/ 6896100 h 6908800"/>
              <a:gd name="connsiteX3" fmla="*/ 6083300 w 10071100"/>
              <a:gd name="connsiteY3" fmla="*/ 25400 h 6908800"/>
              <a:gd name="connsiteX4" fmla="*/ 1828800 w 10071100"/>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1100" h="6908800">
                <a:moveTo>
                  <a:pt x="1828800" y="0"/>
                </a:moveTo>
                <a:lnTo>
                  <a:pt x="0" y="6908800"/>
                </a:lnTo>
                <a:lnTo>
                  <a:pt x="10071100" y="6896100"/>
                </a:lnTo>
                <a:lnTo>
                  <a:pt x="6083300" y="25400"/>
                </a:lnTo>
                <a:lnTo>
                  <a:pt x="1828800" y="0"/>
                </a:lnTo>
                <a:close/>
              </a:path>
            </a:pathLst>
          </a:custGeom>
          <a:solidFill>
            <a:srgbClr val="F6B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任意多边形: 形状 5">
            <a:extLst>
              <a:ext uri="{FF2B5EF4-FFF2-40B4-BE49-F238E27FC236}">
                <a16:creationId xmlns:a16="http://schemas.microsoft.com/office/drawing/2014/main" id="{308E788A-80AE-44B3-A0C3-815597C500CB}"/>
              </a:ext>
            </a:extLst>
          </p:cNvPr>
          <p:cNvSpPr/>
          <p:nvPr/>
        </p:nvSpPr>
        <p:spPr>
          <a:xfrm>
            <a:off x="7737475" y="-12700"/>
            <a:ext cx="4467225" cy="6899275"/>
          </a:xfrm>
          <a:custGeom>
            <a:avLst/>
            <a:gdLst>
              <a:gd name="connsiteX0" fmla="*/ 0 w 4457700"/>
              <a:gd name="connsiteY0" fmla="*/ 0 h 6896100"/>
              <a:gd name="connsiteX1" fmla="*/ 4457700 w 4457700"/>
              <a:gd name="connsiteY1" fmla="*/ 12700 h 6896100"/>
              <a:gd name="connsiteX2" fmla="*/ 4457700 w 4457700"/>
              <a:gd name="connsiteY2" fmla="*/ 6896100 h 6896100"/>
              <a:gd name="connsiteX3" fmla="*/ 4000500 w 4457700"/>
              <a:gd name="connsiteY3" fmla="*/ 6883400 h 6896100"/>
              <a:gd name="connsiteX4" fmla="*/ 0 w 4457700"/>
              <a:gd name="connsiteY4" fmla="*/ 0 h 6896100"/>
              <a:gd name="connsiteX0" fmla="*/ 0 w 4457700"/>
              <a:gd name="connsiteY0" fmla="*/ 0 h 6911975"/>
              <a:gd name="connsiteX1" fmla="*/ 4457700 w 4457700"/>
              <a:gd name="connsiteY1" fmla="*/ 12700 h 6911975"/>
              <a:gd name="connsiteX2" fmla="*/ 4457700 w 4457700"/>
              <a:gd name="connsiteY2" fmla="*/ 6896100 h 6911975"/>
              <a:gd name="connsiteX3" fmla="*/ 3981450 w 4457700"/>
              <a:gd name="connsiteY3" fmla="*/ 6911975 h 6911975"/>
              <a:gd name="connsiteX4" fmla="*/ 0 w 4457700"/>
              <a:gd name="connsiteY4" fmla="*/ 0 h 6911975"/>
              <a:gd name="connsiteX0" fmla="*/ 0 w 4448175"/>
              <a:gd name="connsiteY0" fmla="*/ 34925 h 6899275"/>
              <a:gd name="connsiteX1" fmla="*/ 4448175 w 4448175"/>
              <a:gd name="connsiteY1" fmla="*/ 0 h 6899275"/>
              <a:gd name="connsiteX2" fmla="*/ 4448175 w 4448175"/>
              <a:gd name="connsiteY2" fmla="*/ 6883400 h 6899275"/>
              <a:gd name="connsiteX3" fmla="*/ 3971925 w 4448175"/>
              <a:gd name="connsiteY3" fmla="*/ 6899275 h 6899275"/>
              <a:gd name="connsiteX4" fmla="*/ 0 w 4448175"/>
              <a:gd name="connsiteY4" fmla="*/ 34925 h 6899275"/>
              <a:gd name="connsiteX0" fmla="*/ 0 w 4467225"/>
              <a:gd name="connsiteY0" fmla="*/ 6350 h 6899275"/>
              <a:gd name="connsiteX1" fmla="*/ 4467225 w 4467225"/>
              <a:gd name="connsiteY1" fmla="*/ 0 h 6899275"/>
              <a:gd name="connsiteX2" fmla="*/ 4467225 w 4467225"/>
              <a:gd name="connsiteY2" fmla="*/ 6883400 h 6899275"/>
              <a:gd name="connsiteX3" fmla="*/ 3990975 w 4467225"/>
              <a:gd name="connsiteY3" fmla="*/ 6899275 h 6899275"/>
              <a:gd name="connsiteX4" fmla="*/ 0 w 4467225"/>
              <a:gd name="connsiteY4" fmla="*/ 6350 h 689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7225" h="6899275">
                <a:moveTo>
                  <a:pt x="0" y="6350"/>
                </a:moveTo>
                <a:lnTo>
                  <a:pt x="4467225" y="0"/>
                </a:lnTo>
                <a:lnTo>
                  <a:pt x="4467225" y="6883400"/>
                </a:lnTo>
                <a:lnTo>
                  <a:pt x="3990975" y="6899275"/>
                </a:lnTo>
                <a:lnTo>
                  <a:pt x="0" y="6350"/>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6">
            <a:extLst>
              <a:ext uri="{FF2B5EF4-FFF2-40B4-BE49-F238E27FC236}">
                <a16:creationId xmlns:a16="http://schemas.microsoft.com/office/drawing/2014/main" id="{D7613381-F828-4CF3-8E77-C82AFD27146E}"/>
              </a:ext>
            </a:extLst>
          </p:cNvPr>
          <p:cNvGrpSpPr/>
          <p:nvPr/>
        </p:nvGrpSpPr>
        <p:grpSpPr>
          <a:xfrm>
            <a:off x="461736" y="327356"/>
            <a:ext cx="11260364" cy="6066967"/>
            <a:chOff x="461736" y="336783"/>
            <a:chExt cx="11260364" cy="6066967"/>
          </a:xfrm>
        </p:grpSpPr>
        <p:sp>
          <p:nvSpPr>
            <p:cNvPr id="8" name="矩形: 圆角 7">
              <a:extLst>
                <a:ext uri="{FF2B5EF4-FFF2-40B4-BE49-F238E27FC236}">
                  <a16:creationId xmlns:a16="http://schemas.microsoft.com/office/drawing/2014/main" id="{B2E6F996-B125-43A3-A5AF-E0E75C6C716F}"/>
                </a:ext>
              </a:extLst>
            </p:cNvPr>
            <p:cNvSpPr/>
            <p:nvPr/>
          </p:nvSpPr>
          <p:spPr>
            <a:xfrm>
              <a:off x="461736" y="336783"/>
              <a:ext cx="11260364" cy="6066967"/>
            </a:xfrm>
            <a:prstGeom prst="roundRect">
              <a:avLst>
                <a:gd name="adj" fmla="val 1595"/>
              </a:avLst>
            </a:prstGeom>
            <a:solidFill>
              <a:schemeClr val="bg1"/>
            </a:solidFill>
            <a:ln>
              <a:noFill/>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圆角 8">
              <a:extLst>
                <a:ext uri="{FF2B5EF4-FFF2-40B4-BE49-F238E27FC236}">
                  <a16:creationId xmlns:a16="http://schemas.microsoft.com/office/drawing/2014/main" id="{1E9BDDCD-6382-459D-958F-775801A6FA9E}"/>
                </a:ext>
              </a:extLst>
            </p:cNvPr>
            <p:cNvSpPr/>
            <p:nvPr/>
          </p:nvSpPr>
          <p:spPr>
            <a:xfrm>
              <a:off x="798286" y="624115"/>
              <a:ext cx="10580913" cy="5471886"/>
            </a:xfrm>
            <a:prstGeom prst="roundRect">
              <a:avLst>
                <a:gd name="adj" fmla="val 1595"/>
              </a:avLst>
            </a:prstGeom>
            <a:noFill/>
            <a:ln w="15875">
              <a:solidFill>
                <a:schemeClr val="tx1">
                  <a:lumMod val="95000"/>
                  <a:lumOff val="5000"/>
                </a:schemeClr>
              </a:solidFill>
              <a:prstDash val="dash"/>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13" name="图片 12">
            <a:extLst>
              <a:ext uri="{FF2B5EF4-FFF2-40B4-BE49-F238E27FC236}">
                <a16:creationId xmlns:a16="http://schemas.microsoft.com/office/drawing/2014/main" id="{88479DFB-F5AE-43B6-9ECC-7725300D62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955562" y="788456"/>
            <a:ext cx="538163" cy="404813"/>
          </a:xfrm>
          <a:prstGeom prst="rect">
            <a:avLst/>
          </a:prstGeom>
        </p:spPr>
      </p:pic>
      <p:pic>
        <p:nvPicPr>
          <p:cNvPr id="11" name="图片 10">
            <a:extLst>
              <a:ext uri="{FF2B5EF4-FFF2-40B4-BE49-F238E27FC236}">
                <a16:creationId xmlns:a16="http://schemas.microsoft.com/office/drawing/2014/main" id="{33244CA9-8FFF-1833-D8E8-6D039FC32E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12766" y="990862"/>
            <a:ext cx="4751951" cy="4933266"/>
          </a:xfrm>
          <a:prstGeom prst="rect">
            <a:avLst/>
          </a:prstGeom>
        </p:spPr>
      </p:pic>
    </p:spTree>
    <p:extLst>
      <p:ext uri="{BB962C8B-B14F-4D97-AF65-F5344CB8AC3E}">
        <p14:creationId xmlns:p14="http://schemas.microsoft.com/office/powerpoint/2010/main" val="294509104"/>
      </p:ext>
    </p:extLst>
  </p:cSld>
  <p:clrMapOvr>
    <a:masterClrMapping/>
  </p:clrMapOvr>
  <mc:AlternateContent xmlns:mc="http://schemas.openxmlformats.org/markup-compatibility/2006">
    <mc:Choice xmlns:p14="http://schemas.microsoft.com/office/powerpoint/2010/main" Requires="p14">
      <p:transition spd="slow" p14:dur="175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75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750"/>
                                        <p:tgtEl>
                                          <p:spTgt spid="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750"/>
                                        <p:tgtEl>
                                          <p:spTgt spid="5"/>
                                        </p:tgtEl>
                                      </p:cBhvr>
                                    </p:animEffect>
                                  </p:childTnLst>
                                </p:cTn>
                              </p:par>
                            </p:childTnLst>
                          </p:cTn>
                        </p:par>
                        <p:par>
                          <p:cTn id="14" fill="hold">
                            <p:stCondLst>
                              <p:cond delay="750"/>
                            </p:stCondLst>
                            <p:childTnLst>
                              <p:par>
                                <p:cTn id="15" presetID="53" presetClass="entr" presetSubtype="16"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750" fill="hold"/>
                                        <p:tgtEl>
                                          <p:spTgt spid="7"/>
                                        </p:tgtEl>
                                        <p:attrNameLst>
                                          <p:attrName>ppt_w</p:attrName>
                                        </p:attrNameLst>
                                      </p:cBhvr>
                                      <p:tavLst>
                                        <p:tav tm="0">
                                          <p:val>
                                            <p:fltVal val="0"/>
                                          </p:val>
                                        </p:tav>
                                        <p:tav tm="100000">
                                          <p:val>
                                            <p:strVal val="#ppt_w"/>
                                          </p:val>
                                        </p:tav>
                                      </p:tavLst>
                                    </p:anim>
                                    <p:anim calcmode="lin" valueType="num">
                                      <p:cBhvr>
                                        <p:cTn id="18" dur="750" fill="hold"/>
                                        <p:tgtEl>
                                          <p:spTgt spid="7"/>
                                        </p:tgtEl>
                                        <p:attrNameLst>
                                          <p:attrName>ppt_h</p:attrName>
                                        </p:attrNameLst>
                                      </p:cBhvr>
                                      <p:tavLst>
                                        <p:tav tm="0">
                                          <p:val>
                                            <p:fltVal val="0"/>
                                          </p:val>
                                        </p:tav>
                                        <p:tav tm="100000">
                                          <p:val>
                                            <p:strVal val="#ppt_h"/>
                                          </p:val>
                                        </p:tav>
                                      </p:tavLst>
                                    </p:anim>
                                    <p:animEffect transition="in" filter="fade">
                                      <p:cBhvr>
                                        <p:cTn id="19" dur="750"/>
                                        <p:tgtEl>
                                          <p:spTgt spid="7"/>
                                        </p:tgtEl>
                                      </p:cBhvr>
                                    </p:animEffect>
                                  </p:childTnLst>
                                </p:cTn>
                              </p:par>
                            </p:childTnLst>
                          </p:cTn>
                        </p:par>
                        <p:par>
                          <p:cTn id="20" fill="hold">
                            <p:stCondLst>
                              <p:cond delay="1500"/>
                            </p:stCondLst>
                            <p:childTnLst>
                              <p:par>
                                <p:cTn id="21" presetID="22" presetClass="entr" presetSubtype="4"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4B1F3059-1C5D-4027-A664-6197D573F006}"/>
              </a:ext>
            </a:extLst>
          </p:cNvPr>
          <p:cNvSpPr/>
          <p:nvPr/>
        </p:nvSpPr>
        <p:spPr>
          <a:xfrm>
            <a:off x="-12700" y="-12700"/>
            <a:ext cx="3505200" cy="6883400"/>
          </a:xfrm>
          <a:custGeom>
            <a:avLst/>
            <a:gdLst>
              <a:gd name="connsiteX0" fmla="*/ 12700 w 3505200"/>
              <a:gd name="connsiteY0" fmla="*/ 12700 h 6883400"/>
              <a:gd name="connsiteX1" fmla="*/ 3505200 w 3505200"/>
              <a:gd name="connsiteY1" fmla="*/ 0 h 6883400"/>
              <a:gd name="connsiteX2" fmla="*/ 1663700 w 3505200"/>
              <a:gd name="connsiteY2" fmla="*/ 6883400 h 6883400"/>
              <a:gd name="connsiteX3" fmla="*/ 0 w 3505200"/>
              <a:gd name="connsiteY3" fmla="*/ 6883400 h 6883400"/>
              <a:gd name="connsiteX4" fmla="*/ 12700 w 35052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5200" h="6883400">
                <a:moveTo>
                  <a:pt x="12700" y="12700"/>
                </a:moveTo>
                <a:lnTo>
                  <a:pt x="3505200" y="0"/>
                </a:lnTo>
                <a:lnTo>
                  <a:pt x="1663700" y="6883400"/>
                </a:lnTo>
                <a:lnTo>
                  <a:pt x="0" y="6883400"/>
                </a:lnTo>
                <a:cubicBezTo>
                  <a:pt x="4233" y="4593167"/>
                  <a:pt x="8467" y="2302933"/>
                  <a:pt x="12700" y="12700"/>
                </a:cubicBez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
            <a:extLst>
              <a:ext uri="{FF2B5EF4-FFF2-40B4-BE49-F238E27FC236}">
                <a16:creationId xmlns:a16="http://schemas.microsoft.com/office/drawing/2014/main" id="{D71ECB3D-DFC8-48C2-8F5A-2F57B29A057A}"/>
              </a:ext>
            </a:extLst>
          </p:cNvPr>
          <p:cNvSpPr/>
          <p:nvPr/>
        </p:nvSpPr>
        <p:spPr>
          <a:xfrm>
            <a:off x="1651000" y="-25400"/>
            <a:ext cx="10071100" cy="6908800"/>
          </a:xfrm>
          <a:custGeom>
            <a:avLst/>
            <a:gdLst>
              <a:gd name="connsiteX0" fmla="*/ 1828800 w 10071100"/>
              <a:gd name="connsiteY0" fmla="*/ 0 h 6908800"/>
              <a:gd name="connsiteX1" fmla="*/ 0 w 10071100"/>
              <a:gd name="connsiteY1" fmla="*/ 6908800 h 6908800"/>
              <a:gd name="connsiteX2" fmla="*/ 10071100 w 10071100"/>
              <a:gd name="connsiteY2" fmla="*/ 6896100 h 6908800"/>
              <a:gd name="connsiteX3" fmla="*/ 6083300 w 10071100"/>
              <a:gd name="connsiteY3" fmla="*/ 25400 h 6908800"/>
              <a:gd name="connsiteX4" fmla="*/ 1828800 w 10071100"/>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1100" h="6908800">
                <a:moveTo>
                  <a:pt x="1828800" y="0"/>
                </a:moveTo>
                <a:lnTo>
                  <a:pt x="0" y="6908800"/>
                </a:lnTo>
                <a:lnTo>
                  <a:pt x="10071100" y="6896100"/>
                </a:lnTo>
                <a:lnTo>
                  <a:pt x="6083300" y="25400"/>
                </a:lnTo>
                <a:lnTo>
                  <a:pt x="1828800" y="0"/>
                </a:lnTo>
                <a:close/>
              </a:path>
            </a:pathLst>
          </a:custGeom>
          <a:solidFill>
            <a:srgbClr val="F6B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任意多边形: 形状 5">
            <a:extLst>
              <a:ext uri="{FF2B5EF4-FFF2-40B4-BE49-F238E27FC236}">
                <a16:creationId xmlns:a16="http://schemas.microsoft.com/office/drawing/2014/main" id="{308E788A-80AE-44B3-A0C3-815597C500CB}"/>
              </a:ext>
            </a:extLst>
          </p:cNvPr>
          <p:cNvSpPr/>
          <p:nvPr/>
        </p:nvSpPr>
        <p:spPr>
          <a:xfrm>
            <a:off x="7737475" y="-12700"/>
            <a:ext cx="4467225" cy="6899275"/>
          </a:xfrm>
          <a:custGeom>
            <a:avLst/>
            <a:gdLst>
              <a:gd name="connsiteX0" fmla="*/ 0 w 4457700"/>
              <a:gd name="connsiteY0" fmla="*/ 0 h 6896100"/>
              <a:gd name="connsiteX1" fmla="*/ 4457700 w 4457700"/>
              <a:gd name="connsiteY1" fmla="*/ 12700 h 6896100"/>
              <a:gd name="connsiteX2" fmla="*/ 4457700 w 4457700"/>
              <a:gd name="connsiteY2" fmla="*/ 6896100 h 6896100"/>
              <a:gd name="connsiteX3" fmla="*/ 4000500 w 4457700"/>
              <a:gd name="connsiteY3" fmla="*/ 6883400 h 6896100"/>
              <a:gd name="connsiteX4" fmla="*/ 0 w 4457700"/>
              <a:gd name="connsiteY4" fmla="*/ 0 h 6896100"/>
              <a:gd name="connsiteX0" fmla="*/ 0 w 4457700"/>
              <a:gd name="connsiteY0" fmla="*/ 0 h 6911975"/>
              <a:gd name="connsiteX1" fmla="*/ 4457700 w 4457700"/>
              <a:gd name="connsiteY1" fmla="*/ 12700 h 6911975"/>
              <a:gd name="connsiteX2" fmla="*/ 4457700 w 4457700"/>
              <a:gd name="connsiteY2" fmla="*/ 6896100 h 6911975"/>
              <a:gd name="connsiteX3" fmla="*/ 3981450 w 4457700"/>
              <a:gd name="connsiteY3" fmla="*/ 6911975 h 6911975"/>
              <a:gd name="connsiteX4" fmla="*/ 0 w 4457700"/>
              <a:gd name="connsiteY4" fmla="*/ 0 h 6911975"/>
              <a:gd name="connsiteX0" fmla="*/ 0 w 4448175"/>
              <a:gd name="connsiteY0" fmla="*/ 34925 h 6899275"/>
              <a:gd name="connsiteX1" fmla="*/ 4448175 w 4448175"/>
              <a:gd name="connsiteY1" fmla="*/ 0 h 6899275"/>
              <a:gd name="connsiteX2" fmla="*/ 4448175 w 4448175"/>
              <a:gd name="connsiteY2" fmla="*/ 6883400 h 6899275"/>
              <a:gd name="connsiteX3" fmla="*/ 3971925 w 4448175"/>
              <a:gd name="connsiteY3" fmla="*/ 6899275 h 6899275"/>
              <a:gd name="connsiteX4" fmla="*/ 0 w 4448175"/>
              <a:gd name="connsiteY4" fmla="*/ 34925 h 6899275"/>
              <a:gd name="connsiteX0" fmla="*/ 0 w 4467225"/>
              <a:gd name="connsiteY0" fmla="*/ 6350 h 6899275"/>
              <a:gd name="connsiteX1" fmla="*/ 4467225 w 4467225"/>
              <a:gd name="connsiteY1" fmla="*/ 0 h 6899275"/>
              <a:gd name="connsiteX2" fmla="*/ 4467225 w 4467225"/>
              <a:gd name="connsiteY2" fmla="*/ 6883400 h 6899275"/>
              <a:gd name="connsiteX3" fmla="*/ 3990975 w 4467225"/>
              <a:gd name="connsiteY3" fmla="*/ 6899275 h 6899275"/>
              <a:gd name="connsiteX4" fmla="*/ 0 w 4467225"/>
              <a:gd name="connsiteY4" fmla="*/ 6350 h 689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7225" h="6899275">
                <a:moveTo>
                  <a:pt x="0" y="6350"/>
                </a:moveTo>
                <a:lnTo>
                  <a:pt x="4467225" y="0"/>
                </a:lnTo>
                <a:lnTo>
                  <a:pt x="4467225" y="6883400"/>
                </a:lnTo>
                <a:lnTo>
                  <a:pt x="3990975" y="6899275"/>
                </a:lnTo>
                <a:lnTo>
                  <a:pt x="0" y="6350"/>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6">
            <a:extLst>
              <a:ext uri="{FF2B5EF4-FFF2-40B4-BE49-F238E27FC236}">
                <a16:creationId xmlns:a16="http://schemas.microsoft.com/office/drawing/2014/main" id="{D7613381-F828-4CF3-8E77-C82AFD27146E}"/>
              </a:ext>
            </a:extLst>
          </p:cNvPr>
          <p:cNvGrpSpPr/>
          <p:nvPr/>
        </p:nvGrpSpPr>
        <p:grpSpPr>
          <a:xfrm>
            <a:off x="461736" y="336783"/>
            <a:ext cx="11260364" cy="6066967"/>
            <a:chOff x="461736" y="336783"/>
            <a:chExt cx="11260364" cy="6066967"/>
          </a:xfrm>
        </p:grpSpPr>
        <p:sp>
          <p:nvSpPr>
            <p:cNvPr id="8" name="矩形: 圆角 7">
              <a:extLst>
                <a:ext uri="{FF2B5EF4-FFF2-40B4-BE49-F238E27FC236}">
                  <a16:creationId xmlns:a16="http://schemas.microsoft.com/office/drawing/2014/main" id="{B2E6F996-B125-43A3-A5AF-E0E75C6C716F}"/>
                </a:ext>
              </a:extLst>
            </p:cNvPr>
            <p:cNvSpPr/>
            <p:nvPr/>
          </p:nvSpPr>
          <p:spPr>
            <a:xfrm>
              <a:off x="461736" y="336783"/>
              <a:ext cx="11260364" cy="6066967"/>
            </a:xfrm>
            <a:prstGeom prst="roundRect">
              <a:avLst>
                <a:gd name="adj" fmla="val 1595"/>
              </a:avLst>
            </a:prstGeom>
            <a:solidFill>
              <a:schemeClr val="bg1"/>
            </a:solidFill>
            <a:ln>
              <a:noFill/>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圆角 8">
              <a:extLst>
                <a:ext uri="{FF2B5EF4-FFF2-40B4-BE49-F238E27FC236}">
                  <a16:creationId xmlns:a16="http://schemas.microsoft.com/office/drawing/2014/main" id="{1E9BDDCD-6382-459D-958F-775801A6FA9E}"/>
                </a:ext>
              </a:extLst>
            </p:cNvPr>
            <p:cNvSpPr/>
            <p:nvPr/>
          </p:nvSpPr>
          <p:spPr>
            <a:xfrm>
              <a:off x="798286" y="624115"/>
              <a:ext cx="10580913" cy="5471886"/>
            </a:xfrm>
            <a:prstGeom prst="roundRect">
              <a:avLst>
                <a:gd name="adj" fmla="val 1595"/>
              </a:avLst>
            </a:prstGeom>
            <a:noFill/>
            <a:ln w="15875">
              <a:solidFill>
                <a:schemeClr val="tx1">
                  <a:lumMod val="95000"/>
                  <a:lumOff val="5000"/>
                </a:schemeClr>
              </a:solidFill>
              <a:prstDash val="dash"/>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13" name="图片 12">
            <a:extLst>
              <a:ext uri="{FF2B5EF4-FFF2-40B4-BE49-F238E27FC236}">
                <a16:creationId xmlns:a16="http://schemas.microsoft.com/office/drawing/2014/main" id="{88479DFB-F5AE-43B6-9ECC-7725300D62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955562" y="788456"/>
            <a:ext cx="538163" cy="404813"/>
          </a:xfrm>
          <a:prstGeom prst="rect">
            <a:avLst/>
          </a:prstGeom>
        </p:spPr>
      </p:pic>
      <p:pic>
        <p:nvPicPr>
          <p:cNvPr id="11" name="图片 10">
            <a:extLst>
              <a:ext uri="{FF2B5EF4-FFF2-40B4-BE49-F238E27FC236}">
                <a16:creationId xmlns:a16="http://schemas.microsoft.com/office/drawing/2014/main" id="{2188183F-02B4-B549-C3A8-747263E8D277}"/>
              </a:ext>
            </a:extLst>
          </p:cNvPr>
          <p:cNvPicPr>
            <a:picLocks noChangeAspect="1"/>
          </p:cNvPicPr>
          <p:nvPr/>
        </p:nvPicPr>
        <p:blipFill rotWithShape="1">
          <a:blip r:embed="rId4">
            <a:extLst>
              <a:ext uri="{28A0092B-C50C-407E-A947-70E740481C1C}">
                <a14:useLocalDpi xmlns:a14="http://schemas.microsoft.com/office/drawing/2010/main" val="0"/>
              </a:ext>
            </a:extLst>
          </a:blip>
          <a:srcRect t="46599" r="2550"/>
          <a:stretch/>
        </p:blipFill>
        <p:spPr>
          <a:xfrm>
            <a:off x="5068985" y="1303441"/>
            <a:ext cx="5928134" cy="4594319"/>
          </a:xfrm>
          <a:prstGeom prst="rect">
            <a:avLst/>
          </a:prstGeom>
        </p:spPr>
      </p:pic>
      <p:pic>
        <p:nvPicPr>
          <p:cNvPr id="12" name="图片 11">
            <a:extLst>
              <a:ext uri="{FF2B5EF4-FFF2-40B4-BE49-F238E27FC236}">
                <a16:creationId xmlns:a16="http://schemas.microsoft.com/office/drawing/2014/main" id="{BA6DE3A0-EBE2-15A3-A0D7-7E020C98ADDA}"/>
              </a:ext>
            </a:extLst>
          </p:cNvPr>
          <p:cNvPicPr>
            <a:picLocks noChangeAspect="1"/>
          </p:cNvPicPr>
          <p:nvPr/>
        </p:nvPicPr>
        <p:blipFill rotWithShape="1">
          <a:blip r:embed="rId4">
            <a:extLst>
              <a:ext uri="{28A0092B-C50C-407E-A947-70E740481C1C}">
                <a14:useLocalDpi xmlns:a14="http://schemas.microsoft.com/office/drawing/2010/main" val="0"/>
              </a:ext>
            </a:extLst>
          </a:blip>
          <a:srcRect r="31508" b="54984"/>
          <a:stretch/>
        </p:blipFill>
        <p:spPr>
          <a:xfrm>
            <a:off x="1238759" y="1448147"/>
            <a:ext cx="3806904" cy="3538633"/>
          </a:xfrm>
          <a:prstGeom prst="rect">
            <a:avLst/>
          </a:prstGeom>
        </p:spPr>
      </p:pic>
    </p:spTree>
    <p:extLst>
      <p:ext uri="{BB962C8B-B14F-4D97-AF65-F5344CB8AC3E}">
        <p14:creationId xmlns:p14="http://schemas.microsoft.com/office/powerpoint/2010/main" val="458965215"/>
      </p:ext>
    </p:extLst>
  </p:cSld>
  <p:clrMapOvr>
    <a:masterClrMapping/>
  </p:clrMapOvr>
  <mc:AlternateContent xmlns:mc="http://schemas.openxmlformats.org/markup-compatibility/2006">
    <mc:Choice xmlns:p14="http://schemas.microsoft.com/office/powerpoint/2010/main" Requires="p14">
      <p:transition spd="slow" p14:dur="175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75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750"/>
                                        <p:tgtEl>
                                          <p:spTgt spid="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750"/>
                                        <p:tgtEl>
                                          <p:spTgt spid="5"/>
                                        </p:tgtEl>
                                      </p:cBhvr>
                                    </p:animEffect>
                                  </p:childTnLst>
                                </p:cTn>
                              </p:par>
                            </p:childTnLst>
                          </p:cTn>
                        </p:par>
                        <p:par>
                          <p:cTn id="14" fill="hold">
                            <p:stCondLst>
                              <p:cond delay="750"/>
                            </p:stCondLst>
                            <p:childTnLst>
                              <p:par>
                                <p:cTn id="15" presetID="53" presetClass="entr" presetSubtype="16"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750" fill="hold"/>
                                        <p:tgtEl>
                                          <p:spTgt spid="7"/>
                                        </p:tgtEl>
                                        <p:attrNameLst>
                                          <p:attrName>ppt_w</p:attrName>
                                        </p:attrNameLst>
                                      </p:cBhvr>
                                      <p:tavLst>
                                        <p:tav tm="0">
                                          <p:val>
                                            <p:fltVal val="0"/>
                                          </p:val>
                                        </p:tav>
                                        <p:tav tm="100000">
                                          <p:val>
                                            <p:strVal val="#ppt_w"/>
                                          </p:val>
                                        </p:tav>
                                      </p:tavLst>
                                    </p:anim>
                                    <p:anim calcmode="lin" valueType="num">
                                      <p:cBhvr>
                                        <p:cTn id="18" dur="750" fill="hold"/>
                                        <p:tgtEl>
                                          <p:spTgt spid="7"/>
                                        </p:tgtEl>
                                        <p:attrNameLst>
                                          <p:attrName>ppt_h</p:attrName>
                                        </p:attrNameLst>
                                      </p:cBhvr>
                                      <p:tavLst>
                                        <p:tav tm="0">
                                          <p:val>
                                            <p:fltVal val="0"/>
                                          </p:val>
                                        </p:tav>
                                        <p:tav tm="100000">
                                          <p:val>
                                            <p:strVal val="#ppt_h"/>
                                          </p:val>
                                        </p:tav>
                                      </p:tavLst>
                                    </p:anim>
                                    <p:animEffect transition="in" filter="fade">
                                      <p:cBhvr>
                                        <p:cTn id="19" dur="750"/>
                                        <p:tgtEl>
                                          <p:spTgt spid="7"/>
                                        </p:tgtEl>
                                      </p:cBhvr>
                                    </p:animEffect>
                                  </p:childTnLst>
                                </p:cTn>
                              </p:par>
                            </p:childTnLst>
                          </p:cTn>
                        </p:par>
                        <p:par>
                          <p:cTn id="20" fill="hold">
                            <p:stCondLst>
                              <p:cond delay="1500"/>
                            </p:stCondLst>
                            <p:childTnLst>
                              <p:par>
                                <p:cTn id="21" presetID="22" presetClass="entr" presetSubtype="4"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883A8C68-9946-42C7-82C9-2FE0DAE61D4A}"/>
              </a:ext>
            </a:extLst>
          </p:cNvPr>
          <p:cNvSpPr/>
          <p:nvPr/>
        </p:nvSpPr>
        <p:spPr>
          <a:xfrm>
            <a:off x="-12700" y="-12700"/>
            <a:ext cx="3505200" cy="6883400"/>
          </a:xfrm>
          <a:custGeom>
            <a:avLst/>
            <a:gdLst>
              <a:gd name="connsiteX0" fmla="*/ 12700 w 3505200"/>
              <a:gd name="connsiteY0" fmla="*/ 12700 h 6883400"/>
              <a:gd name="connsiteX1" fmla="*/ 3505200 w 3505200"/>
              <a:gd name="connsiteY1" fmla="*/ 0 h 6883400"/>
              <a:gd name="connsiteX2" fmla="*/ 1663700 w 3505200"/>
              <a:gd name="connsiteY2" fmla="*/ 6883400 h 6883400"/>
              <a:gd name="connsiteX3" fmla="*/ 0 w 3505200"/>
              <a:gd name="connsiteY3" fmla="*/ 6883400 h 6883400"/>
              <a:gd name="connsiteX4" fmla="*/ 12700 w 35052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5200" h="6883400">
                <a:moveTo>
                  <a:pt x="12700" y="12700"/>
                </a:moveTo>
                <a:lnTo>
                  <a:pt x="3505200" y="0"/>
                </a:lnTo>
                <a:lnTo>
                  <a:pt x="1663700" y="6883400"/>
                </a:lnTo>
                <a:lnTo>
                  <a:pt x="0" y="6883400"/>
                </a:lnTo>
                <a:cubicBezTo>
                  <a:pt x="4233" y="4593167"/>
                  <a:pt x="8467" y="2302933"/>
                  <a:pt x="12700" y="12700"/>
                </a:cubicBez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
            <a:extLst>
              <a:ext uri="{FF2B5EF4-FFF2-40B4-BE49-F238E27FC236}">
                <a16:creationId xmlns:a16="http://schemas.microsoft.com/office/drawing/2014/main" id="{9185846E-F018-4B65-83BD-B7847A836BAE}"/>
              </a:ext>
            </a:extLst>
          </p:cNvPr>
          <p:cNvSpPr/>
          <p:nvPr/>
        </p:nvSpPr>
        <p:spPr>
          <a:xfrm>
            <a:off x="1651000" y="-25400"/>
            <a:ext cx="10071100" cy="6908800"/>
          </a:xfrm>
          <a:custGeom>
            <a:avLst/>
            <a:gdLst>
              <a:gd name="connsiteX0" fmla="*/ 1828800 w 10071100"/>
              <a:gd name="connsiteY0" fmla="*/ 0 h 6908800"/>
              <a:gd name="connsiteX1" fmla="*/ 0 w 10071100"/>
              <a:gd name="connsiteY1" fmla="*/ 6908800 h 6908800"/>
              <a:gd name="connsiteX2" fmla="*/ 10071100 w 10071100"/>
              <a:gd name="connsiteY2" fmla="*/ 6896100 h 6908800"/>
              <a:gd name="connsiteX3" fmla="*/ 6083300 w 10071100"/>
              <a:gd name="connsiteY3" fmla="*/ 25400 h 6908800"/>
              <a:gd name="connsiteX4" fmla="*/ 1828800 w 10071100"/>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1100" h="6908800">
                <a:moveTo>
                  <a:pt x="1828800" y="0"/>
                </a:moveTo>
                <a:lnTo>
                  <a:pt x="0" y="6908800"/>
                </a:lnTo>
                <a:lnTo>
                  <a:pt x="10071100" y="6896100"/>
                </a:lnTo>
                <a:lnTo>
                  <a:pt x="6083300" y="25400"/>
                </a:lnTo>
                <a:lnTo>
                  <a:pt x="1828800" y="0"/>
                </a:lnTo>
                <a:close/>
              </a:path>
            </a:pathLst>
          </a:custGeom>
          <a:solidFill>
            <a:srgbClr val="F6B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任意多边形: 形状 5">
            <a:extLst>
              <a:ext uri="{FF2B5EF4-FFF2-40B4-BE49-F238E27FC236}">
                <a16:creationId xmlns:a16="http://schemas.microsoft.com/office/drawing/2014/main" id="{553BEBF0-52F3-42F9-B2DD-A4A8BFADBC4A}"/>
              </a:ext>
            </a:extLst>
          </p:cNvPr>
          <p:cNvSpPr/>
          <p:nvPr/>
        </p:nvSpPr>
        <p:spPr>
          <a:xfrm>
            <a:off x="7737475" y="-12700"/>
            <a:ext cx="4467225" cy="6899275"/>
          </a:xfrm>
          <a:custGeom>
            <a:avLst/>
            <a:gdLst>
              <a:gd name="connsiteX0" fmla="*/ 0 w 4457700"/>
              <a:gd name="connsiteY0" fmla="*/ 0 h 6896100"/>
              <a:gd name="connsiteX1" fmla="*/ 4457700 w 4457700"/>
              <a:gd name="connsiteY1" fmla="*/ 12700 h 6896100"/>
              <a:gd name="connsiteX2" fmla="*/ 4457700 w 4457700"/>
              <a:gd name="connsiteY2" fmla="*/ 6896100 h 6896100"/>
              <a:gd name="connsiteX3" fmla="*/ 4000500 w 4457700"/>
              <a:gd name="connsiteY3" fmla="*/ 6883400 h 6896100"/>
              <a:gd name="connsiteX4" fmla="*/ 0 w 4457700"/>
              <a:gd name="connsiteY4" fmla="*/ 0 h 6896100"/>
              <a:gd name="connsiteX0" fmla="*/ 0 w 4457700"/>
              <a:gd name="connsiteY0" fmla="*/ 0 h 6911975"/>
              <a:gd name="connsiteX1" fmla="*/ 4457700 w 4457700"/>
              <a:gd name="connsiteY1" fmla="*/ 12700 h 6911975"/>
              <a:gd name="connsiteX2" fmla="*/ 4457700 w 4457700"/>
              <a:gd name="connsiteY2" fmla="*/ 6896100 h 6911975"/>
              <a:gd name="connsiteX3" fmla="*/ 3981450 w 4457700"/>
              <a:gd name="connsiteY3" fmla="*/ 6911975 h 6911975"/>
              <a:gd name="connsiteX4" fmla="*/ 0 w 4457700"/>
              <a:gd name="connsiteY4" fmla="*/ 0 h 6911975"/>
              <a:gd name="connsiteX0" fmla="*/ 0 w 4448175"/>
              <a:gd name="connsiteY0" fmla="*/ 34925 h 6899275"/>
              <a:gd name="connsiteX1" fmla="*/ 4448175 w 4448175"/>
              <a:gd name="connsiteY1" fmla="*/ 0 h 6899275"/>
              <a:gd name="connsiteX2" fmla="*/ 4448175 w 4448175"/>
              <a:gd name="connsiteY2" fmla="*/ 6883400 h 6899275"/>
              <a:gd name="connsiteX3" fmla="*/ 3971925 w 4448175"/>
              <a:gd name="connsiteY3" fmla="*/ 6899275 h 6899275"/>
              <a:gd name="connsiteX4" fmla="*/ 0 w 4448175"/>
              <a:gd name="connsiteY4" fmla="*/ 34925 h 6899275"/>
              <a:gd name="connsiteX0" fmla="*/ 0 w 4467225"/>
              <a:gd name="connsiteY0" fmla="*/ 6350 h 6899275"/>
              <a:gd name="connsiteX1" fmla="*/ 4467225 w 4467225"/>
              <a:gd name="connsiteY1" fmla="*/ 0 h 6899275"/>
              <a:gd name="connsiteX2" fmla="*/ 4467225 w 4467225"/>
              <a:gd name="connsiteY2" fmla="*/ 6883400 h 6899275"/>
              <a:gd name="connsiteX3" fmla="*/ 3990975 w 4467225"/>
              <a:gd name="connsiteY3" fmla="*/ 6899275 h 6899275"/>
              <a:gd name="connsiteX4" fmla="*/ 0 w 4467225"/>
              <a:gd name="connsiteY4" fmla="*/ 6350 h 689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7225" h="6899275">
                <a:moveTo>
                  <a:pt x="0" y="6350"/>
                </a:moveTo>
                <a:lnTo>
                  <a:pt x="4467225" y="0"/>
                </a:lnTo>
                <a:lnTo>
                  <a:pt x="4467225" y="6883400"/>
                </a:lnTo>
                <a:lnTo>
                  <a:pt x="3990975" y="6899275"/>
                </a:lnTo>
                <a:lnTo>
                  <a:pt x="0" y="6350"/>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9" name="组合 8">
            <a:extLst>
              <a:ext uri="{FF2B5EF4-FFF2-40B4-BE49-F238E27FC236}">
                <a16:creationId xmlns:a16="http://schemas.microsoft.com/office/drawing/2014/main" id="{30161D24-99E6-4E77-AC4C-21120F89774A}"/>
              </a:ext>
            </a:extLst>
          </p:cNvPr>
          <p:cNvGrpSpPr/>
          <p:nvPr/>
        </p:nvGrpSpPr>
        <p:grpSpPr>
          <a:xfrm>
            <a:off x="461736" y="336783"/>
            <a:ext cx="11260364" cy="6066967"/>
            <a:chOff x="461736" y="336783"/>
            <a:chExt cx="11260364" cy="6066967"/>
          </a:xfrm>
        </p:grpSpPr>
        <p:sp>
          <p:nvSpPr>
            <p:cNvPr id="7" name="矩形: 圆角 6">
              <a:extLst>
                <a:ext uri="{FF2B5EF4-FFF2-40B4-BE49-F238E27FC236}">
                  <a16:creationId xmlns:a16="http://schemas.microsoft.com/office/drawing/2014/main" id="{BB0B2146-8135-4C64-811B-E3B1DD2C9D5A}"/>
                </a:ext>
              </a:extLst>
            </p:cNvPr>
            <p:cNvSpPr/>
            <p:nvPr/>
          </p:nvSpPr>
          <p:spPr>
            <a:xfrm>
              <a:off x="461736" y="336783"/>
              <a:ext cx="11260364" cy="6066967"/>
            </a:xfrm>
            <a:prstGeom prst="roundRect">
              <a:avLst>
                <a:gd name="adj" fmla="val 1595"/>
              </a:avLst>
            </a:prstGeom>
            <a:solidFill>
              <a:schemeClr val="bg1"/>
            </a:solidFill>
            <a:ln>
              <a:noFill/>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圆角 7">
              <a:extLst>
                <a:ext uri="{FF2B5EF4-FFF2-40B4-BE49-F238E27FC236}">
                  <a16:creationId xmlns:a16="http://schemas.microsoft.com/office/drawing/2014/main" id="{974EE83A-4580-4206-AE77-EBC9FA596595}"/>
                </a:ext>
              </a:extLst>
            </p:cNvPr>
            <p:cNvSpPr/>
            <p:nvPr/>
          </p:nvSpPr>
          <p:spPr>
            <a:xfrm>
              <a:off x="798286" y="624115"/>
              <a:ext cx="10580913" cy="5471886"/>
            </a:xfrm>
            <a:prstGeom prst="roundRect">
              <a:avLst>
                <a:gd name="adj" fmla="val 1595"/>
              </a:avLst>
            </a:prstGeom>
            <a:noFill/>
            <a:ln w="15875">
              <a:solidFill>
                <a:schemeClr val="tx1">
                  <a:lumMod val="95000"/>
                  <a:lumOff val="5000"/>
                </a:schemeClr>
              </a:solidFill>
              <a:prstDash val="dash"/>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0" name="矩形 9">
            <a:extLst>
              <a:ext uri="{FF2B5EF4-FFF2-40B4-BE49-F238E27FC236}">
                <a16:creationId xmlns:a16="http://schemas.microsoft.com/office/drawing/2014/main" id="{A6A7E688-13E2-4093-8903-EFE22618146C}"/>
              </a:ext>
            </a:extLst>
          </p:cNvPr>
          <p:cNvSpPr/>
          <p:nvPr/>
        </p:nvSpPr>
        <p:spPr>
          <a:xfrm>
            <a:off x="4151941" y="2044977"/>
            <a:ext cx="3753642" cy="584776"/>
          </a:xfrm>
          <a:prstGeom prst="rect">
            <a:avLst/>
          </a:prstGeom>
          <a:solidFill>
            <a:schemeClr val="bg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lumMod val="95000"/>
                    <a:lumOff val="5000"/>
                  </a:schemeClr>
                </a:solidFill>
                <a:cs typeface="+mn-ea"/>
                <a:sym typeface="+mn-lt"/>
              </a:rPr>
              <a:t>PART 1</a:t>
            </a:r>
            <a:endParaRPr lang="zh-CN" altLang="en-US" sz="2800" dirty="0">
              <a:solidFill>
                <a:schemeClr val="tx1">
                  <a:lumMod val="95000"/>
                  <a:lumOff val="5000"/>
                </a:schemeClr>
              </a:solidFill>
              <a:cs typeface="+mn-ea"/>
              <a:sym typeface="+mn-lt"/>
            </a:endParaRPr>
          </a:p>
        </p:txBody>
      </p:sp>
      <p:pic>
        <p:nvPicPr>
          <p:cNvPr id="11" name="图片 10">
            <a:extLst>
              <a:ext uri="{FF2B5EF4-FFF2-40B4-BE49-F238E27FC236}">
                <a16:creationId xmlns:a16="http://schemas.microsoft.com/office/drawing/2014/main" id="{3FC23526-3398-484D-A292-DD4EB7FCEB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1943" y="3507169"/>
            <a:ext cx="1019144" cy="1019144"/>
          </a:xfrm>
          <a:prstGeom prst="rect">
            <a:avLst/>
          </a:prstGeom>
        </p:spPr>
      </p:pic>
      <p:pic>
        <p:nvPicPr>
          <p:cNvPr id="12" name="图片 11">
            <a:extLst>
              <a:ext uri="{FF2B5EF4-FFF2-40B4-BE49-F238E27FC236}">
                <a16:creationId xmlns:a16="http://schemas.microsoft.com/office/drawing/2014/main" id="{762D5342-5F06-4A2E-BEFD-70028AAD6D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1345" y="2566652"/>
            <a:ext cx="1862082" cy="931041"/>
          </a:xfrm>
          <a:prstGeom prst="rect">
            <a:avLst/>
          </a:prstGeom>
        </p:spPr>
      </p:pic>
      <p:pic>
        <p:nvPicPr>
          <p:cNvPr id="13" name="图片 12">
            <a:extLst>
              <a:ext uri="{FF2B5EF4-FFF2-40B4-BE49-F238E27FC236}">
                <a16:creationId xmlns:a16="http://schemas.microsoft.com/office/drawing/2014/main" id="{90B3A3E0-4DD2-49D9-993E-0D71C34899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33143" y="4951705"/>
            <a:ext cx="1150877" cy="863158"/>
          </a:xfrm>
          <a:prstGeom prst="rect">
            <a:avLst/>
          </a:prstGeom>
        </p:spPr>
      </p:pic>
      <p:pic>
        <p:nvPicPr>
          <p:cNvPr id="14" name="图片 13">
            <a:extLst>
              <a:ext uri="{FF2B5EF4-FFF2-40B4-BE49-F238E27FC236}">
                <a16:creationId xmlns:a16="http://schemas.microsoft.com/office/drawing/2014/main" id="{D82E8421-DD3A-4801-835C-5BF8E3B14E8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54254" y="3355752"/>
            <a:ext cx="1152946" cy="1537261"/>
          </a:xfrm>
          <a:prstGeom prst="rect">
            <a:avLst/>
          </a:prstGeom>
        </p:spPr>
      </p:pic>
      <p:pic>
        <p:nvPicPr>
          <p:cNvPr id="15" name="图片 14">
            <a:extLst>
              <a:ext uri="{FF2B5EF4-FFF2-40B4-BE49-F238E27FC236}">
                <a16:creationId xmlns:a16="http://schemas.microsoft.com/office/drawing/2014/main" id="{5A509783-4741-42FF-A02C-D61E6CC5CB9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572" y="5127226"/>
            <a:ext cx="1884161" cy="1256107"/>
          </a:xfrm>
          <a:prstGeom prst="rect">
            <a:avLst/>
          </a:prstGeom>
        </p:spPr>
      </p:pic>
      <p:pic>
        <p:nvPicPr>
          <p:cNvPr id="16" name="图片 15">
            <a:extLst>
              <a:ext uri="{FF2B5EF4-FFF2-40B4-BE49-F238E27FC236}">
                <a16:creationId xmlns:a16="http://schemas.microsoft.com/office/drawing/2014/main" id="{7DE54687-8D94-4961-A142-C46AC2975FA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097469" y="4932512"/>
            <a:ext cx="1221361" cy="1221361"/>
          </a:xfrm>
          <a:prstGeom prst="rect">
            <a:avLst/>
          </a:prstGeom>
        </p:spPr>
      </p:pic>
      <p:pic>
        <p:nvPicPr>
          <p:cNvPr id="17" name="图片 16">
            <a:extLst>
              <a:ext uri="{FF2B5EF4-FFF2-40B4-BE49-F238E27FC236}">
                <a16:creationId xmlns:a16="http://schemas.microsoft.com/office/drawing/2014/main" id="{7979AE8E-CED1-4EFE-9AA2-DBAFBFEFF35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68260" y="517842"/>
            <a:ext cx="1123950" cy="1123950"/>
          </a:xfrm>
          <a:prstGeom prst="rect">
            <a:avLst/>
          </a:prstGeom>
        </p:spPr>
      </p:pic>
      <p:pic>
        <p:nvPicPr>
          <p:cNvPr id="18" name="图片 17">
            <a:extLst>
              <a:ext uri="{FF2B5EF4-FFF2-40B4-BE49-F238E27FC236}">
                <a16:creationId xmlns:a16="http://schemas.microsoft.com/office/drawing/2014/main" id="{24DC986A-8D08-447C-9ED1-EC89D9C12FB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905583" y="1645093"/>
            <a:ext cx="1169552" cy="584776"/>
          </a:xfrm>
          <a:prstGeom prst="rect">
            <a:avLst/>
          </a:prstGeom>
        </p:spPr>
      </p:pic>
      <p:sp>
        <p:nvSpPr>
          <p:cNvPr id="19" name="矩形 18">
            <a:extLst>
              <a:ext uri="{FF2B5EF4-FFF2-40B4-BE49-F238E27FC236}">
                <a16:creationId xmlns:a16="http://schemas.microsoft.com/office/drawing/2014/main" id="{E46D8195-7D21-4528-91A1-30052AA40FDB}"/>
              </a:ext>
            </a:extLst>
          </p:cNvPr>
          <p:cNvSpPr/>
          <p:nvPr/>
        </p:nvSpPr>
        <p:spPr>
          <a:xfrm>
            <a:off x="5127895" y="3162547"/>
            <a:ext cx="2030877" cy="1200329"/>
          </a:xfrm>
          <a:prstGeom prst="rect">
            <a:avLst/>
          </a:prstGeom>
        </p:spPr>
        <p:txBody>
          <a:bodyPr wrap="none">
            <a:spAutoFit/>
          </a:bodyPr>
          <a:lstStyle/>
          <a:p>
            <a:pPr lvl="0" fontAlgn="ctr">
              <a:defRPr/>
            </a:pPr>
            <a:r>
              <a:rPr lang="en-US" altLang="zh-CN" sz="7200" b="1" dirty="0">
                <a:solidFill>
                  <a:prstClr val="black"/>
                </a:solidFill>
                <a:cs typeface="+mn-ea"/>
                <a:sym typeface="+mn-lt"/>
              </a:rPr>
              <a:t>CCB</a:t>
            </a:r>
          </a:p>
        </p:txBody>
      </p:sp>
      <p:sp>
        <p:nvSpPr>
          <p:cNvPr id="22" name="任意多边形: 形状 21">
            <a:extLst>
              <a:ext uri="{FF2B5EF4-FFF2-40B4-BE49-F238E27FC236}">
                <a16:creationId xmlns:a16="http://schemas.microsoft.com/office/drawing/2014/main" id="{A18FAB3A-1DD1-4871-935C-2DBBF58E3C11}"/>
              </a:ext>
            </a:extLst>
          </p:cNvPr>
          <p:cNvSpPr/>
          <p:nvPr/>
        </p:nvSpPr>
        <p:spPr>
          <a:xfrm>
            <a:off x="10261429" y="4264374"/>
            <a:ext cx="526098" cy="485662"/>
          </a:xfrm>
          <a:custGeom>
            <a:avLst/>
            <a:gdLst>
              <a:gd name="connsiteX0" fmla="*/ 1066800 w 1066800"/>
              <a:gd name="connsiteY0" fmla="*/ 0 h 889000"/>
              <a:gd name="connsiteX1" fmla="*/ 1066800 w 1066800"/>
              <a:gd name="connsiteY1" fmla="*/ 889000 h 889000"/>
              <a:gd name="connsiteX2" fmla="*/ 0 w 1066800"/>
              <a:gd name="connsiteY2" fmla="*/ 889000 h 889000"/>
              <a:gd name="connsiteX3" fmla="*/ 647700 w 1066800"/>
              <a:gd name="connsiteY3" fmla="*/ 495300 h 889000"/>
              <a:gd name="connsiteX4" fmla="*/ 0 w 1066800"/>
              <a:gd name="connsiteY4" fmla="*/ 101600 h 889000"/>
              <a:gd name="connsiteX5" fmla="*/ 1041400 w 1066800"/>
              <a:gd name="connsiteY5" fmla="*/ 25400 h 889000"/>
              <a:gd name="connsiteX6" fmla="*/ 1066800 w 1066800"/>
              <a:gd name="connsiteY6" fmla="*/ 0 h 889000"/>
              <a:gd name="connsiteX0" fmla="*/ 1041400 w 1066800"/>
              <a:gd name="connsiteY0" fmla="*/ 0 h 863600"/>
              <a:gd name="connsiteX1" fmla="*/ 1066800 w 1066800"/>
              <a:gd name="connsiteY1" fmla="*/ 863600 h 863600"/>
              <a:gd name="connsiteX2" fmla="*/ 0 w 1066800"/>
              <a:gd name="connsiteY2" fmla="*/ 863600 h 863600"/>
              <a:gd name="connsiteX3" fmla="*/ 647700 w 1066800"/>
              <a:gd name="connsiteY3" fmla="*/ 469900 h 863600"/>
              <a:gd name="connsiteX4" fmla="*/ 0 w 1066800"/>
              <a:gd name="connsiteY4" fmla="*/ 76200 h 863600"/>
              <a:gd name="connsiteX5" fmla="*/ 1041400 w 1066800"/>
              <a:gd name="connsiteY5" fmla="*/ 0 h 863600"/>
              <a:gd name="connsiteX0" fmla="*/ 1081881 w 1081881"/>
              <a:gd name="connsiteY0" fmla="*/ 0 h 868363"/>
              <a:gd name="connsiteX1" fmla="*/ 1066800 w 1081881"/>
              <a:gd name="connsiteY1" fmla="*/ 868363 h 868363"/>
              <a:gd name="connsiteX2" fmla="*/ 0 w 1081881"/>
              <a:gd name="connsiteY2" fmla="*/ 868363 h 868363"/>
              <a:gd name="connsiteX3" fmla="*/ 647700 w 1081881"/>
              <a:gd name="connsiteY3" fmla="*/ 474663 h 868363"/>
              <a:gd name="connsiteX4" fmla="*/ 0 w 1081881"/>
              <a:gd name="connsiteY4" fmla="*/ 80963 h 868363"/>
              <a:gd name="connsiteX5" fmla="*/ 1081881 w 1081881"/>
              <a:gd name="connsiteY5" fmla="*/ 0 h 868363"/>
              <a:gd name="connsiteX0" fmla="*/ 1086643 w 1086643"/>
              <a:gd name="connsiteY0" fmla="*/ 14287 h 882650"/>
              <a:gd name="connsiteX1" fmla="*/ 1071562 w 1086643"/>
              <a:gd name="connsiteY1" fmla="*/ 882650 h 882650"/>
              <a:gd name="connsiteX2" fmla="*/ 4762 w 1086643"/>
              <a:gd name="connsiteY2" fmla="*/ 882650 h 882650"/>
              <a:gd name="connsiteX3" fmla="*/ 652462 w 1086643"/>
              <a:gd name="connsiteY3" fmla="*/ 488950 h 882650"/>
              <a:gd name="connsiteX4" fmla="*/ 0 w 1086643"/>
              <a:gd name="connsiteY4" fmla="*/ 0 h 882650"/>
              <a:gd name="connsiteX5" fmla="*/ 1086643 w 1086643"/>
              <a:gd name="connsiteY5" fmla="*/ 14287 h 882650"/>
              <a:gd name="connsiteX0" fmla="*/ 1086643 w 1086643"/>
              <a:gd name="connsiteY0" fmla="*/ 14287 h 887412"/>
              <a:gd name="connsiteX1" fmla="*/ 1083468 w 1086643"/>
              <a:gd name="connsiteY1" fmla="*/ 887412 h 887412"/>
              <a:gd name="connsiteX2" fmla="*/ 4762 w 1086643"/>
              <a:gd name="connsiteY2" fmla="*/ 882650 h 887412"/>
              <a:gd name="connsiteX3" fmla="*/ 652462 w 1086643"/>
              <a:gd name="connsiteY3" fmla="*/ 488950 h 887412"/>
              <a:gd name="connsiteX4" fmla="*/ 0 w 1086643"/>
              <a:gd name="connsiteY4" fmla="*/ 0 h 887412"/>
              <a:gd name="connsiteX5" fmla="*/ 1086643 w 1086643"/>
              <a:gd name="connsiteY5" fmla="*/ 14287 h 887412"/>
              <a:gd name="connsiteX0" fmla="*/ 1086643 w 1086643"/>
              <a:gd name="connsiteY0" fmla="*/ 14287 h 887412"/>
              <a:gd name="connsiteX1" fmla="*/ 1083468 w 1086643"/>
              <a:gd name="connsiteY1" fmla="*/ 887412 h 887412"/>
              <a:gd name="connsiteX2" fmla="*/ 4762 w 1086643"/>
              <a:gd name="connsiteY2" fmla="*/ 882650 h 887412"/>
              <a:gd name="connsiteX3" fmla="*/ 671512 w 1086643"/>
              <a:gd name="connsiteY3" fmla="*/ 415131 h 887412"/>
              <a:gd name="connsiteX4" fmla="*/ 0 w 1086643"/>
              <a:gd name="connsiteY4" fmla="*/ 0 h 887412"/>
              <a:gd name="connsiteX5" fmla="*/ 1086643 w 1086643"/>
              <a:gd name="connsiteY5" fmla="*/ 14287 h 887412"/>
              <a:gd name="connsiteX0" fmla="*/ 1079499 w 1083592"/>
              <a:gd name="connsiteY0" fmla="*/ 2381 h 887412"/>
              <a:gd name="connsiteX1" fmla="*/ 1083468 w 1083592"/>
              <a:gd name="connsiteY1" fmla="*/ 887412 h 887412"/>
              <a:gd name="connsiteX2" fmla="*/ 4762 w 1083592"/>
              <a:gd name="connsiteY2" fmla="*/ 882650 h 887412"/>
              <a:gd name="connsiteX3" fmla="*/ 671512 w 1083592"/>
              <a:gd name="connsiteY3" fmla="*/ 415131 h 887412"/>
              <a:gd name="connsiteX4" fmla="*/ 0 w 1083592"/>
              <a:gd name="connsiteY4" fmla="*/ 0 h 887412"/>
              <a:gd name="connsiteX5" fmla="*/ 1079499 w 1083592"/>
              <a:gd name="connsiteY5" fmla="*/ 2381 h 887412"/>
              <a:gd name="connsiteX0" fmla="*/ 1091405 w 1091405"/>
              <a:gd name="connsiteY0" fmla="*/ 4762 h 887412"/>
              <a:gd name="connsiteX1" fmla="*/ 1083468 w 1091405"/>
              <a:gd name="connsiteY1" fmla="*/ 887412 h 887412"/>
              <a:gd name="connsiteX2" fmla="*/ 4762 w 1091405"/>
              <a:gd name="connsiteY2" fmla="*/ 882650 h 887412"/>
              <a:gd name="connsiteX3" fmla="*/ 671512 w 1091405"/>
              <a:gd name="connsiteY3" fmla="*/ 415131 h 887412"/>
              <a:gd name="connsiteX4" fmla="*/ 0 w 1091405"/>
              <a:gd name="connsiteY4" fmla="*/ 0 h 887412"/>
              <a:gd name="connsiteX5" fmla="*/ 1091405 w 1091405"/>
              <a:gd name="connsiteY5" fmla="*/ 4762 h 887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1405" h="887412">
                <a:moveTo>
                  <a:pt x="1091405" y="4762"/>
                </a:moveTo>
                <a:cubicBezTo>
                  <a:pt x="1090347" y="295804"/>
                  <a:pt x="1084526" y="596370"/>
                  <a:pt x="1083468" y="887412"/>
                </a:cubicBezTo>
                <a:lnTo>
                  <a:pt x="4762" y="882650"/>
                </a:lnTo>
                <a:lnTo>
                  <a:pt x="671512" y="415131"/>
                </a:lnTo>
                <a:lnTo>
                  <a:pt x="0" y="0"/>
                </a:lnTo>
                <a:lnTo>
                  <a:pt x="1091405" y="4762"/>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等腰三角形 22">
            <a:extLst>
              <a:ext uri="{FF2B5EF4-FFF2-40B4-BE49-F238E27FC236}">
                <a16:creationId xmlns:a16="http://schemas.microsoft.com/office/drawing/2014/main" id="{8B965E51-7D1C-4FA4-9D2D-DF70A9535D4A}"/>
              </a:ext>
            </a:extLst>
          </p:cNvPr>
          <p:cNvSpPr/>
          <p:nvPr/>
        </p:nvSpPr>
        <p:spPr>
          <a:xfrm>
            <a:off x="10093041" y="2387600"/>
            <a:ext cx="320959" cy="276689"/>
          </a:xfrm>
          <a:prstGeom prst="triangle">
            <a:avLst/>
          </a:prstGeom>
          <a:solidFill>
            <a:srgbClr val="E61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1" name="组合 20">
            <a:extLst>
              <a:ext uri="{FF2B5EF4-FFF2-40B4-BE49-F238E27FC236}">
                <a16:creationId xmlns:a16="http://schemas.microsoft.com/office/drawing/2014/main" id="{F688B74C-4582-606A-EE33-3118D698B3AB}"/>
              </a:ext>
            </a:extLst>
          </p:cNvPr>
          <p:cNvGrpSpPr/>
          <p:nvPr/>
        </p:nvGrpSpPr>
        <p:grpSpPr>
          <a:xfrm>
            <a:off x="5278673" y="3568958"/>
            <a:ext cx="283320" cy="41760"/>
            <a:chOff x="5278673" y="3568958"/>
            <a:chExt cx="283320" cy="41760"/>
          </a:xfrm>
        </p:grpSpPr>
        <mc:AlternateContent xmlns:mc="http://schemas.openxmlformats.org/markup-compatibility/2006" xmlns:p14="http://schemas.microsoft.com/office/powerpoint/2010/main" xmlns:aink="http://schemas.microsoft.com/office/drawing/2016/ink">
          <mc:Choice Requires="p14 aink">
            <p:contentPart p14:bwMode="auto" r:id="rId11">
              <p14:nvContentPartPr>
                <p14:cNvPr id="2" name="墨迹 1">
                  <a:extLst>
                    <a:ext uri="{FF2B5EF4-FFF2-40B4-BE49-F238E27FC236}">
                      <a16:creationId xmlns:a16="http://schemas.microsoft.com/office/drawing/2014/main" id="{5CD3C7BD-C912-AD9B-A59A-C5E17794CA00}"/>
                    </a:ext>
                  </a:extLst>
                </p14:cNvPr>
                <p14:cNvContentPartPr/>
                <p14:nvPr/>
              </p14:nvContentPartPr>
              <p14:xfrm>
                <a:off x="5278673" y="3610358"/>
                <a:ext cx="360" cy="360"/>
              </p14:xfrm>
            </p:contentPart>
          </mc:Choice>
          <mc:Fallback xmlns="">
            <p:pic>
              <p:nvPicPr>
                <p:cNvPr id="2" name="墨迹 1">
                  <a:extLst>
                    <a:ext uri="{FF2B5EF4-FFF2-40B4-BE49-F238E27FC236}">
                      <a16:creationId xmlns:a16="http://schemas.microsoft.com/office/drawing/2014/main" id="{5CD3C7BD-C912-AD9B-A59A-C5E17794CA00}"/>
                    </a:ext>
                  </a:extLst>
                </p:cNvPr>
                <p:cNvPicPr/>
                <p:nvPr/>
              </p:nvPicPr>
              <p:blipFill>
                <a:blip r:embed="rId12"/>
                <a:stretch>
                  <a:fillRect/>
                </a:stretch>
              </p:blipFill>
              <p:spPr>
                <a:xfrm>
                  <a:off x="5216033" y="323271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3">
              <p14:nvContentPartPr>
                <p14:cNvPr id="3" name="墨迹 2">
                  <a:extLst>
                    <a:ext uri="{FF2B5EF4-FFF2-40B4-BE49-F238E27FC236}">
                      <a16:creationId xmlns:a16="http://schemas.microsoft.com/office/drawing/2014/main" id="{AE1C6023-DC27-1C33-586F-3F483ABBB0F3}"/>
                    </a:ext>
                  </a:extLst>
                </p14:cNvPr>
                <p14:cNvContentPartPr/>
                <p14:nvPr/>
              </p14:nvContentPartPr>
              <p14:xfrm>
                <a:off x="5561633" y="3572558"/>
                <a:ext cx="360" cy="360"/>
              </p14:xfrm>
            </p:contentPart>
          </mc:Choice>
          <mc:Fallback xmlns="">
            <p:pic>
              <p:nvPicPr>
                <p:cNvPr id="3" name="墨迹 2">
                  <a:extLst>
                    <a:ext uri="{FF2B5EF4-FFF2-40B4-BE49-F238E27FC236}">
                      <a16:creationId xmlns:a16="http://schemas.microsoft.com/office/drawing/2014/main" id="{AE1C6023-DC27-1C33-586F-3F483ABBB0F3}"/>
                    </a:ext>
                  </a:extLst>
                </p:cNvPr>
                <p:cNvPicPr/>
                <p:nvPr/>
              </p:nvPicPr>
              <p:blipFill>
                <a:blip r:embed="rId14"/>
                <a:stretch>
                  <a:fillRect/>
                </a:stretch>
              </p:blipFill>
              <p:spPr>
                <a:xfrm>
                  <a:off x="5498633" y="319455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5">
              <p14:nvContentPartPr>
                <p14:cNvPr id="20" name="墨迹 19">
                  <a:extLst>
                    <a:ext uri="{FF2B5EF4-FFF2-40B4-BE49-F238E27FC236}">
                      <a16:creationId xmlns:a16="http://schemas.microsoft.com/office/drawing/2014/main" id="{D61FA4DB-C444-C01D-5CEC-295A5AC448C4}"/>
                    </a:ext>
                  </a:extLst>
                </p14:cNvPr>
                <p14:cNvContentPartPr/>
                <p14:nvPr/>
              </p14:nvContentPartPr>
              <p14:xfrm>
                <a:off x="5561633" y="3568958"/>
                <a:ext cx="360" cy="3960"/>
              </p14:xfrm>
            </p:contentPart>
          </mc:Choice>
          <mc:Fallback xmlns="">
            <p:pic>
              <p:nvPicPr>
                <p:cNvPr id="20" name="墨迹 19">
                  <a:extLst>
                    <a:ext uri="{FF2B5EF4-FFF2-40B4-BE49-F238E27FC236}">
                      <a16:creationId xmlns:a16="http://schemas.microsoft.com/office/drawing/2014/main" id="{D61FA4DB-C444-C01D-5CEC-295A5AC448C4}"/>
                    </a:ext>
                  </a:extLst>
                </p:cNvPr>
                <p:cNvPicPr/>
                <p:nvPr/>
              </p:nvPicPr>
              <p:blipFill>
                <a:blip r:embed="rId16"/>
                <a:stretch>
                  <a:fillRect/>
                </a:stretch>
              </p:blipFill>
              <p:spPr>
                <a:xfrm>
                  <a:off x="5498633" y="3190958"/>
                  <a:ext cx="126000" cy="759600"/>
                </a:xfrm>
                <a:prstGeom prst="rect">
                  <a:avLst/>
                </a:prstGeom>
              </p:spPr>
            </p:pic>
          </mc:Fallback>
        </mc:AlternateContent>
      </p:grpSp>
    </p:spTree>
    <p:extLst>
      <p:ext uri="{BB962C8B-B14F-4D97-AF65-F5344CB8AC3E}">
        <p14:creationId xmlns:p14="http://schemas.microsoft.com/office/powerpoint/2010/main" val="994431274"/>
      </p:ext>
    </p:extLst>
  </p:cSld>
  <p:clrMapOvr>
    <a:masterClrMapping/>
  </p:clrMapOvr>
  <mc:AlternateContent xmlns:mc="http://schemas.openxmlformats.org/markup-compatibility/2006">
    <mc:Choice xmlns:p14="http://schemas.microsoft.com/office/powerpoint/2010/main" Requires="p14">
      <p:transition spd="slow" p14:dur="17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75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750"/>
                                        <p:tgtEl>
                                          <p:spTgt spid="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750"/>
                                        <p:tgtEl>
                                          <p:spTgt spid="5"/>
                                        </p:tgtEl>
                                      </p:cBhvr>
                                    </p:animEffect>
                                  </p:childTnLst>
                                </p:cTn>
                              </p:par>
                            </p:childTnLst>
                          </p:cTn>
                        </p:par>
                        <p:par>
                          <p:cTn id="14" fill="hold">
                            <p:stCondLst>
                              <p:cond delay="750"/>
                            </p:stCondLst>
                            <p:childTnLst>
                              <p:par>
                                <p:cTn id="15" presetID="53" presetClass="entr" presetSubtype="16"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750" fill="hold"/>
                                        <p:tgtEl>
                                          <p:spTgt spid="9"/>
                                        </p:tgtEl>
                                        <p:attrNameLst>
                                          <p:attrName>ppt_w</p:attrName>
                                        </p:attrNameLst>
                                      </p:cBhvr>
                                      <p:tavLst>
                                        <p:tav tm="0">
                                          <p:val>
                                            <p:fltVal val="0"/>
                                          </p:val>
                                        </p:tav>
                                        <p:tav tm="100000">
                                          <p:val>
                                            <p:strVal val="#ppt_w"/>
                                          </p:val>
                                        </p:tav>
                                      </p:tavLst>
                                    </p:anim>
                                    <p:anim calcmode="lin" valueType="num">
                                      <p:cBhvr>
                                        <p:cTn id="18" dur="750" fill="hold"/>
                                        <p:tgtEl>
                                          <p:spTgt spid="9"/>
                                        </p:tgtEl>
                                        <p:attrNameLst>
                                          <p:attrName>ppt_h</p:attrName>
                                        </p:attrNameLst>
                                      </p:cBhvr>
                                      <p:tavLst>
                                        <p:tav tm="0">
                                          <p:val>
                                            <p:fltVal val="0"/>
                                          </p:val>
                                        </p:tav>
                                        <p:tav tm="100000">
                                          <p:val>
                                            <p:strVal val="#ppt_h"/>
                                          </p:val>
                                        </p:tav>
                                      </p:tavLst>
                                    </p:anim>
                                    <p:animEffect transition="in" filter="fade">
                                      <p:cBhvr>
                                        <p:cTn id="19" dur="750"/>
                                        <p:tgtEl>
                                          <p:spTgt spid="9"/>
                                        </p:tgtEl>
                                      </p:cBhvr>
                                    </p:animEffect>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p:cTn id="23" dur="750" fill="hold"/>
                                        <p:tgtEl>
                                          <p:spTgt spid="10"/>
                                        </p:tgtEl>
                                        <p:attrNameLst>
                                          <p:attrName>ppt_w</p:attrName>
                                        </p:attrNameLst>
                                      </p:cBhvr>
                                      <p:tavLst>
                                        <p:tav tm="0">
                                          <p:val>
                                            <p:fltVal val="0"/>
                                          </p:val>
                                        </p:tav>
                                        <p:tav tm="100000">
                                          <p:val>
                                            <p:strVal val="#ppt_w"/>
                                          </p:val>
                                        </p:tav>
                                      </p:tavLst>
                                    </p:anim>
                                    <p:anim calcmode="lin" valueType="num">
                                      <p:cBhvr>
                                        <p:cTn id="24" dur="750" fill="hold"/>
                                        <p:tgtEl>
                                          <p:spTgt spid="10"/>
                                        </p:tgtEl>
                                        <p:attrNameLst>
                                          <p:attrName>ppt_h</p:attrName>
                                        </p:attrNameLst>
                                      </p:cBhvr>
                                      <p:tavLst>
                                        <p:tav tm="0">
                                          <p:val>
                                            <p:fltVal val="0"/>
                                          </p:val>
                                        </p:tav>
                                        <p:tav tm="100000">
                                          <p:val>
                                            <p:strVal val="#ppt_h"/>
                                          </p:val>
                                        </p:tav>
                                      </p:tavLst>
                                    </p:anim>
                                    <p:animEffect transition="in" filter="fade">
                                      <p:cBhvr>
                                        <p:cTn id="25" dur="750"/>
                                        <p:tgtEl>
                                          <p:spTgt spid="10"/>
                                        </p:tgtEl>
                                      </p:cBhvr>
                                    </p:animEffect>
                                  </p:childTnLst>
                                </p:cTn>
                              </p:par>
                            </p:childTnLst>
                          </p:cTn>
                        </p:par>
                        <p:par>
                          <p:cTn id="26" fill="hold">
                            <p:stCondLst>
                              <p:cond delay="2250"/>
                            </p:stCondLst>
                            <p:childTnLst>
                              <p:par>
                                <p:cTn id="27" presetID="14" presetClass="entr" presetSubtype="10"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randombar(horizontal)">
                                      <p:cBhvr>
                                        <p:cTn id="29" dur="750"/>
                                        <p:tgtEl>
                                          <p:spTgt spid="19"/>
                                        </p:tgtEl>
                                      </p:cBhvr>
                                    </p:animEffect>
                                  </p:childTnLst>
                                </p:cTn>
                              </p:par>
                            </p:childTnLst>
                          </p:cTn>
                        </p:par>
                        <p:par>
                          <p:cTn id="30" fill="hold">
                            <p:stCondLst>
                              <p:cond delay="3000"/>
                            </p:stCondLst>
                            <p:childTnLst>
                              <p:par>
                                <p:cTn id="31" presetID="31" presetClass="entr" presetSubtype="0" fill="hold" nodeType="after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p:cTn id="33" dur="1000" fill="hold"/>
                                        <p:tgtEl>
                                          <p:spTgt spid="15"/>
                                        </p:tgtEl>
                                        <p:attrNameLst>
                                          <p:attrName>ppt_w</p:attrName>
                                        </p:attrNameLst>
                                      </p:cBhvr>
                                      <p:tavLst>
                                        <p:tav tm="0">
                                          <p:val>
                                            <p:fltVal val="0"/>
                                          </p:val>
                                        </p:tav>
                                        <p:tav tm="100000">
                                          <p:val>
                                            <p:strVal val="#ppt_w"/>
                                          </p:val>
                                        </p:tav>
                                      </p:tavLst>
                                    </p:anim>
                                    <p:anim calcmode="lin" valueType="num">
                                      <p:cBhvr>
                                        <p:cTn id="34" dur="1000" fill="hold"/>
                                        <p:tgtEl>
                                          <p:spTgt spid="15"/>
                                        </p:tgtEl>
                                        <p:attrNameLst>
                                          <p:attrName>ppt_h</p:attrName>
                                        </p:attrNameLst>
                                      </p:cBhvr>
                                      <p:tavLst>
                                        <p:tav tm="0">
                                          <p:val>
                                            <p:fltVal val="0"/>
                                          </p:val>
                                        </p:tav>
                                        <p:tav tm="100000">
                                          <p:val>
                                            <p:strVal val="#ppt_h"/>
                                          </p:val>
                                        </p:tav>
                                      </p:tavLst>
                                    </p:anim>
                                    <p:anim calcmode="lin" valueType="num">
                                      <p:cBhvr>
                                        <p:cTn id="35" dur="1000" fill="hold"/>
                                        <p:tgtEl>
                                          <p:spTgt spid="15"/>
                                        </p:tgtEl>
                                        <p:attrNameLst>
                                          <p:attrName>style.rotation</p:attrName>
                                        </p:attrNameLst>
                                      </p:cBhvr>
                                      <p:tavLst>
                                        <p:tav tm="0">
                                          <p:val>
                                            <p:fltVal val="90"/>
                                          </p:val>
                                        </p:tav>
                                        <p:tav tm="100000">
                                          <p:val>
                                            <p:fltVal val="0"/>
                                          </p:val>
                                        </p:tav>
                                      </p:tavLst>
                                    </p:anim>
                                    <p:animEffect transition="in" filter="fade">
                                      <p:cBhvr>
                                        <p:cTn id="36" dur="1000"/>
                                        <p:tgtEl>
                                          <p:spTgt spid="15"/>
                                        </p:tgtEl>
                                      </p:cBhvr>
                                    </p:animEffect>
                                  </p:childTnLst>
                                </p:cTn>
                              </p:par>
                              <p:par>
                                <p:cTn id="37" presetID="31"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p:cTn id="39" dur="1000" fill="hold"/>
                                        <p:tgtEl>
                                          <p:spTgt spid="14"/>
                                        </p:tgtEl>
                                        <p:attrNameLst>
                                          <p:attrName>ppt_w</p:attrName>
                                        </p:attrNameLst>
                                      </p:cBhvr>
                                      <p:tavLst>
                                        <p:tav tm="0">
                                          <p:val>
                                            <p:fltVal val="0"/>
                                          </p:val>
                                        </p:tav>
                                        <p:tav tm="100000">
                                          <p:val>
                                            <p:strVal val="#ppt_w"/>
                                          </p:val>
                                        </p:tav>
                                      </p:tavLst>
                                    </p:anim>
                                    <p:anim calcmode="lin" valueType="num">
                                      <p:cBhvr>
                                        <p:cTn id="40" dur="1000" fill="hold"/>
                                        <p:tgtEl>
                                          <p:spTgt spid="14"/>
                                        </p:tgtEl>
                                        <p:attrNameLst>
                                          <p:attrName>ppt_h</p:attrName>
                                        </p:attrNameLst>
                                      </p:cBhvr>
                                      <p:tavLst>
                                        <p:tav tm="0">
                                          <p:val>
                                            <p:fltVal val="0"/>
                                          </p:val>
                                        </p:tav>
                                        <p:tav tm="100000">
                                          <p:val>
                                            <p:strVal val="#ppt_h"/>
                                          </p:val>
                                        </p:tav>
                                      </p:tavLst>
                                    </p:anim>
                                    <p:anim calcmode="lin" valueType="num">
                                      <p:cBhvr>
                                        <p:cTn id="41" dur="1000" fill="hold"/>
                                        <p:tgtEl>
                                          <p:spTgt spid="14"/>
                                        </p:tgtEl>
                                        <p:attrNameLst>
                                          <p:attrName>style.rotation</p:attrName>
                                        </p:attrNameLst>
                                      </p:cBhvr>
                                      <p:tavLst>
                                        <p:tav tm="0">
                                          <p:val>
                                            <p:fltVal val="90"/>
                                          </p:val>
                                        </p:tav>
                                        <p:tav tm="100000">
                                          <p:val>
                                            <p:fltVal val="0"/>
                                          </p:val>
                                        </p:tav>
                                      </p:tavLst>
                                    </p:anim>
                                    <p:animEffect transition="in" filter="fade">
                                      <p:cBhvr>
                                        <p:cTn id="42" dur="1000"/>
                                        <p:tgtEl>
                                          <p:spTgt spid="14"/>
                                        </p:tgtEl>
                                      </p:cBhvr>
                                    </p:animEffect>
                                  </p:childTnLst>
                                </p:cTn>
                              </p:par>
                              <p:par>
                                <p:cTn id="43" presetID="31" presetClass="entr" presetSubtype="0" fill="hold" nodeType="with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p:cTn id="45" dur="1000" fill="hold"/>
                                        <p:tgtEl>
                                          <p:spTgt spid="12"/>
                                        </p:tgtEl>
                                        <p:attrNameLst>
                                          <p:attrName>ppt_w</p:attrName>
                                        </p:attrNameLst>
                                      </p:cBhvr>
                                      <p:tavLst>
                                        <p:tav tm="0">
                                          <p:val>
                                            <p:fltVal val="0"/>
                                          </p:val>
                                        </p:tav>
                                        <p:tav tm="100000">
                                          <p:val>
                                            <p:strVal val="#ppt_w"/>
                                          </p:val>
                                        </p:tav>
                                      </p:tavLst>
                                    </p:anim>
                                    <p:anim calcmode="lin" valueType="num">
                                      <p:cBhvr>
                                        <p:cTn id="46" dur="1000" fill="hold"/>
                                        <p:tgtEl>
                                          <p:spTgt spid="12"/>
                                        </p:tgtEl>
                                        <p:attrNameLst>
                                          <p:attrName>ppt_h</p:attrName>
                                        </p:attrNameLst>
                                      </p:cBhvr>
                                      <p:tavLst>
                                        <p:tav tm="0">
                                          <p:val>
                                            <p:fltVal val="0"/>
                                          </p:val>
                                        </p:tav>
                                        <p:tav tm="100000">
                                          <p:val>
                                            <p:strVal val="#ppt_h"/>
                                          </p:val>
                                        </p:tav>
                                      </p:tavLst>
                                    </p:anim>
                                    <p:anim calcmode="lin" valueType="num">
                                      <p:cBhvr>
                                        <p:cTn id="47" dur="1000" fill="hold"/>
                                        <p:tgtEl>
                                          <p:spTgt spid="12"/>
                                        </p:tgtEl>
                                        <p:attrNameLst>
                                          <p:attrName>style.rotation</p:attrName>
                                        </p:attrNameLst>
                                      </p:cBhvr>
                                      <p:tavLst>
                                        <p:tav tm="0">
                                          <p:val>
                                            <p:fltVal val="90"/>
                                          </p:val>
                                        </p:tav>
                                        <p:tav tm="100000">
                                          <p:val>
                                            <p:fltVal val="0"/>
                                          </p:val>
                                        </p:tav>
                                      </p:tavLst>
                                    </p:anim>
                                    <p:animEffect transition="in" filter="fade">
                                      <p:cBhvr>
                                        <p:cTn id="48" dur="1000"/>
                                        <p:tgtEl>
                                          <p:spTgt spid="12"/>
                                        </p:tgtEl>
                                      </p:cBhvr>
                                    </p:animEffect>
                                  </p:childTnLst>
                                </p:cTn>
                              </p:par>
                              <p:par>
                                <p:cTn id="49" presetID="31" presetClass="entr" presetSubtype="0" fill="hold" nodeType="with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p:cTn id="51" dur="1000" fill="hold"/>
                                        <p:tgtEl>
                                          <p:spTgt spid="13"/>
                                        </p:tgtEl>
                                        <p:attrNameLst>
                                          <p:attrName>ppt_w</p:attrName>
                                        </p:attrNameLst>
                                      </p:cBhvr>
                                      <p:tavLst>
                                        <p:tav tm="0">
                                          <p:val>
                                            <p:fltVal val="0"/>
                                          </p:val>
                                        </p:tav>
                                        <p:tav tm="100000">
                                          <p:val>
                                            <p:strVal val="#ppt_w"/>
                                          </p:val>
                                        </p:tav>
                                      </p:tavLst>
                                    </p:anim>
                                    <p:anim calcmode="lin" valueType="num">
                                      <p:cBhvr>
                                        <p:cTn id="52" dur="1000" fill="hold"/>
                                        <p:tgtEl>
                                          <p:spTgt spid="13"/>
                                        </p:tgtEl>
                                        <p:attrNameLst>
                                          <p:attrName>ppt_h</p:attrName>
                                        </p:attrNameLst>
                                      </p:cBhvr>
                                      <p:tavLst>
                                        <p:tav tm="0">
                                          <p:val>
                                            <p:fltVal val="0"/>
                                          </p:val>
                                        </p:tav>
                                        <p:tav tm="100000">
                                          <p:val>
                                            <p:strVal val="#ppt_h"/>
                                          </p:val>
                                        </p:tav>
                                      </p:tavLst>
                                    </p:anim>
                                    <p:anim calcmode="lin" valueType="num">
                                      <p:cBhvr>
                                        <p:cTn id="53" dur="1000" fill="hold"/>
                                        <p:tgtEl>
                                          <p:spTgt spid="13"/>
                                        </p:tgtEl>
                                        <p:attrNameLst>
                                          <p:attrName>style.rotation</p:attrName>
                                        </p:attrNameLst>
                                      </p:cBhvr>
                                      <p:tavLst>
                                        <p:tav tm="0">
                                          <p:val>
                                            <p:fltVal val="90"/>
                                          </p:val>
                                        </p:tav>
                                        <p:tav tm="100000">
                                          <p:val>
                                            <p:fltVal val="0"/>
                                          </p:val>
                                        </p:tav>
                                      </p:tavLst>
                                    </p:anim>
                                    <p:animEffect transition="in" filter="fade">
                                      <p:cBhvr>
                                        <p:cTn id="54" dur="1000"/>
                                        <p:tgtEl>
                                          <p:spTgt spid="13"/>
                                        </p:tgtEl>
                                      </p:cBhvr>
                                    </p:animEffect>
                                  </p:childTnLst>
                                </p:cTn>
                              </p:par>
                              <p:par>
                                <p:cTn id="55" presetID="31" presetClass="entr" presetSubtype="0" fill="hold"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p:cTn id="57" dur="1000" fill="hold"/>
                                        <p:tgtEl>
                                          <p:spTgt spid="17"/>
                                        </p:tgtEl>
                                        <p:attrNameLst>
                                          <p:attrName>ppt_w</p:attrName>
                                        </p:attrNameLst>
                                      </p:cBhvr>
                                      <p:tavLst>
                                        <p:tav tm="0">
                                          <p:val>
                                            <p:fltVal val="0"/>
                                          </p:val>
                                        </p:tav>
                                        <p:tav tm="100000">
                                          <p:val>
                                            <p:strVal val="#ppt_w"/>
                                          </p:val>
                                        </p:tav>
                                      </p:tavLst>
                                    </p:anim>
                                    <p:anim calcmode="lin" valueType="num">
                                      <p:cBhvr>
                                        <p:cTn id="58" dur="1000" fill="hold"/>
                                        <p:tgtEl>
                                          <p:spTgt spid="17"/>
                                        </p:tgtEl>
                                        <p:attrNameLst>
                                          <p:attrName>ppt_h</p:attrName>
                                        </p:attrNameLst>
                                      </p:cBhvr>
                                      <p:tavLst>
                                        <p:tav tm="0">
                                          <p:val>
                                            <p:fltVal val="0"/>
                                          </p:val>
                                        </p:tav>
                                        <p:tav tm="100000">
                                          <p:val>
                                            <p:strVal val="#ppt_h"/>
                                          </p:val>
                                        </p:tav>
                                      </p:tavLst>
                                    </p:anim>
                                    <p:anim calcmode="lin" valueType="num">
                                      <p:cBhvr>
                                        <p:cTn id="59" dur="1000" fill="hold"/>
                                        <p:tgtEl>
                                          <p:spTgt spid="17"/>
                                        </p:tgtEl>
                                        <p:attrNameLst>
                                          <p:attrName>style.rotation</p:attrName>
                                        </p:attrNameLst>
                                      </p:cBhvr>
                                      <p:tavLst>
                                        <p:tav tm="0">
                                          <p:val>
                                            <p:fltVal val="90"/>
                                          </p:val>
                                        </p:tav>
                                        <p:tav tm="100000">
                                          <p:val>
                                            <p:fltVal val="0"/>
                                          </p:val>
                                        </p:tav>
                                      </p:tavLst>
                                    </p:anim>
                                    <p:animEffect transition="in" filter="fade">
                                      <p:cBhvr>
                                        <p:cTn id="60" dur="1000"/>
                                        <p:tgtEl>
                                          <p:spTgt spid="17"/>
                                        </p:tgtEl>
                                      </p:cBhvr>
                                    </p:animEffect>
                                  </p:childTnLst>
                                </p:cTn>
                              </p:par>
                              <p:par>
                                <p:cTn id="61" presetID="31" presetClass="entr" presetSubtype="0" fill="hold" nodeType="withEffect">
                                  <p:stCondLst>
                                    <p:cond delay="0"/>
                                  </p:stCondLst>
                                  <p:childTnLst>
                                    <p:set>
                                      <p:cBhvr>
                                        <p:cTn id="62" dur="1" fill="hold">
                                          <p:stCondLst>
                                            <p:cond delay="0"/>
                                          </p:stCondLst>
                                        </p:cTn>
                                        <p:tgtEl>
                                          <p:spTgt spid="18"/>
                                        </p:tgtEl>
                                        <p:attrNameLst>
                                          <p:attrName>style.visibility</p:attrName>
                                        </p:attrNameLst>
                                      </p:cBhvr>
                                      <p:to>
                                        <p:strVal val="visible"/>
                                      </p:to>
                                    </p:set>
                                    <p:anim calcmode="lin" valueType="num">
                                      <p:cBhvr>
                                        <p:cTn id="63" dur="1000" fill="hold"/>
                                        <p:tgtEl>
                                          <p:spTgt spid="18"/>
                                        </p:tgtEl>
                                        <p:attrNameLst>
                                          <p:attrName>ppt_w</p:attrName>
                                        </p:attrNameLst>
                                      </p:cBhvr>
                                      <p:tavLst>
                                        <p:tav tm="0">
                                          <p:val>
                                            <p:fltVal val="0"/>
                                          </p:val>
                                        </p:tav>
                                        <p:tav tm="100000">
                                          <p:val>
                                            <p:strVal val="#ppt_w"/>
                                          </p:val>
                                        </p:tav>
                                      </p:tavLst>
                                    </p:anim>
                                    <p:anim calcmode="lin" valueType="num">
                                      <p:cBhvr>
                                        <p:cTn id="64" dur="1000" fill="hold"/>
                                        <p:tgtEl>
                                          <p:spTgt spid="18"/>
                                        </p:tgtEl>
                                        <p:attrNameLst>
                                          <p:attrName>ppt_h</p:attrName>
                                        </p:attrNameLst>
                                      </p:cBhvr>
                                      <p:tavLst>
                                        <p:tav tm="0">
                                          <p:val>
                                            <p:fltVal val="0"/>
                                          </p:val>
                                        </p:tav>
                                        <p:tav tm="100000">
                                          <p:val>
                                            <p:strVal val="#ppt_h"/>
                                          </p:val>
                                        </p:tav>
                                      </p:tavLst>
                                    </p:anim>
                                    <p:anim calcmode="lin" valueType="num">
                                      <p:cBhvr>
                                        <p:cTn id="65" dur="1000" fill="hold"/>
                                        <p:tgtEl>
                                          <p:spTgt spid="18"/>
                                        </p:tgtEl>
                                        <p:attrNameLst>
                                          <p:attrName>style.rotation</p:attrName>
                                        </p:attrNameLst>
                                      </p:cBhvr>
                                      <p:tavLst>
                                        <p:tav tm="0">
                                          <p:val>
                                            <p:fltVal val="90"/>
                                          </p:val>
                                        </p:tav>
                                        <p:tav tm="100000">
                                          <p:val>
                                            <p:fltVal val="0"/>
                                          </p:val>
                                        </p:tav>
                                      </p:tavLst>
                                    </p:anim>
                                    <p:animEffect transition="in" filter="fade">
                                      <p:cBhvr>
                                        <p:cTn id="66" dur="1000"/>
                                        <p:tgtEl>
                                          <p:spTgt spid="18"/>
                                        </p:tgtEl>
                                      </p:cBhvr>
                                    </p:animEffect>
                                  </p:childTnLst>
                                </p:cTn>
                              </p:par>
                              <p:par>
                                <p:cTn id="67" presetID="31" presetClass="entr" presetSubtype="0"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anim calcmode="lin" valueType="num">
                                      <p:cBhvr>
                                        <p:cTn id="69" dur="1000" fill="hold"/>
                                        <p:tgtEl>
                                          <p:spTgt spid="23"/>
                                        </p:tgtEl>
                                        <p:attrNameLst>
                                          <p:attrName>ppt_w</p:attrName>
                                        </p:attrNameLst>
                                      </p:cBhvr>
                                      <p:tavLst>
                                        <p:tav tm="0">
                                          <p:val>
                                            <p:fltVal val="0"/>
                                          </p:val>
                                        </p:tav>
                                        <p:tav tm="100000">
                                          <p:val>
                                            <p:strVal val="#ppt_w"/>
                                          </p:val>
                                        </p:tav>
                                      </p:tavLst>
                                    </p:anim>
                                    <p:anim calcmode="lin" valueType="num">
                                      <p:cBhvr>
                                        <p:cTn id="70" dur="1000" fill="hold"/>
                                        <p:tgtEl>
                                          <p:spTgt spid="23"/>
                                        </p:tgtEl>
                                        <p:attrNameLst>
                                          <p:attrName>ppt_h</p:attrName>
                                        </p:attrNameLst>
                                      </p:cBhvr>
                                      <p:tavLst>
                                        <p:tav tm="0">
                                          <p:val>
                                            <p:fltVal val="0"/>
                                          </p:val>
                                        </p:tav>
                                        <p:tav tm="100000">
                                          <p:val>
                                            <p:strVal val="#ppt_h"/>
                                          </p:val>
                                        </p:tav>
                                      </p:tavLst>
                                    </p:anim>
                                    <p:anim calcmode="lin" valueType="num">
                                      <p:cBhvr>
                                        <p:cTn id="71" dur="1000" fill="hold"/>
                                        <p:tgtEl>
                                          <p:spTgt spid="23"/>
                                        </p:tgtEl>
                                        <p:attrNameLst>
                                          <p:attrName>style.rotation</p:attrName>
                                        </p:attrNameLst>
                                      </p:cBhvr>
                                      <p:tavLst>
                                        <p:tav tm="0">
                                          <p:val>
                                            <p:fltVal val="90"/>
                                          </p:val>
                                        </p:tav>
                                        <p:tav tm="100000">
                                          <p:val>
                                            <p:fltVal val="0"/>
                                          </p:val>
                                        </p:tav>
                                      </p:tavLst>
                                    </p:anim>
                                    <p:animEffect transition="in" filter="fade">
                                      <p:cBhvr>
                                        <p:cTn id="72" dur="1000"/>
                                        <p:tgtEl>
                                          <p:spTgt spid="23"/>
                                        </p:tgtEl>
                                      </p:cBhvr>
                                    </p:animEffect>
                                  </p:childTnLst>
                                </p:cTn>
                              </p:par>
                              <p:par>
                                <p:cTn id="73" presetID="31" presetClass="entr" presetSubtype="0" fill="hold" nodeType="withEffect">
                                  <p:stCondLst>
                                    <p:cond delay="0"/>
                                  </p:stCondLst>
                                  <p:childTnLst>
                                    <p:set>
                                      <p:cBhvr>
                                        <p:cTn id="74" dur="1" fill="hold">
                                          <p:stCondLst>
                                            <p:cond delay="0"/>
                                          </p:stCondLst>
                                        </p:cTn>
                                        <p:tgtEl>
                                          <p:spTgt spid="11"/>
                                        </p:tgtEl>
                                        <p:attrNameLst>
                                          <p:attrName>style.visibility</p:attrName>
                                        </p:attrNameLst>
                                      </p:cBhvr>
                                      <p:to>
                                        <p:strVal val="visible"/>
                                      </p:to>
                                    </p:set>
                                    <p:anim calcmode="lin" valueType="num">
                                      <p:cBhvr>
                                        <p:cTn id="75" dur="1000" fill="hold"/>
                                        <p:tgtEl>
                                          <p:spTgt spid="11"/>
                                        </p:tgtEl>
                                        <p:attrNameLst>
                                          <p:attrName>ppt_w</p:attrName>
                                        </p:attrNameLst>
                                      </p:cBhvr>
                                      <p:tavLst>
                                        <p:tav tm="0">
                                          <p:val>
                                            <p:fltVal val="0"/>
                                          </p:val>
                                        </p:tav>
                                        <p:tav tm="100000">
                                          <p:val>
                                            <p:strVal val="#ppt_w"/>
                                          </p:val>
                                        </p:tav>
                                      </p:tavLst>
                                    </p:anim>
                                    <p:anim calcmode="lin" valueType="num">
                                      <p:cBhvr>
                                        <p:cTn id="76" dur="1000" fill="hold"/>
                                        <p:tgtEl>
                                          <p:spTgt spid="11"/>
                                        </p:tgtEl>
                                        <p:attrNameLst>
                                          <p:attrName>ppt_h</p:attrName>
                                        </p:attrNameLst>
                                      </p:cBhvr>
                                      <p:tavLst>
                                        <p:tav tm="0">
                                          <p:val>
                                            <p:fltVal val="0"/>
                                          </p:val>
                                        </p:tav>
                                        <p:tav tm="100000">
                                          <p:val>
                                            <p:strVal val="#ppt_h"/>
                                          </p:val>
                                        </p:tav>
                                      </p:tavLst>
                                    </p:anim>
                                    <p:anim calcmode="lin" valueType="num">
                                      <p:cBhvr>
                                        <p:cTn id="77" dur="1000" fill="hold"/>
                                        <p:tgtEl>
                                          <p:spTgt spid="11"/>
                                        </p:tgtEl>
                                        <p:attrNameLst>
                                          <p:attrName>style.rotation</p:attrName>
                                        </p:attrNameLst>
                                      </p:cBhvr>
                                      <p:tavLst>
                                        <p:tav tm="0">
                                          <p:val>
                                            <p:fltVal val="90"/>
                                          </p:val>
                                        </p:tav>
                                        <p:tav tm="100000">
                                          <p:val>
                                            <p:fltVal val="0"/>
                                          </p:val>
                                        </p:tav>
                                      </p:tavLst>
                                    </p:anim>
                                    <p:animEffect transition="in" filter="fade">
                                      <p:cBhvr>
                                        <p:cTn id="78" dur="1000"/>
                                        <p:tgtEl>
                                          <p:spTgt spid="11"/>
                                        </p:tgtEl>
                                      </p:cBhvr>
                                    </p:animEffect>
                                  </p:childTnLst>
                                </p:cTn>
                              </p:par>
                              <p:par>
                                <p:cTn id="79" presetID="31" presetClass="entr" presetSubtype="0" fill="hold" grpId="0" nodeType="withEffect">
                                  <p:stCondLst>
                                    <p:cond delay="0"/>
                                  </p:stCondLst>
                                  <p:childTnLst>
                                    <p:set>
                                      <p:cBhvr>
                                        <p:cTn id="80" dur="1" fill="hold">
                                          <p:stCondLst>
                                            <p:cond delay="0"/>
                                          </p:stCondLst>
                                        </p:cTn>
                                        <p:tgtEl>
                                          <p:spTgt spid="22"/>
                                        </p:tgtEl>
                                        <p:attrNameLst>
                                          <p:attrName>style.visibility</p:attrName>
                                        </p:attrNameLst>
                                      </p:cBhvr>
                                      <p:to>
                                        <p:strVal val="visible"/>
                                      </p:to>
                                    </p:set>
                                    <p:anim calcmode="lin" valueType="num">
                                      <p:cBhvr>
                                        <p:cTn id="81" dur="1000" fill="hold"/>
                                        <p:tgtEl>
                                          <p:spTgt spid="22"/>
                                        </p:tgtEl>
                                        <p:attrNameLst>
                                          <p:attrName>ppt_w</p:attrName>
                                        </p:attrNameLst>
                                      </p:cBhvr>
                                      <p:tavLst>
                                        <p:tav tm="0">
                                          <p:val>
                                            <p:fltVal val="0"/>
                                          </p:val>
                                        </p:tav>
                                        <p:tav tm="100000">
                                          <p:val>
                                            <p:strVal val="#ppt_w"/>
                                          </p:val>
                                        </p:tav>
                                      </p:tavLst>
                                    </p:anim>
                                    <p:anim calcmode="lin" valueType="num">
                                      <p:cBhvr>
                                        <p:cTn id="82" dur="1000" fill="hold"/>
                                        <p:tgtEl>
                                          <p:spTgt spid="22"/>
                                        </p:tgtEl>
                                        <p:attrNameLst>
                                          <p:attrName>ppt_h</p:attrName>
                                        </p:attrNameLst>
                                      </p:cBhvr>
                                      <p:tavLst>
                                        <p:tav tm="0">
                                          <p:val>
                                            <p:fltVal val="0"/>
                                          </p:val>
                                        </p:tav>
                                        <p:tav tm="100000">
                                          <p:val>
                                            <p:strVal val="#ppt_h"/>
                                          </p:val>
                                        </p:tav>
                                      </p:tavLst>
                                    </p:anim>
                                    <p:anim calcmode="lin" valueType="num">
                                      <p:cBhvr>
                                        <p:cTn id="83" dur="1000" fill="hold"/>
                                        <p:tgtEl>
                                          <p:spTgt spid="22"/>
                                        </p:tgtEl>
                                        <p:attrNameLst>
                                          <p:attrName>style.rotation</p:attrName>
                                        </p:attrNameLst>
                                      </p:cBhvr>
                                      <p:tavLst>
                                        <p:tav tm="0">
                                          <p:val>
                                            <p:fltVal val="90"/>
                                          </p:val>
                                        </p:tav>
                                        <p:tav tm="100000">
                                          <p:val>
                                            <p:fltVal val="0"/>
                                          </p:val>
                                        </p:tav>
                                      </p:tavLst>
                                    </p:anim>
                                    <p:animEffect transition="in" filter="fade">
                                      <p:cBhvr>
                                        <p:cTn id="84" dur="1000"/>
                                        <p:tgtEl>
                                          <p:spTgt spid="22"/>
                                        </p:tgtEl>
                                      </p:cBhvr>
                                    </p:animEffect>
                                  </p:childTnLst>
                                </p:cTn>
                              </p:par>
                              <p:par>
                                <p:cTn id="85" presetID="31" presetClass="entr" presetSubtype="0" fill="hold" nodeType="withEffect">
                                  <p:stCondLst>
                                    <p:cond delay="0"/>
                                  </p:stCondLst>
                                  <p:childTnLst>
                                    <p:set>
                                      <p:cBhvr>
                                        <p:cTn id="86" dur="1" fill="hold">
                                          <p:stCondLst>
                                            <p:cond delay="0"/>
                                          </p:stCondLst>
                                        </p:cTn>
                                        <p:tgtEl>
                                          <p:spTgt spid="16"/>
                                        </p:tgtEl>
                                        <p:attrNameLst>
                                          <p:attrName>style.visibility</p:attrName>
                                        </p:attrNameLst>
                                      </p:cBhvr>
                                      <p:to>
                                        <p:strVal val="visible"/>
                                      </p:to>
                                    </p:set>
                                    <p:anim calcmode="lin" valueType="num">
                                      <p:cBhvr>
                                        <p:cTn id="87" dur="1000" fill="hold"/>
                                        <p:tgtEl>
                                          <p:spTgt spid="16"/>
                                        </p:tgtEl>
                                        <p:attrNameLst>
                                          <p:attrName>ppt_w</p:attrName>
                                        </p:attrNameLst>
                                      </p:cBhvr>
                                      <p:tavLst>
                                        <p:tav tm="0">
                                          <p:val>
                                            <p:fltVal val="0"/>
                                          </p:val>
                                        </p:tav>
                                        <p:tav tm="100000">
                                          <p:val>
                                            <p:strVal val="#ppt_w"/>
                                          </p:val>
                                        </p:tav>
                                      </p:tavLst>
                                    </p:anim>
                                    <p:anim calcmode="lin" valueType="num">
                                      <p:cBhvr>
                                        <p:cTn id="88" dur="1000" fill="hold"/>
                                        <p:tgtEl>
                                          <p:spTgt spid="16"/>
                                        </p:tgtEl>
                                        <p:attrNameLst>
                                          <p:attrName>ppt_h</p:attrName>
                                        </p:attrNameLst>
                                      </p:cBhvr>
                                      <p:tavLst>
                                        <p:tav tm="0">
                                          <p:val>
                                            <p:fltVal val="0"/>
                                          </p:val>
                                        </p:tav>
                                        <p:tav tm="100000">
                                          <p:val>
                                            <p:strVal val="#ppt_h"/>
                                          </p:val>
                                        </p:tav>
                                      </p:tavLst>
                                    </p:anim>
                                    <p:anim calcmode="lin" valueType="num">
                                      <p:cBhvr>
                                        <p:cTn id="89" dur="1000" fill="hold"/>
                                        <p:tgtEl>
                                          <p:spTgt spid="16"/>
                                        </p:tgtEl>
                                        <p:attrNameLst>
                                          <p:attrName>style.rotation</p:attrName>
                                        </p:attrNameLst>
                                      </p:cBhvr>
                                      <p:tavLst>
                                        <p:tav tm="0">
                                          <p:val>
                                            <p:fltVal val="90"/>
                                          </p:val>
                                        </p:tav>
                                        <p:tav tm="100000">
                                          <p:val>
                                            <p:fltVal val="0"/>
                                          </p:val>
                                        </p:tav>
                                      </p:tavLst>
                                    </p:anim>
                                    <p:animEffect transition="in" filter="fade">
                                      <p:cBhvr>
                                        <p:cTn id="90"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0" grpId="0" animBg="1"/>
      <p:bldP spid="19" grpId="0"/>
      <p:bldP spid="22" grpId="0" animBg="1"/>
      <p:bldP spid="2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4B1F3059-1C5D-4027-A664-6197D573F006}"/>
              </a:ext>
            </a:extLst>
          </p:cNvPr>
          <p:cNvSpPr/>
          <p:nvPr/>
        </p:nvSpPr>
        <p:spPr>
          <a:xfrm>
            <a:off x="-12700" y="-12700"/>
            <a:ext cx="3505200" cy="6883400"/>
          </a:xfrm>
          <a:custGeom>
            <a:avLst/>
            <a:gdLst>
              <a:gd name="connsiteX0" fmla="*/ 12700 w 3505200"/>
              <a:gd name="connsiteY0" fmla="*/ 12700 h 6883400"/>
              <a:gd name="connsiteX1" fmla="*/ 3505200 w 3505200"/>
              <a:gd name="connsiteY1" fmla="*/ 0 h 6883400"/>
              <a:gd name="connsiteX2" fmla="*/ 1663700 w 3505200"/>
              <a:gd name="connsiteY2" fmla="*/ 6883400 h 6883400"/>
              <a:gd name="connsiteX3" fmla="*/ 0 w 3505200"/>
              <a:gd name="connsiteY3" fmla="*/ 6883400 h 6883400"/>
              <a:gd name="connsiteX4" fmla="*/ 12700 w 35052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5200" h="6883400">
                <a:moveTo>
                  <a:pt x="12700" y="12700"/>
                </a:moveTo>
                <a:lnTo>
                  <a:pt x="3505200" y="0"/>
                </a:lnTo>
                <a:lnTo>
                  <a:pt x="1663700" y="6883400"/>
                </a:lnTo>
                <a:lnTo>
                  <a:pt x="0" y="6883400"/>
                </a:lnTo>
                <a:cubicBezTo>
                  <a:pt x="4233" y="4593167"/>
                  <a:pt x="8467" y="2302933"/>
                  <a:pt x="12700" y="12700"/>
                </a:cubicBez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
            <a:extLst>
              <a:ext uri="{FF2B5EF4-FFF2-40B4-BE49-F238E27FC236}">
                <a16:creationId xmlns:a16="http://schemas.microsoft.com/office/drawing/2014/main" id="{D71ECB3D-DFC8-48C2-8F5A-2F57B29A057A}"/>
              </a:ext>
            </a:extLst>
          </p:cNvPr>
          <p:cNvSpPr/>
          <p:nvPr/>
        </p:nvSpPr>
        <p:spPr>
          <a:xfrm>
            <a:off x="1651000" y="-25400"/>
            <a:ext cx="10071100" cy="6908800"/>
          </a:xfrm>
          <a:custGeom>
            <a:avLst/>
            <a:gdLst>
              <a:gd name="connsiteX0" fmla="*/ 1828800 w 10071100"/>
              <a:gd name="connsiteY0" fmla="*/ 0 h 6908800"/>
              <a:gd name="connsiteX1" fmla="*/ 0 w 10071100"/>
              <a:gd name="connsiteY1" fmla="*/ 6908800 h 6908800"/>
              <a:gd name="connsiteX2" fmla="*/ 10071100 w 10071100"/>
              <a:gd name="connsiteY2" fmla="*/ 6896100 h 6908800"/>
              <a:gd name="connsiteX3" fmla="*/ 6083300 w 10071100"/>
              <a:gd name="connsiteY3" fmla="*/ 25400 h 6908800"/>
              <a:gd name="connsiteX4" fmla="*/ 1828800 w 10071100"/>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1100" h="6908800">
                <a:moveTo>
                  <a:pt x="1828800" y="0"/>
                </a:moveTo>
                <a:lnTo>
                  <a:pt x="0" y="6908800"/>
                </a:lnTo>
                <a:lnTo>
                  <a:pt x="10071100" y="6896100"/>
                </a:lnTo>
                <a:lnTo>
                  <a:pt x="6083300" y="25400"/>
                </a:lnTo>
                <a:lnTo>
                  <a:pt x="1828800" y="0"/>
                </a:lnTo>
                <a:close/>
              </a:path>
            </a:pathLst>
          </a:custGeom>
          <a:solidFill>
            <a:srgbClr val="F6B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任意多边形: 形状 5">
            <a:extLst>
              <a:ext uri="{FF2B5EF4-FFF2-40B4-BE49-F238E27FC236}">
                <a16:creationId xmlns:a16="http://schemas.microsoft.com/office/drawing/2014/main" id="{308E788A-80AE-44B3-A0C3-815597C500CB}"/>
              </a:ext>
            </a:extLst>
          </p:cNvPr>
          <p:cNvSpPr/>
          <p:nvPr/>
        </p:nvSpPr>
        <p:spPr>
          <a:xfrm>
            <a:off x="7737475" y="-12700"/>
            <a:ext cx="4467225" cy="6899275"/>
          </a:xfrm>
          <a:custGeom>
            <a:avLst/>
            <a:gdLst>
              <a:gd name="connsiteX0" fmla="*/ 0 w 4457700"/>
              <a:gd name="connsiteY0" fmla="*/ 0 h 6896100"/>
              <a:gd name="connsiteX1" fmla="*/ 4457700 w 4457700"/>
              <a:gd name="connsiteY1" fmla="*/ 12700 h 6896100"/>
              <a:gd name="connsiteX2" fmla="*/ 4457700 w 4457700"/>
              <a:gd name="connsiteY2" fmla="*/ 6896100 h 6896100"/>
              <a:gd name="connsiteX3" fmla="*/ 4000500 w 4457700"/>
              <a:gd name="connsiteY3" fmla="*/ 6883400 h 6896100"/>
              <a:gd name="connsiteX4" fmla="*/ 0 w 4457700"/>
              <a:gd name="connsiteY4" fmla="*/ 0 h 6896100"/>
              <a:gd name="connsiteX0" fmla="*/ 0 w 4457700"/>
              <a:gd name="connsiteY0" fmla="*/ 0 h 6911975"/>
              <a:gd name="connsiteX1" fmla="*/ 4457700 w 4457700"/>
              <a:gd name="connsiteY1" fmla="*/ 12700 h 6911975"/>
              <a:gd name="connsiteX2" fmla="*/ 4457700 w 4457700"/>
              <a:gd name="connsiteY2" fmla="*/ 6896100 h 6911975"/>
              <a:gd name="connsiteX3" fmla="*/ 3981450 w 4457700"/>
              <a:gd name="connsiteY3" fmla="*/ 6911975 h 6911975"/>
              <a:gd name="connsiteX4" fmla="*/ 0 w 4457700"/>
              <a:gd name="connsiteY4" fmla="*/ 0 h 6911975"/>
              <a:gd name="connsiteX0" fmla="*/ 0 w 4448175"/>
              <a:gd name="connsiteY0" fmla="*/ 34925 h 6899275"/>
              <a:gd name="connsiteX1" fmla="*/ 4448175 w 4448175"/>
              <a:gd name="connsiteY1" fmla="*/ 0 h 6899275"/>
              <a:gd name="connsiteX2" fmla="*/ 4448175 w 4448175"/>
              <a:gd name="connsiteY2" fmla="*/ 6883400 h 6899275"/>
              <a:gd name="connsiteX3" fmla="*/ 3971925 w 4448175"/>
              <a:gd name="connsiteY3" fmla="*/ 6899275 h 6899275"/>
              <a:gd name="connsiteX4" fmla="*/ 0 w 4448175"/>
              <a:gd name="connsiteY4" fmla="*/ 34925 h 6899275"/>
              <a:gd name="connsiteX0" fmla="*/ 0 w 4467225"/>
              <a:gd name="connsiteY0" fmla="*/ 6350 h 6899275"/>
              <a:gd name="connsiteX1" fmla="*/ 4467225 w 4467225"/>
              <a:gd name="connsiteY1" fmla="*/ 0 h 6899275"/>
              <a:gd name="connsiteX2" fmla="*/ 4467225 w 4467225"/>
              <a:gd name="connsiteY2" fmla="*/ 6883400 h 6899275"/>
              <a:gd name="connsiteX3" fmla="*/ 3990975 w 4467225"/>
              <a:gd name="connsiteY3" fmla="*/ 6899275 h 6899275"/>
              <a:gd name="connsiteX4" fmla="*/ 0 w 4467225"/>
              <a:gd name="connsiteY4" fmla="*/ 6350 h 689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7225" h="6899275">
                <a:moveTo>
                  <a:pt x="0" y="6350"/>
                </a:moveTo>
                <a:lnTo>
                  <a:pt x="4467225" y="0"/>
                </a:lnTo>
                <a:lnTo>
                  <a:pt x="4467225" y="6883400"/>
                </a:lnTo>
                <a:lnTo>
                  <a:pt x="3990975" y="6899275"/>
                </a:lnTo>
                <a:lnTo>
                  <a:pt x="0" y="6350"/>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6">
            <a:extLst>
              <a:ext uri="{FF2B5EF4-FFF2-40B4-BE49-F238E27FC236}">
                <a16:creationId xmlns:a16="http://schemas.microsoft.com/office/drawing/2014/main" id="{D7613381-F828-4CF3-8E77-C82AFD27146E}"/>
              </a:ext>
            </a:extLst>
          </p:cNvPr>
          <p:cNvGrpSpPr/>
          <p:nvPr/>
        </p:nvGrpSpPr>
        <p:grpSpPr>
          <a:xfrm>
            <a:off x="461736" y="336783"/>
            <a:ext cx="11260364" cy="6066967"/>
            <a:chOff x="461736" y="336783"/>
            <a:chExt cx="11260364" cy="6066967"/>
          </a:xfrm>
        </p:grpSpPr>
        <p:sp>
          <p:nvSpPr>
            <p:cNvPr id="8" name="矩形: 圆角 7">
              <a:extLst>
                <a:ext uri="{FF2B5EF4-FFF2-40B4-BE49-F238E27FC236}">
                  <a16:creationId xmlns:a16="http://schemas.microsoft.com/office/drawing/2014/main" id="{B2E6F996-B125-43A3-A5AF-E0E75C6C716F}"/>
                </a:ext>
              </a:extLst>
            </p:cNvPr>
            <p:cNvSpPr/>
            <p:nvPr/>
          </p:nvSpPr>
          <p:spPr>
            <a:xfrm>
              <a:off x="461736" y="336783"/>
              <a:ext cx="11260364" cy="6066967"/>
            </a:xfrm>
            <a:prstGeom prst="roundRect">
              <a:avLst>
                <a:gd name="adj" fmla="val 1595"/>
              </a:avLst>
            </a:prstGeom>
            <a:solidFill>
              <a:schemeClr val="bg1"/>
            </a:solidFill>
            <a:ln>
              <a:noFill/>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圆角 8">
              <a:extLst>
                <a:ext uri="{FF2B5EF4-FFF2-40B4-BE49-F238E27FC236}">
                  <a16:creationId xmlns:a16="http://schemas.microsoft.com/office/drawing/2014/main" id="{1E9BDDCD-6382-459D-958F-775801A6FA9E}"/>
                </a:ext>
              </a:extLst>
            </p:cNvPr>
            <p:cNvSpPr/>
            <p:nvPr/>
          </p:nvSpPr>
          <p:spPr>
            <a:xfrm>
              <a:off x="798286" y="624115"/>
              <a:ext cx="10580913" cy="5471886"/>
            </a:xfrm>
            <a:prstGeom prst="roundRect">
              <a:avLst>
                <a:gd name="adj" fmla="val 1595"/>
              </a:avLst>
            </a:prstGeom>
            <a:noFill/>
            <a:ln w="15875">
              <a:solidFill>
                <a:schemeClr val="tx1">
                  <a:lumMod val="95000"/>
                  <a:lumOff val="5000"/>
                </a:schemeClr>
              </a:solidFill>
              <a:prstDash val="dash"/>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13" name="图片 12">
            <a:extLst>
              <a:ext uri="{FF2B5EF4-FFF2-40B4-BE49-F238E27FC236}">
                <a16:creationId xmlns:a16="http://schemas.microsoft.com/office/drawing/2014/main" id="{88479DFB-F5AE-43B6-9ECC-7725300D62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955562" y="788456"/>
            <a:ext cx="538163" cy="404813"/>
          </a:xfrm>
          <a:prstGeom prst="rect">
            <a:avLst/>
          </a:prstGeom>
        </p:spPr>
      </p:pic>
      <p:pic>
        <p:nvPicPr>
          <p:cNvPr id="3" name="图片 2">
            <a:extLst>
              <a:ext uri="{FF2B5EF4-FFF2-40B4-BE49-F238E27FC236}">
                <a16:creationId xmlns:a16="http://schemas.microsoft.com/office/drawing/2014/main" id="{C8169FA2-0298-163C-3532-7301010AF0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6849" y="1656622"/>
            <a:ext cx="5151301" cy="3267335"/>
          </a:xfrm>
          <a:prstGeom prst="rect">
            <a:avLst/>
          </a:prstGeom>
        </p:spPr>
      </p:pic>
      <p:pic>
        <p:nvPicPr>
          <p:cNvPr id="12" name="图片 11">
            <a:extLst>
              <a:ext uri="{FF2B5EF4-FFF2-40B4-BE49-F238E27FC236}">
                <a16:creationId xmlns:a16="http://schemas.microsoft.com/office/drawing/2014/main" id="{F70A9DBA-862A-D639-5072-C1573D975B1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07236" y="1656622"/>
            <a:ext cx="5184531" cy="3267335"/>
          </a:xfrm>
          <a:prstGeom prst="rect">
            <a:avLst/>
          </a:prstGeom>
        </p:spPr>
      </p:pic>
      <p:sp>
        <p:nvSpPr>
          <p:cNvPr id="2" name="文本框 1">
            <a:extLst>
              <a:ext uri="{FF2B5EF4-FFF2-40B4-BE49-F238E27FC236}">
                <a16:creationId xmlns:a16="http://schemas.microsoft.com/office/drawing/2014/main" id="{EB318B74-4658-A06B-F927-1A624D776EF3}"/>
              </a:ext>
            </a:extLst>
          </p:cNvPr>
          <p:cNvSpPr txBox="1"/>
          <p:nvPr/>
        </p:nvSpPr>
        <p:spPr>
          <a:xfrm>
            <a:off x="1427050" y="876693"/>
            <a:ext cx="4549544" cy="369332"/>
          </a:xfrm>
          <a:prstGeom prst="rect">
            <a:avLst/>
          </a:prstGeom>
          <a:noFill/>
        </p:spPr>
        <p:txBody>
          <a:bodyPr wrap="square" rtlCol="0">
            <a:spAutoFit/>
          </a:bodyPr>
          <a:lstStyle/>
          <a:p>
            <a:r>
              <a:rPr lang="en-US" altLang="zh-CN" dirty="0"/>
              <a:t>SRS</a:t>
            </a:r>
            <a:r>
              <a:rPr lang="zh-CN" altLang="en-US" dirty="0"/>
              <a:t>变更意见</a:t>
            </a:r>
          </a:p>
        </p:txBody>
      </p:sp>
    </p:spTree>
    <p:extLst>
      <p:ext uri="{BB962C8B-B14F-4D97-AF65-F5344CB8AC3E}">
        <p14:creationId xmlns:p14="http://schemas.microsoft.com/office/powerpoint/2010/main" val="111214153"/>
      </p:ext>
    </p:extLst>
  </p:cSld>
  <p:clrMapOvr>
    <a:masterClrMapping/>
  </p:clrMapOvr>
  <mc:AlternateContent xmlns:mc="http://schemas.openxmlformats.org/markup-compatibility/2006">
    <mc:Choice xmlns:p14="http://schemas.microsoft.com/office/powerpoint/2010/main" Requires="p14">
      <p:transition spd="slow" p14:dur="175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75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750"/>
                                        <p:tgtEl>
                                          <p:spTgt spid="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750"/>
                                        <p:tgtEl>
                                          <p:spTgt spid="5"/>
                                        </p:tgtEl>
                                      </p:cBhvr>
                                    </p:animEffect>
                                  </p:childTnLst>
                                </p:cTn>
                              </p:par>
                            </p:childTnLst>
                          </p:cTn>
                        </p:par>
                        <p:par>
                          <p:cTn id="14" fill="hold">
                            <p:stCondLst>
                              <p:cond delay="750"/>
                            </p:stCondLst>
                            <p:childTnLst>
                              <p:par>
                                <p:cTn id="15" presetID="53" presetClass="entr" presetSubtype="16"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750" fill="hold"/>
                                        <p:tgtEl>
                                          <p:spTgt spid="7"/>
                                        </p:tgtEl>
                                        <p:attrNameLst>
                                          <p:attrName>ppt_w</p:attrName>
                                        </p:attrNameLst>
                                      </p:cBhvr>
                                      <p:tavLst>
                                        <p:tav tm="0">
                                          <p:val>
                                            <p:fltVal val="0"/>
                                          </p:val>
                                        </p:tav>
                                        <p:tav tm="100000">
                                          <p:val>
                                            <p:strVal val="#ppt_w"/>
                                          </p:val>
                                        </p:tav>
                                      </p:tavLst>
                                    </p:anim>
                                    <p:anim calcmode="lin" valueType="num">
                                      <p:cBhvr>
                                        <p:cTn id="18" dur="750" fill="hold"/>
                                        <p:tgtEl>
                                          <p:spTgt spid="7"/>
                                        </p:tgtEl>
                                        <p:attrNameLst>
                                          <p:attrName>ppt_h</p:attrName>
                                        </p:attrNameLst>
                                      </p:cBhvr>
                                      <p:tavLst>
                                        <p:tav tm="0">
                                          <p:val>
                                            <p:fltVal val="0"/>
                                          </p:val>
                                        </p:tav>
                                        <p:tav tm="100000">
                                          <p:val>
                                            <p:strVal val="#ppt_h"/>
                                          </p:val>
                                        </p:tav>
                                      </p:tavLst>
                                    </p:anim>
                                    <p:animEffect transition="in" filter="fade">
                                      <p:cBhvr>
                                        <p:cTn id="19" dur="750"/>
                                        <p:tgtEl>
                                          <p:spTgt spid="7"/>
                                        </p:tgtEl>
                                      </p:cBhvr>
                                    </p:animEffect>
                                  </p:childTnLst>
                                </p:cTn>
                              </p:par>
                            </p:childTnLst>
                          </p:cTn>
                        </p:par>
                        <p:par>
                          <p:cTn id="20" fill="hold">
                            <p:stCondLst>
                              <p:cond delay="1500"/>
                            </p:stCondLst>
                            <p:childTnLst>
                              <p:par>
                                <p:cTn id="21" presetID="22" presetClass="entr" presetSubtype="4"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883A8C68-9946-42C7-82C9-2FE0DAE61D4A}"/>
              </a:ext>
            </a:extLst>
          </p:cNvPr>
          <p:cNvSpPr/>
          <p:nvPr/>
        </p:nvSpPr>
        <p:spPr>
          <a:xfrm>
            <a:off x="-12700" y="-12700"/>
            <a:ext cx="3505200" cy="6883400"/>
          </a:xfrm>
          <a:custGeom>
            <a:avLst/>
            <a:gdLst>
              <a:gd name="connsiteX0" fmla="*/ 12700 w 3505200"/>
              <a:gd name="connsiteY0" fmla="*/ 12700 h 6883400"/>
              <a:gd name="connsiteX1" fmla="*/ 3505200 w 3505200"/>
              <a:gd name="connsiteY1" fmla="*/ 0 h 6883400"/>
              <a:gd name="connsiteX2" fmla="*/ 1663700 w 3505200"/>
              <a:gd name="connsiteY2" fmla="*/ 6883400 h 6883400"/>
              <a:gd name="connsiteX3" fmla="*/ 0 w 3505200"/>
              <a:gd name="connsiteY3" fmla="*/ 6883400 h 6883400"/>
              <a:gd name="connsiteX4" fmla="*/ 12700 w 35052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5200" h="6883400">
                <a:moveTo>
                  <a:pt x="12700" y="12700"/>
                </a:moveTo>
                <a:lnTo>
                  <a:pt x="3505200" y="0"/>
                </a:lnTo>
                <a:lnTo>
                  <a:pt x="1663700" y="6883400"/>
                </a:lnTo>
                <a:lnTo>
                  <a:pt x="0" y="6883400"/>
                </a:lnTo>
                <a:cubicBezTo>
                  <a:pt x="4233" y="4593167"/>
                  <a:pt x="8467" y="2302933"/>
                  <a:pt x="12700" y="12700"/>
                </a:cubicBez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
            <a:extLst>
              <a:ext uri="{FF2B5EF4-FFF2-40B4-BE49-F238E27FC236}">
                <a16:creationId xmlns:a16="http://schemas.microsoft.com/office/drawing/2014/main" id="{9185846E-F018-4B65-83BD-B7847A836BAE}"/>
              </a:ext>
            </a:extLst>
          </p:cNvPr>
          <p:cNvSpPr/>
          <p:nvPr/>
        </p:nvSpPr>
        <p:spPr>
          <a:xfrm>
            <a:off x="1651000" y="-25400"/>
            <a:ext cx="10071100" cy="6908800"/>
          </a:xfrm>
          <a:custGeom>
            <a:avLst/>
            <a:gdLst>
              <a:gd name="connsiteX0" fmla="*/ 1828800 w 10071100"/>
              <a:gd name="connsiteY0" fmla="*/ 0 h 6908800"/>
              <a:gd name="connsiteX1" fmla="*/ 0 w 10071100"/>
              <a:gd name="connsiteY1" fmla="*/ 6908800 h 6908800"/>
              <a:gd name="connsiteX2" fmla="*/ 10071100 w 10071100"/>
              <a:gd name="connsiteY2" fmla="*/ 6896100 h 6908800"/>
              <a:gd name="connsiteX3" fmla="*/ 6083300 w 10071100"/>
              <a:gd name="connsiteY3" fmla="*/ 25400 h 6908800"/>
              <a:gd name="connsiteX4" fmla="*/ 1828800 w 10071100"/>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1100" h="6908800">
                <a:moveTo>
                  <a:pt x="1828800" y="0"/>
                </a:moveTo>
                <a:lnTo>
                  <a:pt x="0" y="6908800"/>
                </a:lnTo>
                <a:lnTo>
                  <a:pt x="10071100" y="6896100"/>
                </a:lnTo>
                <a:lnTo>
                  <a:pt x="6083300" y="25400"/>
                </a:lnTo>
                <a:lnTo>
                  <a:pt x="1828800" y="0"/>
                </a:lnTo>
                <a:close/>
              </a:path>
            </a:pathLst>
          </a:custGeom>
          <a:solidFill>
            <a:srgbClr val="F6B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任意多边形: 形状 5">
            <a:extLst>
              <a:ext uri="{FF2B5EF4-FFF2-40B4-BE49-F238E27FC236}">
                <a16:creationId xmlns:a16="http://schemas.microsoft.com/office/drawing/2014/main" id="{553BEBF0-52F3-42F9-B2DD-A4A8BFADBC4A}"/>
              </a:ext>
            </a:extLst>
          </p:cNvPr>
          <p:cNvSpPr/>
          <p:nvPr/>
        </p:nvSpPr>
        <p:spPr>
          <a:xfrm>
            <a:off x="7737475" y="-12700"/>
            <a:ext cx="4467225" cy="6899275"/>
          </a:xfrm>
          <a:custGeom>
            <a:avLst/>
            <a:gdLst>
              <a:gd name="connsiteX0" fmla="*/ 0 w 4457700"/>
              <a:gd name="connsiteY0" fmla="*/ 0 h 6896100"/>
              <a:gd name="connsiteX1" fmla="*/ 4457700 w 4457700"/>
              <a:gd name="connsiteY1" fmla="*/ 12700 h 6896100"/>
              <a:gd name="connsiteX2" fmla="*/ 4457700 w 4457700"/>
              <a:gd name="connsiteY2" fmla="*/ 6896100 h 6896100"/>
              <a:gd name="connsiteX3" fmla="*/ 4000500 w 4457700"/>
              <a:gd name="connsiteY3" fmla="*/ 6883400 h 6896100"/>
              <a:gd name="connsiteX4" fmla="*/ 0 w 4457700"/>
              <a:gd name="connsiteY4" fmla="*/ 0 h 6896100"/>
              <a:gd name="connsiteX0" fmla="*/ 0 w 4457700"/>
              <a:gd name="connsiteY0" fmla="*/ 0 h 6911975"/>
              <a:gd name="connsiteX1" fmla="*/ 4457700 w 4457700"/>
              <a:gd name="connsiteY1" fmla="*/ 12700 h 6911975"/>
              <a:gd name="connsiteX2" fmla="*/ 4457700 w 4457700"/>
              <a:gd name="connsiteY2" fmla="*/ 6896100 h 6911975"/>
              <a:gd name="connsiteX3" fmla="*/ 3981450 w 4457700"/>
              <a:gd name="connsiteY3" fmla="*/ 6911975 h 6911975"/>
              <a:gd name="connsiteX4" fmla="*/ 0 w 4457700"/>
              <a:gd name="connsiteY4" fmla="*/ 0 h 6911975"/>
              <a:gd name="connsiteX0" fmla="*/ 0 w 4448175"/>
              <a:gd name="connsiteY0" fmla="*/ 34925 h 6899275"/>
              <a:gd name="connsiteX1" fmla="*/ 4448175 w 4448175"/>
              <a:gd name="connsiteY1" fmla="*/ 0 h 6899275"/>
              <a:gd name="connsiteX2" fmla="*/ 4448175 w 4448175"/>
              <a:gd name="connsiteY2" fmla="*/ 6883400 h 6899275"/>
              <a:gd name="connsiteX3" fmla="*/ 3971925 w 4448175"/>
              <a:gd name="connsiteY3" fmla="*/ 6899275 h 6899275"/>
              <a:gd name="connsiteX4" fmla="*/ 0 w 4448175"/>
              <a:gd name="connsiteY4" fmla="*/ 34925 h 6899275"/>
              <a:gd name="connsiteX0" fmla="*/ 0 w 4467225"/>
              <a:gd name="connsiteY0" fmla="*/ 6350 h 6899275"/>
              <a:gd name="connsiteX1" fmla="*/ 4467225 w 4467225"/>
              <a:gd name="connsiteY1" fmla="*/ 0 h 6899275"/>
              <a:gd name="connsiteX2" fmla="*/ 4467225 w 4467225"/>
              <a:gd name="connsiteY2" fmla="*/ 6883400 h 6899275"/>
              <a:gd name="connsiteX3" fmla="*/ 3990975 w 4467225"/>
              <a:gd name="connsiteY3" fmla="*/ 6899275 h 6899275"/>
              <a:gd name="connsiteX4" fmla="*/ 0 w 4467225"/>
              <a:gd name="connsiteY4" fmla="*/ 6350 h 689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7225" h="6899275">
                <a:moveTo>
                  <a:pt x="0" y="6350"/>
                </a:moveTo>
                <a:lnTo>
                  <a:pt x="4467225" y="0"/>
                </a:lnTo>
                <a:lnTo>
                  <a:pt x="4467225" y="6883400"/>
                </a:lnTo>
                <a:lnTo>
                  <a:pt x="3990975" y="6899275"/>
                </a:lnTo>
                <a:lnTo>
                  <a:pt x="0" y="6350"/>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9" name="组合 8">
            <a:extLst>
              <a:ext uri="{FF2B5EF4-FFF2-40B4-BE49-F238E27FC236}">
                <a16:creationId xmlns:a16="http://schemas.microsoft.com/office/drawing/2014/main" id="{30161D24-99E6-4E77-AC4C-21120F89774A}"/>
              </a:ext>
            </a:extLst>
          </p:cNvPr>
          <p:cNvGrpSpPr/>
          <p:nvPr/>
        </p:nvGrpSpPr>
        <p:grpSpPr>
          <a:xfrm>
            <a:off x="461736" y="336783"/>
            <a:ext cx="11260364" cy="6066967"/>
            <a:chOff x="461736" y="336783"/>
            <a:chExt cx="11260364" cy="6066967"/>
          </a:xfrm>
        </p:grpSpPr>
        <p:sp>
          <p:nvSpPr>
            <p:cNvPr id="7" name="矩形: 圆角 6">
              <a:extLst>
                <a:ext uri="{FF2B5EF4-FFF2-40B4-BE49-F238E27FC236}">
                  <a16:creationId xmlns:a16="http://schemas.microsoft.com/office/drawing/2014/main" id="{BB0B2146-8135-4C64-811B-E3B1DD2C9D5A}"/>
                </a:ext>
              </a:extLst>
            </p:cNvPr>
            <p:cNvSpPr/>
            <p:nvPr/>
          </p:nvSpPr>
          <p:spPr>
            <a:xfrm>
              <a:off x="461736" y="336783"/>
              <a:ext cx="11260364" cy="6066967"/>
            </a:xfrm>
            <a:prstGeom prst="roundRect">
              <a:avLst>
                <a:gd name="adj" fmla="val 1595"/>
              </a:avLst>
            </a:prstGeom>
            <a:solidFill>
              <a:schemeClr val="bg1"/>
            </a:solidFill>
            <a:ln>
              <a:noFill/>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圆角 7">
              <a:extLst>
                <a:ext uri="{FF2B5EF4-FFF2-40B4-BE49-F238E27FC236}">
                  <a16:creationId xmlns:a16="http://schemas.microsoft.com/office/drawing/2014/main" id="{974EE83A-4580-4206-AE77-EBC9FA596595}"/>
                </a:ext>
              </a:extLst>
            </p:cNvPr>
            <p:cNvSpPr/>
            <p:nvPr/>
          </p:nvSpPr>
          <p:spPr>
            <a:xfrm>
              <a:off x="798286" y="624115"/>
              <a:ext cx="10580913" cy="5471886"/>
            </a:xfrm>
            <a:prstGeom prst="roundRect">
              <a:avLst>
                <a:gd name="adj" fmla="val 1595"/>
              </a:avLst>
            </a:prstGeom>
            <a:noFill/>
            <a:ln w="15875">
              <a:solidFill>
                <a:schemeClr val="tx1">
                  <a:lumMod val="95000"/>
                  <a:lumOff val="5000"/>
                </a:schemeClr>
              </a:solidFill>
              <a:prstDash val="dash"/>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0" name="矩形 9">
            <a:extLst>
              <a:ext uri="{FF2B5EF4-FFF2-40B4-BE49-F238E27FC236}">
                <a16:creationId xmlns:a16="http://schemas.microsoft.com/office/drawing/2014/main" id="{A6A7E688-13E2-4093-8903-EFE22618146C}"/>
              </a:ext>
            </a:extLst>
          </p:cNvPr>
          <p:cNvSpPr/>
          <p:nvPr/>
        </p:nvSpPr>
        <p:spPr>
          <a:xfrm>
            <a:off x="4151941" y="2044977"/>
            <a:ext cx="3753642" cy="584776"/>
          </a:xfrm>
          <a:prstGeom prst="rect">
            <a:avLst/>
          </a:prstGeom>
          <a:solidFill>
            <a:schemeClr val="bg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lumMod val="95000"/>
                    <a:lumOff val="5000"/>
                  </a:schemeClr>
                </a:solidFill>
                <a:cs typeface="+mn-ea"/>
                <a:sym typeface="+mn-lt"/>
              </a:rPr>
              <a:t>PART 10</a:t>
            </a:r>
            <a:endParaRPr lang="zh-CN" altLang="en-US" sz="2800" dirty="0">
              <a:solidFill>
                <a:schemeClr val="tx1">
                  <a:lumMod val="95000"/>
                  <a:lumOff val="5000"/>
                </a:schemeClr>
              </a:solidFill>
              <a:cs typeface="+mn-ea"/>
              <a:sym typeface="+mn-lt"/>
            </a:endParaRPr>
          </a:p>
        </p:txBody>
      </p:sp>
      <p:pic>
        <p:nvPicPr>
          <p:cNvPr id="11" name="图片 10">
            <a:extLst>
              <a:ext uri="{FF2B5EF4-FFF2-40B4-BE49-F238E27FC236}">
                <a16:creationId xmlns:a16="http://schemas.microsoft.com/office/drawing/2014/main" id="{3FC23526-3398-484D-A292-DD4EB7FCEB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1943" y="3507169"/>
            <a:ext cx="1019144" cy="1019144"/>
          </a:xfrm>
          <a:prstGeom prst="rect">
            <a:avLst/>
          </a:prstGeom>
        </p:spPr>
      </p:pic>
      <p:pic>
        <p:nvPicPr>
          <p:cNvPr id="12" name="图片 11">
            <a:extLst>
              <a:ext uri="{FF2B5EF4-FFF2-40B4-BE49-F238E27FC236}">
                <a16:creationId xmlns:a16="http://schemas.microsoft.com/office/drawing/2014/main" id="{762D5342-5F06-4A2E-BEFD-70028AAD6D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1345" y="2566652"/>
            <a:ext cx="1862082" cy="931041"/>
          </a:xfrm>
          <a:prstGeom prst="rect">
            <a:avLst/>
          </a:prstGeom>
        </p:spPr>
      </p:pic>
      <p:pic>
        <p:nvPicPr>
          <p:cNvPr id="13" name="图片 12">
            <a:extLst>
              <a:ext uri="{FF2B5EF4-FFF2-40B4-BE49-F238E27FC236}">
                <a16:creationId xmlns:a16="http://schemas.microsoft.com/office/drawing/2014/main" id="{90B3A3E0-4DD2-49D9-993E-0D71C34899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33143" y="4951705"/>
            <a:ext cx="1150877" cy="863158"/>
          </a:xfrm>
          <a:prstGeom prst="rect">
            <a:avLst/>
          </a:prstGeom>
        </p:spPr>
      </p:pic>
      <p:pic>
        <p:nvPicPr>
          <p:cNvPr id="14" name="图片 13">
            <a:extLst>
              <a:ext uri="{FF2B5EF4-FFF2-40B4-BE49-F238E27FC236}">
                <a16:creationId xmlns:a16="http://schemas.microsoft.com/office/drawing/2014/main" id="{D82E8421-DD3A-4801-835C-5BF8E3B14E8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54254" y="3355752"/>
            <a:ext cx="1152946" cy="1537261"/>
          </a:xfrm>
          <a:prstGeom prst="rect">
            <a:avLst/>
          </a:prstGeom>
        </p:spPr>
      </p:pic>
      <p:pic>
        <p:nvPicPr>
          <p:cNvPr id="15" name="图片 14">
            <a:extLst>
              <a:ext uri="{FF2B5EF4-FFF2-40B4-BE49-F238E27FC236}">
                <a16:creationId xmlns:a16="http://schemas.microsoft.com/office/drawing/2014/main" id="{5A509783-4741-42FF-A02C-D61E6CC5CB9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572" y="5127226"/>
            <a:ext cx="1884161" cy="1256107"/>
          </a:xfrm>
          <a:prstGeom prst="rect">
            <a:avLst/>
          </a:prstGeom>
        </p:spPr>
      </p:pic>
      <p:pic>
        <p:nvPicPr>
          <p:cNvPr id="16" name="图片 15">
            <a:extLst>
              <a:ext uri="{FF2B5EF4-FFF2-40B4-BE49-F238E27FC236}">
                <a16:creationId xmlns:a16="http://schemas.microsoft.com/office/drawing/2014/main" id="{7DE54687-8D94-4961-A142-C46AC2975FA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097469" y="4932512"/>
            <a:ext cx="1221361" cy="1221361"/>
          </a:xfrm>
          <a:prstGeom prst="rect">
            <a:avLst/>
          </a:prstGeom>
        </p:spPr>
      </p:pic>
      <p:pic>
        <p:nvPicPr>
          <p:cNvPr id="17" name="图片 16">
            <a:extLst>
              <a:ext uri="{FF2B5EF4-FFF2-40B4-BE49-F238E27FC236}">
                <a16:creationId xmlns:a16="http://schemas.microsoft.com/office/drawing/2014/main" id="{7979AE8E-CED1-4EFE-9AA2-DBAFBFEFF35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68260" y="517842"/>
            <a:ext cx="1123950" cy="1123950"/>
          </a:xfrm>
          <a:prstGeom prst="rect">
            <a:avLst/>
          </a:prstGeom>
        </p:spPr>
      </p:pic>
      <p:pic>
        <p:nvPicPr>
          <p:cNvPr id="18" name="图片 17">
            <a:extLst>
              <a:ext uri="{FF2B5EF4-FFF2-40B4-BE49-F238E27FC236}">
                <a16:creationId xmlns:a16="http://schemas.microsoft.com/office/drawing/2014/main" id="{24DC986A-8D08-447C-9ED1-EC89D9C12FB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905583" y="1645093"/>
            <a:ext cx="1169552" cy="584776"/>
          </a:xfrm>
          <a:prstGeom prst="rect">
            <a:avLst/>
          </a:prstGeom>
        </p:spPr>
      </p:pic>
      <p:sp>
        <p:nvSpPr>
          <p:cNvPr id="19" name="矩形 18">
            <a:extLst>
              <a:ext uri="{FF2B5EF4-FFF2-40B4-BE49-F238E27FC236}">
                <a16:creationId xmlns:a16="http://schemas.microsoft.com/office/drawing/2014/main" id="{E46D8195-7D21-4528-91A1-30052AA40FDB}"/>
              </a:ext>
            </a:extLst>
          </p:cNvPr>
          <p:cNvSpPr/>
          <p:nvPr/>
        </p:nvSpPr>
        <p:spPr>
          <a:xfrm>
            <a:off x="4136887" y="3098075"/>
            <a:ext cx="3877985" cy="1200329"/>
          </a:xfrm>
          <a:prstGeom prst="rect">
            <a:avLst/>
          </a:prstGeom>
        </p:spPr>
        <p:txBody>
          <a:bodyPr wrap="none">
            <a:spAutoFit/>
          </a:bodyPr>
          <a:lstStyle/>
          <a:p>
            <a:pPr lvl="0" fontAlgn="ctr">
              <a:defRPr/>
            </a:pPr>
            <a:r>
              <a:rPr lang="zh-CN" altLang="en-US" sz="7200" b="1" dirty="0">
                <a:solidFill>
                  <a:prstClr val="black"/>
                </a:solidFill>
                <a:cs typeface="+mn-ea"/>
                <a:sym typeface="+mn-lt"/>
              </a:rPr>
              <a:t>团建活动</a:t>
            </a:r>
            <a:endParaRPr lang="en-US" altLang="zh-CN" sz="7200" b="1" dirty="0">
              <a:solidFill>
                <a:prstClr val="black"/>
              </a:solidFill>
              <a:cs typeface="+mn-ea"/>
              <a:sym typeface="+mn-lt"/>
            </a:endParaRPr>
          </a:p>
        </p:txBody>
      </p:sp>
      <p:sp>
        <p:nvSpPr>
          <p:cNvPr id="22" name="任意多边形: 形状 21">
            <a:extLst>
              <a:ext uri="{FF2B5EF4-FFF2-40B4-BE49-F238E27FC236}">
                <a16:creationId xmlns:a16="http://schemas.microsoft.com/office/drawing/2014/main" id="{A18FAB3A-1DD1-4871-935C-2DBBF58E3C11}"/>
              </a:ext>
            </a:extLst>
          </p:cNvPr>
          <p:cNvSpPr/>
          <p:nvPr/>
        </p:nvSpPr>
        <p:spPr>
          <a:xfrm>
            <a:off x="10261429" y="4264374"/>
            <a:ext cx="526098" cy="485662"/>
          </a:xfrm>
          <a:custGeom>
            <a:avLst/>
            <a:gdLst>
              <a:gd name="connsiteX0" fmla="*/ 1066800 w 1066800"/>
              <a:gd name="connsiteY0" fmla="*/ 0 h 889000"/>
              <a:gd name="connsiteX1" fmla="*/ 1066800 w 1066800"/>
              <a:gd name="connsiteY1" fmla="*/ 889000 h 889000"/>
              <a:gd name="connsiteX2" fmla="*/ 0 w 1066800"/>
              <a:gd name="connsiteY2" fmla="*/ 889000 h 889000"/>
              <a:gd name="connsiteX3" fmla="*/ 647700 w 1066800"/>
              <a:gd name="connsiteY3" fmla="*/ 495300 h 889000"/>
              <a:gd name="connsiteX4" fmla="*/ 0 w 1066800"/>
              <a:gd name="connsiteY4" fmla="*/ 101600 h 889000"/>
              <a:gd name="connsiteX5" fmla="*/ 1041400 w 1066800"/>
              <a:gd name="connsiteY5" fmla="*/ 25400 h 889000"/>
              <a:gd name="connsiteX6" fmla="*/ 1066800 w 1066800"/>
              <a:gd name="connsiteY6" fmla="*/ 0 h 889000"/>
              <a:gd name="connsiteX0" fmla="*/ 1041400 w 1066800"/>
              <a:gd name="connsiteY0" fmla="*/ 0 h 863600"/>
              <a:gd name="connsiteX1" fmla="*/ 1066800 w 1066800"/>
              <a:gd name="connsiteY1" fmla="*/ 863600 h 863600"/>
              <a:gd name="connsiteX2" fmla="*/ 0 w 1066800"/>
              <a:gd name="connsiteY2" fmla="*/ 863600 h 863600"/>
              <a:gd name="connsiteX3" fmla="*/ 647700 w 1066800"/>
              <a:gd name="connsiteY3" fmla="*/ 469900 h 863600"/>
              <a:gd name="connsiteX4" fmla="*/ 0 w 1066800"/>
              <a:gd name="connsiteY4" fmla="*/ 76200 h 863600"/>
              <a:gd name="connsiteX5" fmla="*/ 1041400 w 1066800"/>
              <a:gd name="connsiteY5" fmla="*/ 0 h 863600"/>
              <a:gd name="connsiteX0" fmla="*/ 1081881 w 1081881"/>
              <a:gd name="connsiteY0" fmla="*/ 0 h 868363"/>
              <a:gd name="connsiteX1" fmla="*/ 1066800 w 1081881"/>
              <a:gd name="connsiteY1" fmla="*/ 868363 h 868363"/>
              <a:gd name="connsiteX2" fmla="*/ 0 w 1081881"/>
              <a:gd name="connsiteY2" fmla="*/ 868363 h 868363"/>
              <a:gd name="connsiteX3" fmla="*/ 647700 w 1081881"/>
              <a:gd name="connsiteY3" fmla="*/ 474663 h 868363"/>
              <a:gd name="connsiteX4" fmla="*/ 0 w 1081881"/>
              <a:gd name="connsiteY4" fmla="*/ 80963 h 868363"/>
              <a:gd name="connsiteX5" fmla="*/ 1081881 w 1081881"/>
              <a:gd name="connsiteY5" fmla="*/ 0 h 868363"/>
              <a:gd name="connsiteX0" fmla="*/ 1086643 w 1086643"/>
              <a:gd name="connsiteY0" fmla="*/ 14287 h 882650"/>
              <a:gd name="connsiteX1" fmla="*/ 1071562 w 1086643"/>
              <a:gd name="connsiteY1" fmla="*/ 882650 h 882650"/>
              <a:gd name="connsiteX2" fmla="*/ 4762 w 1086643"/>
              <a:gd name="connsiteY2" fmla="*/ 882650 h 882650"/>
              <a:gd name="connsiteX3" fmla="*/ 652462 w 1086643"/>
              <a:gd name="connsiteY3" fmla="*/ 488950 h 882650"/>
              <a:gd name="connsiteX4" fmla="*/ 0 w 1086643"/>
              <a:gd name="connsiteY4" fmla="*/ 0 h 882650"/>
              <a:gd name="connsiteX5" fmla="*/ 1086643 w 1086643"/>
              <a:gd name="connsiteY5" fmla="*/ 14287 h 882650"/>
              <a:gd name="connsiteX0" fmla="*/ 1086643 w 1086643"/>
              <a:gd name="connsiteY0" fmla="*/ 14287 h 887412"/>
              <a:gd name="connsiteX1" fmla="*/ 1083468 w 1086643"/>
              <a:gd name="connsiteY1" fmla="*/ 887412 h 887412"/>
              <a:gd name="connsiteX2" fmla="*/ 4762 w 1086643"/>
              <a:gd name="connsiteY2" fmla="*/ 882650 h 887412"/>
              <a:gd name="connsiteX3" fmla="*/ 652462 w 1086643"/>
              <a:gd name="connsiteY3" fmla="*/ 488950 h 887412"/>
              <a:gd name="connsiteX4" fmla="*/ 0 w 1086643"/>
              <a:gd name="connsiteY4" fmla="*/ 0 h 887412"/>
              <a:gd name="connsiteX5" fmla="*/ 1086643 w 1086643"/>
              <a:gd name="connsiteY5" fmla="*/ 14287 h 887412"/>
              <a:gd name="connsiteX0" fmla="*/ 1086643 w 1086643"/>
              <a:gd name="connsiteY0" fmla="*/ 14287 h 887412"/>
              <a:gd name="connsiteX1" fmla="*/ 1083468 w 1086643"/>
              <a:gd name="connsiteY1" fmla="*/ 887412 h 887412"/>
              <a:gd name="connsiteX2" fmla="*/ 4762 w 1086643"/>
              <a:gd name="connsiteY2" fmla="*/ 882650 h 887412"/>
              <a:gd name="connsiteX3" fmla="*/ 671512 w 1086643"/>
              <a:gd name="connsiteY3" fmla="*/ 415131 h 887412"/>
              <a:gd name="connsiteX4" fmla="*/ 0 w 1086643"/>
              <a:gd name="connsiteY4" fmla="*/ 0 h 887412"/>
              <a:gd name="connsiteX5" fmla="*/ 1086643 w 1086643"/>
              <a:gd name="connsiteY5" fmla="*/ 14287 h 887412"/>
              <a:gd name="connsiteX0" fmla="*/ 1079499 w 1083592"/>
              <a:gd name="connsiteY0" fmla="*/ 2381 h 887412"/>
              <a:gd name="connsiteX1" fmla="*/ 1083468 w 1083592"/>
              <a:gd name="connsiteY1" fmla="*/ 887412 h 887412"/>
              <a:gd name="connsiteX2" fmla="*/ 4762 w 1083592"/>
              <a:gd name="connsiteY2" fmla="*/ 882650 h 887412"/>
              <a:gd name="connsiteX3" fmla="*/ 671512 w 1083592"/>
              <a:gd name="connsiteY3" fmla="*/ 415131 h 887412"/>
              <a:gd name="connsiteX4" fmla="*/ 0 w 1083592"/>
              <a:gd name="connsiteY4" fmla="*/ 0 h 887412"/>
              <a:gd name="connsiteX5" fmla="*/ 1079499 w 1083592"/>
              <a:gd name="connsiteY5" fmla="*/ 2381 h 887412"/>
              <a:gd name="connsiteX0" fmla="*/ 1091405 w 1091405"/>
              <a:gd name="connsiteY0" fmla="*/ 4762 h 887412"/>
              <a:gd name="connsiteX1" fmla="*/ 1083468 w 1091405"/>
              <a:gd name="connsiteY1" fmla="*/ 887412 h 887412"/>
              <a:gd name="connsiteX2" fmla="*/ 4762 w 1091405"/>
              <a:gd name="connsiteY2" fmla="*/ 882650 h 887412"/>
              <a:gd name="connsiteX3" fmla="*/ 671512 w 1091405"/>
              <a:gd name="connsiteY3" fmla="*/ 415131 h 887412"/>
              <a:gd name="connsiteX4" fmla="*/ 0 w 1091405"/>
              <a:gd name="connsiteY4" fmla="*/ 0 h 887412"/>
              <a:gd name="connsiteX5" fmla="*/ 1091405 w 1091405"/>
              <a:gd name="connsiteY5" fmla="*/ 4762 h 887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1405" h="887412">
                <a:moveTo>
                  <a:pt x="1091405" y="4762"/>
                </a:moveTo>
                <a:cubicBezTo>
                  <a:pt x="1090347" y="295804"/>
                  <a:pt x="1084526" y="596370"/>
                  <a:pt x="1083468" y="887412"/>
                </a:cubicBezTo>
                <a:lnTo>
                  <a:pt x="4762" y="882650"/>
                </a:lnTo>
                <a:lnTo>
                  <a:pt x="671512" y="415131"/>
                </a:lnTo>
                <a:lnTo>
                  <a:pt x="0" y="0"/>
                </a:lnTo>
                <a:lnTo>
                  <a:pt x="1091405" y="4762"/>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等腰三角形 22">
            <a:extLst>
              <a:ext uri="{FF2B5EF4-FFF2-40B4-BE49-F238E27FC236}">
                <a16:creationId xmlns:a16="http://schemas.microsoft.com/office/drawing/2014/main" id="{8B965E51-7D1C-4FA4-9D2D-DF70A9535D4A}"/>
              </a:ext>
            </a:extLst>
          </p:cNvPr>
          <p:cNvSpPr/>
          <p:nvPr/>
        </p:nvSpPr>
        <p:spPr>
          <a:xfrm>
            <a:off x="10093041" y="2387600"/>
            <a:ext cx="320959" cy="276689"/>
          </a:xfrm>
          <a:prstGeom prst="triangle">
            <a:avLst/>
          </a:prstGeom>
          <a:solidFill>
            <a:srgbClr val="E61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1" name="组合 20">
            <a:extLst>
              <a:ext uri="{FF2B5EF4-FFF2-40B4-BE49-F238E27FC236}">
                <a16:creationId xmlns:a16="http://schemas.microsoft.com/office/drawing/2014/main" id="{F688B74C-4582-606A-EE33-3118D698B3AB}"/>
              </a:ext>
            </a:extLst>
          </p:cNvPr>
          <p:cNvGrpSpPr/>
          <p:nvPr/>
        </p:nvGrpSpPr>
        <p:grpSpPr>
          <a:xfrm>
            <a:off x="5278673" y="3568958"/>
            <a:ext cx="283320" cy="41760"/>
            <a:chOff x="5278673" y="3568958"/>
            <a:chExt cx="283320" cy="41760"/>
          </a:xfrm>
        </p:grpSpPr>
        <mc:AlternateContent xmlns:mc="http://schemas.openxmlformats.org/markup-compatibility/2006" xmlns:p14="http://schemas.microsoft.com/office/powerpoint/2010/main" xmlns:aink="http://schemas.microsoft.com/office/drawing/2016/ink">
          <mc:Choice Requires="p14 aink">
            <p:contentPart p14:bwMode="auto" r:id="rId11">
              <p14:nvContentPartPr>
                <p14:cNvPr id="2" name="墨迹 1">
                  <a:extLst>
                    <a:ext uri="{FF2B5EF4-FFF2-40B4-BE49-F238E27FC236}">
                      <a16:creationId xmlns:a16="http://schemas.microsoft.com/office/drawing/2014/main" id="{5CD3C7BD-C912-AD9B-A59A-C5E17794CA00}"/>
                    </a:ext>
                  </a:extLst>
                </p14:cNvPr>
                <p14:cNvContentPartPr/>
                <p14:nvPr/>
              </p14:nvContentPartPr>
              <p14:xfrm>
                <a:off x="5278673" y="3610358"/>
                <a:ext cx="360" cy="360"/>
              </p14:xfrm>
            </p:contentPart>
          </mc:Choice>
          <mc:Fallback xmlns="">
            <p:pic>
              <p:nvPicPr>
                <p:cNvPr id="2" name="墨迹 1">
                  <a:extLst>
                    <a:ext uri="{FF2B5EF4-FFF2-40B4-BE49-F238E27FC236}">
                      <a16:creationId xmlns:a16="http://schemas.microsoft.com/office/drawing/2014/main" id="{5CD3C7BD-C912-AD9B-A59A-C5E17794CA00}"/>
                    </a:ext>
                  </a:extLst>
                </p:cNvPr>
                <p:cNvPicPr/>
                <p:nvPr/>
              </p:nvPicPr>
              <p:blipFill>
                <a:blip r:embed="rId12"/>
                <a:stretch>
                  <a:fillRect/>
                </a:stretch>
              </p:blipFill>
              <p:spPr>
                <a:xfrm>
                  <a:off x="5216033" y="323271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3">
              <p14:nvContentPartPr>
                <p14:cNvPr id="3" name="墨迹 2">
                  <a:extLst>
                    <a:ext uri="{FF2B5EF4-FFF2-40B4-BE49-F238E27FC236}">
                      <a16:creationId xmlns:a16="http://schemas.microsoft.com/office/drawing/2014/main" id="{AE1C6023-DC27-1C33-586F-3F483ABBB0F3}"/>
                    </a:ext>
                  </a:extLst>
                </p14:cNvPr>
                <p14:cNvContentPartPr/>
                <p14:nvPr/>
              </p14:nvContentPartPr>
              <p14:xfrm>
                <a:off x="5561633" y="3572558"/>
                <a:ext cx="360" cy="360"/>
              </p14:xfrm>
            </p:contentPart>
          </mc:Choice>
          <mc:Fallback xmlns="">
            <p:pic>
              <p:nvPicPr>
                <p:cNvPr id="3" name="墨迹 2">
                  <a:extLst>
                    <a:ext uri="{FF2B5EF4-FFF2-40B4-BE49-F238E27FC236}">
                      <a16:creationId xmlns:a16="http://schemas.microsoft.com/office/drawing/2014/main" id="{AE1C6023-DC27-1C33-586F-3F483ABBB0F3}"/>
                    </a:ext>
                  </a:extLst>
                </p:cNvPr>
                <p:cNvPicPr/>
                <p:nvPr/>
              </p:nvPicPr>
              <p:blipFill>
                <a:blip r:embed="rId14"/>
                <a:stretch>
                  <a:fillRect/>
                </a:stretch>
              </p:blipFill>
              <p:spPr>
                <a:xfrm>
                  <a:off x="5498633" y="319455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5">
              <p14:nvContentPartPr>
                <p14:cNvPr id="20" name="墨迹 19">
                  <a:extLst>
                    <a:ext uri="{FF2B5EF4-FFF2-40B4-BE49-F238E27FC236}">
                      <a16:creationId xmlns:a16="http://schemas.microsoft.com/office/drawing/2014/main" id="{D61FA4DB-C444-C01D-5CEC-295A5AC448C4}"/>
                    </a:ext>
                  </a:extLst>
                </p14:cNvPr>
                <p14:cNvContentPartPr/>
                <p14:nvPr/>
              </p14:nvContentPartPr>
              <p14:xfrm>
                <a:off x="5561633" y="3568958"/>
                <a:ext cx="360" cy="3960"/>
              </p14:xfrm>
            </p:contentPart>
          </mc:Choice>
          <mc:Fallback xmlns="">
            <p:pic>
              <p:nvPicPr>
                <p:cNvPr id="20" name="墨迹 19">
                  <a:extLst>
                    <a:ext uri="{FF2B5EF4-FFF2-40B4-BE49-F238E27FC236}">
                      <a16:creationId xmlns:a16="http://schemas.microsoft.com/office/drawing/2014/main" id="{D61FA4DB-C444-C01D-5CEC-295A5AC448C4}"/>
                    </a:ext>
                  </a:extLst>
                </p:cNvPr>
                <p:cNvPicPr/>
                <p:nvPr/>
              </p:nvPicPr>
              <p:blipFill>
                <a:blip r:embed="rId16"/>
                <a:stretch>
                  <a:fillRect/>
                </a:stretch>
              </p:blipFill>
              <p:spPr>
                <a:xfrm>
                  <a:off x="5498633" y="3190958"/>
                  <a:ext cx="126000" cy="759600"/>
                </a:xfrm>
                <a:prstGeom prst="rect">
                  <a:avLst/>
                </a:prstGeom>
              </p:spPr>
            </p:pic>
          </mc:Fallback>
        </mc:AlternateContent>
      </p:grpSp>
    </p:spTree>
    <p:extLst>
      <p:ext uri="{BB962C8B-B14F-4D97-AF65-F5344CB8AC3E}">
        <p14:creationId xmlns:p14="http://schemas.microsoft.com/office/powerpoint/2010/main" val="1184143881"/>
      </p:ext>
    </p:extLst>
  </p:cSld>
  <p:clrMapOvr>
    <a:masterClrMapping/>
  </p:clrMapOvr>
  <mc:AlternateContent xmlns:mc="http://schemas.openxmlformats.org/markup-compatibility/2006">
    <mc:Choice xmlns:p14="http://schemas.microsoft.com/office/powerpoint/2010/main" Requires="p14">
      <p:transition spd="slow" p14:dur="17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75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750"/>
                                        <p:tgtEl>
                                          <p:spTgt spid="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750"/>
                                        <p:tgtEl>
                                          <p:spTgt spid="5"/>
                                        </p:tgtEl>
                                      </p:cBhvr>
                                    </p:animEffect>
                                  </p:childTnLst>
                                </p:cTn>
                              </p:par>
                            </p:childTnLst>
                          </p:cTn>
                        </p:par>
                        <p:par>
                          <p:cTn id="14" fill="hold">
                            <p:stCondLst>
                              <p:cond delay="750"/>
                            </p:stCondLst>
                            <p:childTnLst>
                              <p:par>
                                <p:cTn id="15" presetID="53" presetClass="entr" presetSubtype="16"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750" fill="hold"/>
                                        <p:tgtEl>
                                          <p:spTgt spid="9"/>
                                        </p:tgtEl>
                                        <p:attrNameLst>
                                          <p:attrName>ppt_w</p:attrName>
                                        </p:attrNameLst>
                                      </p:cBhvr>
                                      <p:tavLst>
                                        <p:tav tm="0">
                                          <p:val>
                                            <p:fltVal val="0"/>
                                          </p:val>
                                        </p:tav>
                                        <p:tav tm="100000">
                                          <p:val>
                                            <p:strVal val="#ppt_w"/>
                                          </p:val>
                                        </p:tav>
                                      </p:tavLst>
                                    </p:anim>
                                    <p:anim calcmode="lin" valueType="num">
                                      <p:cBhvr>
                                        <p:cTn id="18" dur="750" fill="hold"/>
                                        <p:tgtEl>
                                          <p:spTgt spid="9"/>
                                        </p:tgtEl>
                                        <p:attrNameLst>
                                          <p:attrName>ppt_h</p:attrName>
                                        </p:attrNameLst>
                                      </p:cBhvr>
                                      <p:tavLst>
                                        <p:tav tm="0">
                                          <p:val>
                                            <p:fltVal val="0"/>
                                          </p:val>
                                        </p:tav>
                                        <p:tav tm="100000">
                                          <p:val>
                                            <p:strVal val="#ppt_h"/>
                                          </p:val>
                                        </p:tav>
                                      </p:tavLst>
                                    </p:anim>
                                    <p:animEffect transition="in" filter="fade">
                                      <p:cBhvr>
                                        <p:cTn id="19" dur="750"/>
                                        <p:tgtEl>
                                          <p:spTgt spid="9"/>
                                        </p:tgtEl>
                                      </p:cBhvr>
                                    </p:animEffect>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p:cTn id="23" dur="750" fill="hold"/>
                                        <p:tgtEl>
                                          <p:spTgt spid="10"/>
                                        </p:tgtEl>
                                        <p:attrNameLst>
                                          <p:attrName>ppt_w</p:attrName>
                                        </p:attrNameLst>
                                      </p:cBhvr>
                                      <p:tavLst>
                                        <p:tav tm="0">
                                          <p:val>
                                            <p:fltVal val="0"/>
                                          </p:val>
                                        </p:tav>
                                        <p:tav tm="100000">
                                          <p:val>
                                            <p:strVal val="#ppt_w"/>
                                          </p:val>
                                        </p:tav>
                                      </p:tavLst>
                                    </p:anim>
                                    <p:anim calcmode="lin" valueType="num">
                                      <p:cBhvr>
                                        <p:cTn id="24" dur="750" fill="hold"/>
                                        <p:tgtEl>
                                          <p:spTgt spid="10"/>
                                        </p:tgtEl>
                                        <p:attrNameLst>
                                          <p:attrName>ppt_h</p:attrName>
                                        </p:attrNameLst>
                                      </p:cBhvr>
                                      <p:tavLst>
                                        <p:tav tm="0">
                                          <p:val>
                                            <p:fltVal val="0"/>
                                          </p:val>
                                        </p:tav>
                                        <p:tav tm="100000">
                                          <p:val>
                                            <p:strVal val="#ppt_h"/>
                                          </p:val>
                                        </p:tav>
                                      </p:tavLst>
                                    </p:anim>
                                    <p:animEffect transition="in" filter="fade">
                                      <p:cBhvr>
                                        <p:cTn id="25" dur="750"/>
                                        <p:tgtEl>
                                          <p:spTgt spid="10"/>
                                        </p:tgtEl>
                                      </p:cBhvr>
                                    </p:animEffect>
                                  </p:childTnLst>
                                </p:cTn>
                              </p:par>
                            </p:childTnLst>
                          </p:cTn>
                        </p:par>
                        <p:par>
                          <p:cTn id="26" fill="hold">
                            <p:stCondLst>
                              <p:cond delay="2250"/>
                            </p:stCondLst>
                            <p:childTnLst>
                              <p:par>
                                <p:cTn id="27" presetID="14" presetClass="entr" presetSubtype="10"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randombar(horizontal)">
                                      <p:cBhvr>
                                        <p:cTn id="29" dur="750"/>
                                        <p:tgtEl>
                                          <p:spTgt spid="19"/>
                                        </p:tgtEl>
                                      </p:cBhvr>
                                    </p:animEffect>
                                  </p:childTnLst>
                                </p:cTn>
                              </p:par>
                            </p:childTnLst>
                          </p:cTn>
                        </p:par>
                        <p:par>
                          <p:cTn id="30" fill="hold">
                            <p:stCondLst>
                              <p:cond delay="3000"/>
                            </p:stCondLst>
                            <p:childTnLst>
                              <p:par>
                                <p:cTn id="31" presetID="31" presetClass="entr" presetSubtype="0" fill="hold" nodeType="after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p:cTn id="33" dur="1000" fill="hold"/>
                                        <p:tgtEl>
                                          <p:spTgt spid="15"/>
                                        </p:tgtEl>
                                        <p:attrNameLst>
                                          <p:attrName>ppt_w</p:attrName>
                                        </p:attrNameLst>
                                      </p:cBhvr>
                                      <p:tavLst>
                                        <p:tav tm="0">
                                          <p:val>
                                            <p:fltVal val="0"/>
                                          </p:val>
                                        </p:tav>
                                        <p:tav tm="100000">
                                          <p:val>
                                            <p:strVal val="#ppt_w"/>
                                          </p:val>
                                        </p:tav>
                                      </p:tavLst>
                                    </p:anim>
                                    <p:anim calcmode="lin" valueType="num">
                                      <p:cBhvr>
                                        <p:cTn id="34" dur="1000" fill="hold"/>
                                        <p:tgtEl>
                                          <p:spTgt spid="15"/>
                                        </p:tgtEl>
                                        <p:attrNameLst>
                                          <p:attrName>ppt_h</p:attrName>
                                        </p:attrNameLst>
                                      </p:cBhvr>
                                      <p:tavLst>
                                        <p:tav tm="0">
                                          <p:val>
                                            <p:fltVal val="0"/>
                                          </p:val>
                                        </p:tav>
                                        <p:tav tm="100000">
                                          <p:val>
                                            <p:strVal val="#ppt_h"/>
                                          </p:val>
                                        </p:tav>
                                      </p:tavLst>
                                    </p:anim>
                                    <p:anim calcmode="lin" valueType="num">
                                      <p:cBhvr>
                                        <p:cTn id="35" dur="1000" fill="hold"/>
                                        <p:tgtEl>
                                          <p:spTgt spid="15"/>
                                        </p:tgtEl>
                                        <p:attrNameLst>
                                          <p:attrName>style.rotation</p:attrName>
                                        </p:attrNameLst>
                                      </p:cBhvr>
                                      <p:tavLst>
                                        <p:tav tm="0">
                                          <p:val>
                                            <p:fltVal val="90"/>
                                          </p:val>
                                        </p:tav>
                                        <p:tav tm="100000">
                                          <p:val>
                                            <p:fltVal val="0"/>
                                          </p:val>
                                        </p:tav>
                                      </p:tavLst>
                                    </p:anim>
                                    <p:animEffect transition="in" filter="fade">
                                      <p:cBhvr>
                                        <p:cTn id="36" dur="1000"/>
                                        <p:tgtEl>
                                          <p:spTgt spid="15"/>
                                        </p:tgtEl>
                                      </p:cBhvr>
                                    </p:animEffect>
                                  </p:childTnLst>
                                </p:cTn>
                              </p:par>
                              <p:par>
                                <p:cTn id="37" presetID="31"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p:cTn id="39" dur="1000" fill="hold"/>
                                        <p:tgtEl>
                                          <p:spTgt spid="14"/>
                                        </p:tgtEl>
                                        <p:attrNameLst>
                                          <p:attrName>ppt_w</p:attrName>
                                        </p:attrNameLst>
                                      </p:cBhvr>
                                      <p:tavLst>
                                        <p:tav tm="0">
                                          <p:val>
                                            <p:fltVal val="0"/>
                                          </p:val>
                                        </p:tav>
                                        <p:tav tm="100000">
                                          <p:val>
                                            <p:strVal val="#ppt_w"/>
                                          </p:val>
                                        </p:tav>
                                      </p:tavLst>
                                    </p:anim>
                                    <p:anim calcmode="lin" valueType="num">
                                      <p:cBhvr>
                                        <p:cTn id="40" dur="1000" fill="hold"/>
                                        <p:tgtEl>
                                          <p:spTgt spid="14"/>
                                        </p:tgtEl>
                                        <p:attrNameLst>
                                          <p:attrName>ppt_h</p:attrName>
                                        </p:attrNameLst>
                                      </p:cBhvr>
                                      <p:tavLst>
                                        <p:tav tm="0">
                                          <p:val>
                                            <p:fltVal val="0"/>
                                          </p:val>
                                        </p:tav>
                                        <p:tav tm="100000">
                                          <p:val>
                                            <p:strVal val="#ppt_h"/>
                                          </p:val>
                                        </p:tav>
                                      </p:tavLst>
                                    </p:anim>
                                    <p:anim calcmode="lin" valueType="num">
                                      <p:cBhvr>
                                        <p:cTn id="41" dur="1000" fill="hold"/>
                                        <p:tgtEl>
                                          <p:spTgt spid="14"/>
                                        </p:tgtEl>
                                        <p:attrNameLst>
                                          <p:attrName>style.rotation</p:attrName>
                                        </p:attrNameLst>
                                      </p:cBhvr>
                                      <p:tavLst>
                                        <p:tav tm="0">
                                          <p:val>
                                            <p:fltVal val="90"/>
                                          </p:val>
                                        </p:tav>
                                        <p:tav tm="100000">
                                          <p:val>
                                            <p:fltVal val="0"/>
                                          </p:val>
                                        </p:tav>
                                      </p:tavLst>
                                    </p:anim>
                                    <p:animEffect transition="in" filter="fade">
                                      <p:cBhvr>
                                        <p:cTn id="42" dur="1000"/>
                                        <p:tgtEl>
                                          <p:spTgt spid="14"/>
                                        </p:tgtEl>
                                      </p:cBhvr>
                                    </p:animEffect>
                                  </p:childTnLst>
                                </p:cTn>
                              </p:par>
                              <p:par>
                                <p:cTn id="43" presetID="31" presetClass="entr" presetSubtype="0" fill="hold" nodeType="with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p:cTn id="45" dur="1000" fill="hold"/>
                                        <p:tgtEl>
                                          <p:spTgt spid="12"/>
                                        </p:tgtEl>
                                        <p:attrNameLst>
                                          <p:attrName>ppt_w</p:attrName>
                                        </p:attrNameLst>
                                      </p:cBhvr>
                                      <p:tavLst>
                                        <p:tav tm="0">
                                          <p:val>
                                            <p:fltVal val="0"/>
                                          </p:val>
                                        </p:tav>
                                        <p:tav tm="100000">
                                          <p:val>
                                            <p:strVal val="#ppt_w"/>
                                          </p:val>
                                        </p:tav>
                                      </p:tavLst>
                                    </p:anim>
                                    <p:anim calcmode="lin" valueType="num">
                                      <p:cBhvr>
                                        <p:cTn id="46" dur="1000" fill="hold"/>
                                        <p:tgtEl>
                                          <p:spTgt spid="12"/>
                                        </p:tgtEl>
                                        <p:attrNameLst>
                                          <p:attrName>ppt_h</p:attrName>
                                        </p:attrNameLst>
                                      </p:cBhvr>
                                      <p:tavLst>
                                        <p:tav tm="0">
                                          <p:val>
                                            <p:fltVal val="0"/>
                                          </p:val>
                                        </p:tav>
                                        <p:tav tm="100000">
                                          <p:val>
                                            <p:strVal val="#ppt_h"/>
                                          </p:val>
                                        </p:tav>
                                      </p:tavLst>
                                    </p:anim>
                                    <p:anim calcmode="lin" valueType="num">
                                      <p:cBhvr>
                                        <p:cTn id="47" dur="1000" fill="hold"/>
                                        <p:tgtEl>
                                          <p:spTgt spid="12"/>
                                        </p:tgtEl>
                                        <p:attrNameLst>
                                          <p:attrName>style.rotation</p:attrName>
                                        </p:attrNameLst>
                                      </p:cBhvr>
                                      <p:tavLst>
                                        <p:tav tm="0">
                                          <p:val>
                                            <p:fltVal val="90"/>
                                          </p:val>
                                        </p:tav>
                                        <p:tav tm="100000">
                                          <p:val>
                                            <p:fltVal val="0"/>
                                          </p:val>
                                        </p:tav>
                                      </p:tavLst>
                                    </p:anim>
                                    <p:animEffect transition="in" filter="fade">
                                      <p:cBhvr>
                                        <p:cTn id="48" dur="1000"/>
                                        <p:tgtEl>
                                          <p:spTgt spid="12"/>
                                        </p:tgtEl>
                                      </p:cBhvr>
                                    </p:animEffect>
                                  </p:childTnLst>
                                </p:cTn>
                              </p:par>
                              <p:par>
                                <p:cTn id="49" presetID="31" presetClass="entr" presetSubtype="0" fill="hold" nodeType="with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p:cTn id="51" dur="1000" fill="hold"/>
                                        <p:tgtEl>
                                          <p:spTgt spid="13"/>
                                        </p:tgtEl>
                                        <p:attrNameLst>
                                          <p:attrName>ppt_w</p:attrName>
                                        </p:attrNameLst>
                                      </p:cBhvr>
                                      <p:tavLst>
                                        <p:tav tm="0">
                                          <p:val>
                                            <p:fltVal val="0"/>
                                          </p:val>
                                        </p:tav>
                                        <p:tav tm="100000">
                                          <p:val>
                                            <p:strVal val="#ppt_w"/>
                                          </p:val>
                                        </p:tav>
                                      </p:tavLst>
                                    </p:anim>
                                    <p:anim calcmode="lin" valueType="num">
                                      <p:cBhvr>
                                        <p:cTn id="52" dur="1000" fill="hold"/>
                                        <p:tgtEl>
                                          <p:spTgt spid="13"/>
                                        </p:tgtEl>
                                        <p:attrNameLst>
                                          <p:attrName>ppt_h</p:attrName>
                                        </p:attrNameLst>
                                      </p:cBhvr>
                                      <p:tavLst>
                                        <p:tav tm="0">
                                          <p:val>
                                            <p:fltVal val="0"/>
                                          </p:val>
                                        </p:tav>
                                        <p:tav tm="100000">
                                          <p:val>
                                            <p:strVal val="#ppt_h"/>
                                          </p:val>
                                        </p:tav>
                                      </p:tavLst>
                                    </p:anim>
                                    <p:anim calcmode="lin" valueType="num">
                                      <p:cBhvr>
                                        <p:cTn id="53" dur="1000" fill="hold"/>
                                        <p:tgtEl>
                                          <p:spTgt spid="13"/>
                                        </p:tgtEl>
                                        <p:attrNameLst>
                                          <p:attrName>style.rotation</p:attrName>
                                        </p:attrNameLst>
                                      </p:cBhvr>
                                      <p:tavLst>
                                        <p:tav tm="0">
                                          <p:val>
                                            <p:fltVal val="90"/>
                                          </p:val>
                                        </p:tav>
                                        <p:tav tm="100000">
                                          <p:val>
                                            <p:fltVal val="0"/>
                                          </p:val>
                                        </p:tav>
                                      </p:tavLst>
                                    </p:anim>
                                    <p:animEffect transition="in" filter="fade">
                                      <p:cBhvr>
                                        <p:cTn id="54" dur="1000"/>
                                        <p:tgtEl>
                                          <p:spTgt spid="13"/>
                                        </p:tgtEl>
                                      </p:cBhvr>
                                    </p:animEffect>
                                  </p:childTnLst>
                                </p:cTn>
                              </p:par>
                              <p:par>
                                <p:cTn id="55" presetID="31" presetClass="entr" presetSubtype="0" fill="hold"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p:cTn id="57" dur="1000" fill="hold"/>
                                        <p:tgtEl>
                                          <p:spTgt spid="17"/>
                                        </p:tgtEl>
                                        <p:attrNameLst>
                                          <p:attrName>ppt_w</p:attrName>
                                        </p:attrNameLst>
                                      </p:cBhvr>
                                      <p:tavLst>
                                        <p:tav tm="0">
                                          <p:val>
                                            <p:fltVal val="0"/>
                                          </p:val>
                                        </p:tav>
                                        <p:tav tm="100000">
                                          <p:val>
                                            <p:strVal val="#ppt_w"/>
                                          </p:val>
                                        </p:tav>
                                      </p:tavLst>
                                    </p:anim>
                                    <p:anim calcmode="lin" valueType="num">
                                      <p:cBhvr>
                                        <p:cTn id="58" dur="1000" fill="hold"/>
                                        <p:tgtEl>
                                          <p:spTgt spid="17"/>
                                        </p:tgtEl>
                                        <p:attrNameLst>
                                          <p:attrName>ppt_h</p:attrName>
                                        </p:attrNameLst>
                                      </p:cBhvr>
                                      <p:tavLst>
                                        <p:tav tm="0">
                                          <p:val>
                                            <p:fltVal val="0"/>
                                          </p:val>
                                        </p:tav>
                                        <p:tav tm="100000">
                                          <p:val>
                                            <p:strVal val="#ppt_h"/>
                                          </p:val>
                                        </p:tav>
                                      </p:tavLst>
                                    </p:anim>
                                    <p:anim calcmode="lin" valueType="num">
                                      <p:cBhvr>
                                        <p:cTn id="59" dur="1000" fill="hold"/>
                                        <p:tgtEl>
                                          <p:spTgt spid="17"/>
                                        </p:tgtEl>
                                        <p:attrNameLst>
                                          <p:attrName>style.rotation</p:attrName>
                                        </p:attrNameLst>
                                      </p:cBhvr>
                                      <p:tavLst>
                                        <p:tav tm="0">
                                          <p:val>
                                            <p:fltVal val="90"/>
                                          </p:val>
                                        </p:tav>
                                        <p:tav tm="100000">
                                          <p:val>
                                            <p:fltVal val="0"/>
                                          </p:val>
                                        </p:tav>
                                      </p:tavLst>
                                    </p:anim>
                                    <p:animEffect transition="in" filter="fade">
                                      <p:cBhvr>
                                        <p:cTn id="60" dur="1000"/>
                                        <p:tgtEl>
                                          <p:spTgt spid="17"/>
                                        </p:tgtEl>
                                      </p:cBhvr>
                                    </p:animEffect>
                                  </p:childTnLst>
                                </p:cTn>
                              </p:par>
                              <p:par>
                                <p:cTn id="61" presetID="31" presetClass="entr" presetSubtype="0" fill="hold" nodeType="withEffect">
                                  <p:stCondLst>
                                    <p:cond delay="0"/>
                                  </p:stCondLst>
                                  <p:childTnLst>
                                    <p:set>
                                      <p:cBhvr>
                                        <p:cTn id="62" dur="1" fill="hold">
                                          <p:stCondLst>
                                            <p:cond delay="0"/>
                                          </p:stCondLst>
                                        </p:cTn>
                                        <p:tgtEl>
                                          <p:spTgt spid="18"/>
                                        </p:tgtEl>
                                        <p:attrNameLst>
                                          <p:attrName>style.visibility</p:attrName>
                                        </p:attrNameLst>
                                      </p:cBhvr>
                                      <p:to>
                                        <p:strVal val="visible"/>
                                      </p:to>
                                    </p:set>
                                    <p:anim calcmode="lin" valueType="num">
                                      <p:cBhvr>
                                        <p:cTn id="63" dur="1000" fill="hold"/>
                                        <p:tgtEl>
                                          <p:spTgt spid="18"/>
                                        </p:tgtEl>
                                        <p:attrNameLst>
                                          <p:attrName>ppt_w</p:attrName>
                                        </p:attrNameLst>
                                      </p:cBhvr>
                                      <p:tavLst>
                                        <p:tav tm="0">
                                          <p:val>
                                            <p:fltVal val="0"/>
                                          </p:val>
                                        </p:tav>
                                        <p:tav tm="100000">
                                          <p:val>
                                            <p:strVal val="#ppt_w"/>
                                          </p:val>
                                        </p:tav>
                                      </p:tavLst>
                                    </p:anim>
                                    <p:anim calcmode="lin" valueType="num">
                                      <p:cBhvr>
                                        <p:cTn id="64" dur="1000" fill="hold"/>
                                        <p:tgtEl>
                                          <p:spTgt spid="18"/>
                                        </p:tgtEl>
                                        <p:attrNameLst>
                                          <p:attrName>ppt_h</p:attrName>
                                        </p:attrNameLst>
                                      </p:cBhvr>
                                      <p:tavLst>
                                        <p:tav tm="0">
                                          <p:val>
                                            <p:fltVal val="0"/>
                                          </p:val>
                                        </p:tav>
                                        <p:tav tm="100000">
                                          <p:val>
                                            <p:strVal val="#ppt_h"/>
                                          </p:val>
                                        </p:tav>
                                      </p:tavLst>
                                    </p:anim>
                                    <p:anim calcmode="lin" valueType="num">
                                      <p:cBhvr>
                                        <p:cTn id="65" dur="1000" fill="hold"/>
                                        <p:tgtEl>
                                          <p:spTgt spid="18"/>
                                        </p:tgtEl>
                                        <p:attrNameLst>
                                          <p:attrName>style.rotation</p:attrName>
                                        </p:attrNameLst>
                                      </p:cBhvr>
                                      <p:tavLst>
                                        <p:tav tm="0">
                                          <p:val>
                                            <p:fltVal val="90"/>
                                          </p:val>
                                        </p:tav>
                                        <p:tav tm="100000">
                                          <p:val>
                                            <p:fltVal val="0"/>
                                          </p:val>
                                        </p:tav>
                                      </p:tavLst>
                                    </p:anim>
                                    <p:animEffect transition="in" filter="fade">
                                      <p:cBhvr>
                                        <p:cTn id="66" dur="1000"/>
                                        <p:tgtEl>
                                          <p:spTgt spid="18"/>
                                        </p:tgtEl>
                                      </p:cBhvr>
                                    </p:animEffect>
                                  </p:childTnLst>
                                </p:cTn>
                              </p:par>
                              <p:par>
                                <p:cTn id="67" presetID="31" presetClass="entr" presetSubtype="0"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anim calcmode="lin" valueType="num">
                                      <p:cBhvr>
                                        <p:cTn id="69" dur="1000" fill="hold"/>
                                        <p:tgtEl>
                                          <p:spTgt spid="23"/>
                                        </p:tgtEl>
                                        <p:attrNameLst>
                                          <p:attrName>ppt_w</p:attrName>
                                        </p:attrNameLst>
                                      </p:cBhvr>
                                      <p:tavLst>
                                        <p:tav tm="0">
                                          <p:val>
                                            <p:fltVal val="0"/>
                                          </p:val>
                                        </p:tav>
                                        <p:tav tm="100000">
                                          <p:val>
                                            <p:strVal val="#ppt_w"/>
                                          </p:val>
                                        </p:tav>
                                      </p:tavLst>
                                    </p:anim>
                                    <p:anim calcmode="lin" valueType="num">
                                      <p:cBhvr>
                                        <p:cTn id="70" dur="1000" fill="hold"/>
                                        <p:tgtEl>
                                          <p:spTgt spid="23"/>
                                        </p:tgtEl>
                                        <p:attrNameLst>
                                          <p:attrName>ppt_h</p:attrName>
                                        </p:attrNameLst>
                                      </p:cBhvr>
                                      <p:tavLst>
                                        <p:tav tm="0">
                                          <p:val>
                                            <p:fltVal val="0"/>
                                          </p:val>
                                        </p:tav>
                                        <p:tav tm="100000">
                                          <p:val>
                                            <p:strVal val="#ppt_h"/>
                                          </p:val>
                                        </p:tav>
                                      </p:tavLst>
                                    </p:anim>
                                    <p:anim calcmode="lin" valueType="num">
                                      <p:cBhvr>
                                        <p:cTn id="71" dur="1000" fill="hold"/>
                                        <p:tgtEl>
                                          <p:spTgt spid="23"/>
                                        </p:tgtEl>
                                        <p:attrNameLst>
                                          <p:attrName>style.rotation</p:attrName>
                                        </p:attrNameLst>
                                      </p:cBhvr>
                                      <p:tavLst>
                                        <p:tav tm="0">
                                          <p:val>
                                            <p:fltVal val="90"/>
                                          </p:val>
                                        </p:tav>
                                        <p:tav tm="100000">
                                          <p:val>
                                            <p:fltVal val="0"/>
                                          </p:val>
                                        </p:tav>
                                      </p:tavLst>
                                    </p:anim>
                                    <p:animEffect transition="in" filter="fade">
                                      <p:cBhvr>
                                        <p:cTn id="72" dur="1000"/>
                                        <p:tgtEl>
                                          <p:spTgt spid="23"/>
                                        </p:tgtEl>
                                      </p:cBhvr>
                                    </p:animEffect>
                                  </p:childTnLst>
                                </p:cTn>
                              </p:par>
                              <p:par>
                                <p:cTn id="73" presetID="31" presetClass="entr" presetSubtype="0" fill="hold" nodeType="withEffect">
                                  <p:stCondLst>
                                    <p:cond delay="0"/>
                                  </p:stCondLst>
                                  <p:childTnLst>
                                    <p:set>
                                      <p:cBhvr>
                                        <p:cTn id="74" dur="1" fill="hold">
                                          <p:stCondLst>
                                            <p:cond delay="0"/>
                                          </p:stCondLst>
                                        </p:cTn>
                                        <p:tgtEl>
                                          <p:spTgt spid="11"/>
                                        </p:tgtEl>
                                        <p:attrNameLst>
                                          <p:attrName>style.visibility</p:attrName>
                                        </p:attrNameLst>
                                      </p:cBhvr>
                                      <p:to>
                                        <p:strVal val="visible"/>
                                      </p:to>
                                    </p:set>
                                    <p:anim calcmode="lin" valueType="num">
                                      <p:cBhvr>
                                        <p:cTn id="75" dur="1000" fill="hold"/>
                                        <p:tgtEl>
                                          <p:spTgt spid="11"/>
                                        </p:tgtEl>
                                        <p:attrNameLst>
                                          <p:attrName>ppt_w</p:attrName>
                                        </p:attrNameLst>
                                      </p:cBhvr>
                                      <p:tavLst>
                                        <p:tav tm="0">
                                          <p:val>
                                            <p:fltVal val="0"/>
                                          </p:val>
                                        </p:tav>
                                        <p:tav tm="100000">
                                          <p:val>
                                            <p:strVal val="#ppt_w"/>
                                          </p:val>
                                        </p:tav>
                                      </p:tavLst>
                                    </p:anim>
                                    <p:anim calcmode="lin" valueType="num">
                                      <p:cBhvr>
                                        <p:cTn id="76" dur="1000" fill="hold"/>
                                        <p:tgtEl>
                                          <p:spTgt spid="11"/>
                                        </p:tgtEl>
                                        <p:attrNameLst>
                                          <p:attrName>ppt_h</p:attrName>
                                        </p:attrNameLst>
                                      </p:cBhvr>
                                      <p:tavLst>
                                        <p:tav tm="0">
                                          <p:val>
                                            <p:fltVal val="0"/>
                                          </p:val>
                                        </p:tav>
                                        <p:tav tm="100000">
                                          <p:val>
                                            <p:strVal val="#ppt_h"/>
                                          </p:val>
                                        </p:tav>
                                      </p:tavLst>
                                    </p:anim>
                                    <p:anim calcmode="lin" valueType="num">
                                      <p:cBhvr>
                                        <p:cTn id="77" dur="1000" fill="hold"/>
                                        <p:tgtEl>
                                          <p:spTgt spid="11"/>
                                        </p:tgtEl>
                                        <p:attrNameLst>
                                          <p:attrName>style.rotation</p:attrName>
                                        </p:attrNameLst>
                                      </p:cBhvr>
                                      <p:tavLst>
                                        <p:tav tm="0">
                                          <p:val>
                                            <p:fltVal val="90"/>
                                          </p:val>
                                        </p:tav>
                                        <p:tav tm="100000">
                                          <p:val>
                                            <p:fltVal val="0"/>
                                          </p:val>
                                        </p:tav>
                                      </p:tavLst>
                                    </p:anim>
                                    <p:animEffect transition="in" filter="fade">
                                      <p:cBhvr>
                                        <p:cTn id="78" dur="1000"/>
                                        <p:tgtEl>
                                          <p:spTgt spid="11"/>
                                        </p:tgtEl>
                                      </p:cBhvr>
                                    </p:animEffect>
                                  </p:childTnLst>
                                </p:cTn>
                              </p:par>
                              <p:par>
                                <p:cTn id="79" presetID="31" presetClass="entr" presetSubtype="0" fill="hold" grpId="0" nodeType="withEffect">
                                  <p:stCondLst>
                                    <p:cond delay="0"/>
                                  </p:stCondLst>
                                  <p:childTnLst>
                                    <p:set>
                                      <p:cBhvr>
                                        <p:cTn id="80" dur="1" fill="hold">
                                          <p:stCondLst>
                                            <p:cond delay="0"/>
                                          </p:stCondLst>
                                        </p:cTn>
                                        <p:tgtEl>
                                          <p:spTgt spid="22"/>
                                        </p:tgtEl>
                                        <p:attrNameLst>
                                          <p:attrName>style.visibility</p:attrName>
                                        </p:attrNameLst>
                                      </p:cBhvr>
                                      <p:to>
                                        <p:strVal val="visible"/>
                                      </p:to>
                                    </p:set>
                                    <p:anim calcmode="lin" valueType="num">
                                      <p:cBhvr>
                                        <p:cTn id="81" dur="1000" fill="hold"/>
                                        <p:tgtEl>
                                          <p:spTgt spid="22"/>
                                        </p:tgtEl>
                                        <p:attrNameLst>
                                          <p:attrName>ppt_w</p:attrName>
                                        </p:attrNameLst>
                                      </p:cBhvr>
                                      <p:tavLst>
                                        <p:tav tm="0">
                                          <p:val>
                                            <p:fltVal val="0"/>
                                          </p:val>
                                        </p:tav>
                                        <p:tav tm="100000">
                                          <p:val>
                                            <p:strVal val="#ppt_w"/>
                                          </p:val>
                                        </p:tav>
                                      </p:tavLst>
                                    </p:anim>
                                    <p:anim calcmode="lin" valueType="num">
                                      <p:cBhvr>
                                        <p:cTn id="82" dur="1000" fill="hold"/>
                                        <p:tgtEl>
                                          <p:spTgt spid="22"/>
                                        </p:tgtEl>
                                        <p:attrNameLst>
                                          <p:attrName>ppt_h</p:attrName>
                                        </p:attrNameLst>
                                      </p:cBhvr>
                                      <p:tavLst>
                                        <p:tav tm="0">
                                          <p:val>
                                            <p:fltVal val="0"/>
                                          </p:val>
                                        </p:tav>
                                        <p:tav tm="100000">
                                          <p:val>
                                            <p:strVal val="#ppt_h"/>
                                          </p:val>
                                        </p:tav>
                                      </p:tavLst>
                                    </p:anim>
                                    <p:anim calcmode="lin" valueType="num">
                                      <p:cBhvr>
                                        <p:cTn id="83" dur="1000" fill="hold"/>
                                        <p:tgtEl>
                                          <p:spTgt spid="22"/>
                                        </p:tgtEl>
                                        <p:attrNameLst>
                                          <p:attrName>style.rotation</p:attrName>
                                        </p:attrNameLst>
                                      </p:cBhvr>
                                      <p:tavLst>
                                        <p:tav tm="0">
                                          <p:val>
                                            <p:fltVal val="90"/>
                                          </p:val>
                                        </p:tav>
                                        <p:tav tm="100000">
                                          <p:val>
                                            <p:fltVal val="0"/>
                                          </p:val>
                                        </p:tav>
                                      </p:tavLst>
                                    </p:anim>
                                    <p:animEffect transition="in" filter="fade">
                                      <p:cBhvr>
                                        <p:cTn id="84" dur="1000"/>
                                        <p:tgtEl>
                                          <p:spTgt spid="22"/>
                                        </p:tgtEl>
                                      </p:cBhvr>
                                    </p:animEffect>
                                  </p:childTnLst>
                                </p:cTn>
                              </p:par>
                              <p:par>
                                <p:cTn id="85" presetID="31" presetClass="entr" presetSubtype="0" fill="hold" nodeType="withEffect">
                                  <p:stCondLst>
                                    <p:cond delay="0"/>
                                  </p:stCondLst>
                                  <p:childTnLst>
                                    <p:set>
                                      <p:cBhvr>
                                        <p:cTn id="86" dur="1" fill="hold">
                                          <p:stCondLst>
                                            <p:cond delay="0"/>
                                          </p:stCondLst>
                                        </p:cTn>
                                        <p:tgtEl>
                                          <p:spTgt spid="16"/>
                                        </p:tgtEl>
                                        <p:attrNameLst>
                                          <p:attrName>style.visibility</p:attrName>
                                        </p:attrNameLst>
                                      </p:cBhvr>
                                      <p:to>
                                        <p:strVal val="visible"/>
                                      </p:to>
                                    </p:set>
                                    <p:anim calcmode="lin" valueType="num">
                                      <p:cBhvr>
                                        <p:cTn id="87" dur="1000" fill="hold"/>
                                        <p:tgtEl>
                                          <p:spTgt spid="16"/>
                                        </p:tgtEl>
                                        <p:attrNameLst>
                                          <p:attrName>ppt_w</p:attrName>
                                        </p:attrNameLst>
                                      </p:cBhvr>
                                      <p:tavLst>
                                        <p:tav tm="0">
                                          <p:val>
                                            <p:fltVal val="0"/>
                                          </p:val>
                                        </p:tav>
                                        <p:tav tm="100000">
                                          <p:val>
                                            <p:strVal val="#ppt_w"/>
                                          </p:val>
                                        </p:tav>
                                      </p:tavLst>
                                    </p:anim>
                                    <p:anim calcmode="lin" valueType="num">
                                      <p:cBhvr>
                                        <p:cTn id="88" dur="1000" fill="hold"/>
                                        <p:tgtEl>
                                          <p:spTgt spid="16"/>
                                        </p:tgtEl>
                                        <p:attrNameLst>
                                          <p:attrName>ppt_h</p:attrName>
                                        </p:attrNameLst>
                                      </p:cBhvr>
                                      <p:tavLst>
                                        <p:tav tm="0">
                                          <p:val>
                                            <p:fltVal val="0"/>
                                          </p:val>
                                        </p:tav>
                                        <p:tav tm="100000">
                                          <p:val>
                                            <p:strVal val="#ppt_h"/>
                                          </p:val>
                                        </p:tav>
                                      </p:tavLst>
                                    </p:anim>
                                    <p:anim calcmode="lin" valueType="num">
                                      <p:cBhvr>
                                        <p:cTn id="89" dur="1000" fill="hold"/>
                                        <p:tgtEl>
                                          <p:spTgt spid="16"/>
                                        </p:tgtEl>
                                        <p:attrNameLst>
                                          <p:attrName>style.rotation</p:attrName>
                                        </p:attrNameLst>
                                      </p:cBhvr>
                                      <p:tavLst>
                                        <p:tav tm="0">
                                          <p:val>
                                            <p:fltVal val="90"/>
                                          </p:val>
                                        </p:tav>
                                        <p:tav tm="100000">
                                          <p:val>
                                            <p:fltVal val="0"/>
                                          </p:val>
                                        </p:tav>
                                      </p:tavLst>
                                    </p:anim>
                                    <p:animEffect transition="in" filter="fade">
                                      <p:cBhvr>
                                        <p:cTn id="90"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0" grpId="0" animBg="1"/>
      <p:bldP spid="19" grpId="0"/>
      <p:bldP spid="22" grpId="0" animBg="1"/>
      <p:bldP spid="2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4B1F3059-1C5D-4027-A664-6197D573F006}"/>
              </a:ext>
            </a:extLst>
          </p:cNvPr>
          <p:cNvSpPr/>
          <p:nvPr/>
        </p:nvSpPr>
        <p:spPr>
          <a:xfrm>
            <a:off x="-12700" y="-12700"/>
            <a:ext cx="3505200" cy="6883400"/>
          </a:xfrm>
          <a:custGeom>
            <a:avLst/>
            <a:gdLst>
              <a:gd name="connsiteX0" fmla="*/ 12700 w 3505200"/>
              <a:gd name="connsiteY0" fmla="*/ 12700 h 6883400"/>
              <a:gd name="connsiteX1" fmla="*/ 3505200 w 3505200"/>
              <a:gd name="connsiteY1" fmla="*/ 0 h 6883400"/>
              <a:gd name="connsiteX2" fmla="*/ 1663700 w 3505200"/>
              <a:gd name="connsiteY2" fmla="*/ 6883400 h 6883400"/>
              <a:gd name="connsiteX3" fmla="*/ 0 w 3505200"/>
              <a:gd name="connsiteY3" fmla="*/ 6883400 h 6883400"/>
              <a:gd name="connsiteX4" fmla="*/ 12700 w 35052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5200" h="6883400">
                <a:moveTo>
                  <a:pt x="12700" y="12700"/>
                </a:moveTo>
                <a:lnTo>
                  <a:pt x="3505200" y="0"/>
                </a:lnTo>
                <a:lnTo>
                  <a:pt x="1663700" y="6883400"/>
                </a:lnTo>
                <a:lnTo>
                  <a:pt x="0" y="6883400"/>
                </a:lnTo>
                <a:cubicBezTo>
                  <a:pt x="4233" y="4593167"/>
                  <a:pt x="8467" y="2302933"/>
                  <a:pt x="12700" y="12700"/>
                </a:cubicBez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
            <a:extLst>
              <a:ext uri="{FF2B5EF4-FFF2-40B4-BE49-F238E27FC236}">
                <a16:creationId xmlns:a16="http://schemas.microsoft.com/office/drawing/2014/main" id="{D71ECB3D-DFC8-48C2-8F5A-2F57B29A057A}"/>
              </a:ext>
            </a:extLst>
          </p:cNvPr>
          <p:cNvSpPr/>
          <p:nvPr/>
        </p:nvSpPr>
        <p:spPr>
          <a:xfrm>
            <a:off x="1651000" y="-25400"/>
            <a:ext cx="10071100" cy="6908800"/>
          </a:xfrm>
          <a:custGeom>
            <a:avLst/>
            <a:gdLst>
              <a:gd name="connsiteX0" fmla="*/ 1828800 w 10071100"/>
              <a:gd name="connsiteY0" fmla="*/ 0 h 6908800"/>
              <a:gd name="connsiteX1" fmla="*/ 0 w 10071100"/>
              <a:gd name="connsiteY1" fmla="*/ 6908800 h 6908800"/>
              <a:gd name="connsiteX2" fmla="*/ 10071100 w 10071100"/>
              <a:gd name="connsiteY2" fmla="*/ 6896100 h 6908800"/>
              <a:gd name="connsiteX3" fmla="*/ 6083300 w 10071100"/>
              <a:gd name="connsiteY3" fmla="*/ 25400 h 6908800"/>
              <a:gd name="connsiteX4" fmla="*/ 1828800 w 10071100"/>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1100" h="6908800">
                <a:moveTo>
                  <a:pt x="1828800" y="0"/>
                </a:moveTo>
                <a:lnTo>
                  <a:pt x="0" y="6908800"/>
                </a:lnTo>
                <a:lnTo>
                  <a:pt x="10071100" y="6896100"/>
                </a:lnTo>
                <a:lnTo>
                  <a:pt x="6083300" y="25400"/>
                </a:lnTo>
                <a:lnTo>
                  <a:pt x="1828800" y="0"/>
                </a:lnTo>
                <a:close/>
              </a:path>
            </a:pathLst>
          </a:custGeom>
          <a:solidFill>
            <a:srgbClr val="F6B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任意多边形: 形状 5">
            <a:extLst>
              <a:ext uri="{FF2B5EF4-FFF2-40B4-BE49-F238E27FC236}">
                <a16:creationId xmlns:a16="http://schemas.microsoft.com/office/drawing/2014/main" id="{308E788A-80AE-44B3-A0C3-815597C500CB}"/>
              </a:ext>
            </a:extLst>
          </p:cNvPr>
          <p:cNvSpPr/>
          <p:nvPr/>
        </p:nvSpPr>
        <p:spPr>
          <a:xfrm>
            <a:off x="7737475" y="-12700"/>
            <a:ext cx="4467225" cy="6899275"/>
          </a:xfrm>
          <a:custGeom>
            <a:avLst/>
            <a:gdLst>
              <a:gd name="connsiteX0" fmla="*/ 0 w 4457700"/>
              <a:gd name="connsiteY0" fmla="*/ 0 h 6896100"/>
              <a:gd name="connsiteX1" fmla="*/ 4457700 w 4457700"/>
              <a:gd name="connsiteY1" fmla="*/ 12700 h 6896100"/>
              <a:gd name="connsiteX2" fmla="*/ 4457700 w 4457700"/>
              <a:gd name="connsiteY2" fmla="*/ 6896100 h 6896100"/>
              <a:gd name="connsiteX3" fmla="*/ 4000500 w 4457700"/>
              <a:gd name="connsiteY3" fmla="*/ 6883400 h 6896100"/>
              <a:gd name="connsiteX4" fmla="*/ 0 w 4457700"/>
              <a:gd name="connsiteY4" fmla="*/ 0 h 6896100"/>
              <a:gd name="connsiteX0" fmla="*/ 0 w 4457700"/>
              <a:gd name="connsiteY0" fmla="*/ 0 h 6911975"/>
              <a:gd name="connsiteX1" fmla="*/ 4457700 w 4457700"/>
              <a:gd name="connsiteY1" fmla="*/ 12700 h 6911975"/>
              <a:gd name="connsiteX2" fmla="*/ 4457700 w 4457700"/>
              <a:gd name="connsiteY2" fmla="*/ 6896100 h 6911975"/>
              <a:gd name="connsiteX3" fmla="*/ 3981450 w 4457700"/>
              <a:gd name="connsiteY3" fmla="*/ 6911975 h 6911975"/>
              <a:gd name="connsiteX4" fmla="*/ 0 w 4457700"/>
              <a:gd name="connsiteY4" fmla="*/ 0 h 6911975"/>
              <a:gd name="connsiteX0" fmla="*/ 0 w 4448175"/>
              <a:gd name="connsiteY0" fmla="*/ 34925 h 6899275"/>
              <a:gd name="connsiteX1" fmla="*/ 4448175 w 4448175"/>
              <a:gd name="connsiteY1" fmla="*/ 0 h 6899275"/>
              <a:gd name="connsiteX2" fmla="*/ 4448175 w 4448175"/>
              <a:gd name="connsiteY2" fmla="*/ 6883400 h 6899275"/>
              <a:gd name="connsiteX3" fmla="*/ 3971925 w 4448175"/>
              <a:gd name="connsiteY3" fmla="*/ 6899275 h 6899275"/>
              <a:gd name="connsiteX4" fmla="*/ 0 w 4448175"/>
              <a:gd name="connsiteY4" fmla="*/ 34925 h 6899275"/>
              <a:gd name="connsiteX0" fmla="*/ 0 w 4467225"/>
              <a:gd name="connsiteY0" fmla="*/ 6350 h 6899275"/>
              <a:gd name="connsiteX1" fmla="*/ 4467225 w 4467225"/>
              <a:gd name="connsiteY1" fmla="*/ 0 h 6899275"/>
              <a:gd name="connsiteX2" fmla="*/ 4467225 w 4467225"/>
              <a:gd name="connsiteY2" fmla="*/ 6883400 h 6899275"/>
              <a:gd name="connsiteX3" fmla="*/ 3990975 w 4467225"/>
              <a:gd name="connsiteY3" fmla="*/ 6899275 h 6899275"/>
              <a:gd name="connsiteX4" fmla="*/ 0 w 4467225"/>
              <a:gd name="connsiteY4" fmla="*/ 6350 h 689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7225" h="6899275">
                <a:moveTo>
                  <a:pt x="0" y="6350"/>
                </a:moveTo>
                <a:lnTo>
                  <a:pt x="4467225" y="0"/>
                </a:lnTo>
                <a:lnTo>
                  <a:pt x="4467225" y="6883400"/>
                </a:lnTo>
                <a:lnTo>
                  <a:pt x="3990975" y="6899275"/>
                </a:lnTo>
                <a:lnTo>
                  <a:pt x="0" y="6350"/>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6">
            <a:extLst>
              <a:ext uri="{FF2B5EF4-FFF2-40B4-BE49-F238E27FC236}">
                <a16:creationId xmlns:a16="http://schemas.microsoft.com/office/drawing/2014/main" id="{D7613381-F828-4CF3-8E77-C82AFD27146E}"/>
              </a:ext>
            </a:extLst>
          </p:cNvPr>
          <p:cNvGrpSpPr/>
          <p:nvPr/>
        </p:nvGrpSpPr>
        <p:grpSpPr>
          <a:xfrm>
            <a:off x="461736" y="336783"/>
            <a:ext cx="11260364" cy="6066967"/>
            <a:chOff x="461736" y="336783"/>
            <a:chExt cx="11260364" cy="6066967"/>
          </a:xfrm>
        </p:grpSpPr>
        <p:sp>
          <p:nvSpPr>
            <p:cNvPr id="8" name="矩形: 圆角 7">
              <a:extLst>
                <a:ext uri="{FF2B5EF4-FFF2-40B4-BE49-F238E27FC236}">
                  <a16:creationId xmlns:a16="http://schemas.microsoft.com/office/drawing/2014/main" id="{B2E6F996-B125-43A3-A5AF-E0E75C6C716F}"/>
                </a:ext>
              </a:extLst>
            </p:cNvPr>
            <p:cNvSpPr/>
            <p:nvPr/>
          </p:nvSpPr>
          <p:spPr>
            <a:xfrm>
              <a:off x="461736" y="336783"/>
              <a:ext cx="11260364" cy="6066967"/>
            </a:xfrm>
            <a:prstGeom prst="roundRect">
              <a:avLst>
                <a:gd name="adj" fmla="val 1595"/>
              </a:avLst>
            </a:prstGeom>
            <a:solidFill>
              <a:schemeClr val="bg1"/>
            </a:solidFill>
            <a:ln>
              <a:noFill/>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圆角 8">
              <a:extLst>
                <a:ext uri="{FF2B5EF4-FFF2-40B4-BE49-F238E27FC236}">
                  <a16:creationId xmlns:a16="http://schemas.microsoft.com/office/drawing/2014/main" id="{1E9BDDCD-6382-459D-958F-775801A6FA9E}"/>
                </a:ext>
              </a:extLst>
            </p:cNvPr>
            <p:cNvSpPr/>
            <p:nvPr/>
          </p:nvSpPr>
          <p:spPr>
            <a:xfrm>
              <a:off x="798286" y="624115"/>
              <a:ext cx="10580913" cy="5471886"/>
            </a:xfrm>
            <a:prstGeom prst="roundRect">
              <a:avLst>
                <a:gd name="adj" fmla="val 1595"/>
              </a:avLst>
            </a:prstGeom>
            <a:noFill/>
            <a:ln w="15875">
              <a:solidFill>
                <a:schemeClr val="tx1">
                  <a:lumMod val="95000"/>
                  <a:lumOff val="5000"/>
                </a:schemeClr>
              </a:solidFill>
              <a:prstDash val="dash"/>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13" name="图片 12">
            <a:extLst>
              <a:ext uri="{FF2B5EF4-FFF2-40B4-BE49-F238E27FC236}">
                <a16:creationId xmlns:a16="http://schemas.microsoft.com/office/drawing/2014/main" id="{88479DFB-F5AE-43B6-9ECC-7725300D62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955562" y="788456"/>
            <a:ext cx="538163" cy="404813"/>
          </a:xfrm>
          <a:prstGeom prst="rect">
            <a:avLst/>
          </a:prstGeom>
        </p:spPr>
      </p:pic>
      <p:pic>
        <p:nvPicPr>
          <p:cNvPr id="3" name="图片 2">
            <a:extLst>
              <a:ext uri="{FF2B5EF4-FFF2-40B4-BE49-F238E27FC236}">
                <a16:creationId xmlns:a16="http://schemas.microsoft.com/office/drawing/2014/main" id="{7F9036AD-435B-AD79-9803-68B81E3466F0}"/>
              </a:ext>
            </a:extLst>
          </p:cNvPr>
          <p:cNvPicPr>
            <a:picLocks noChangeAspect="1"/>
          </p:cNvPicPr>
          <p:nvPr/>
        </p:nvPicPr>
        <p:blipFill>
          <a:blip r:embed="rId4"/>
          <a:stretch>
            <a:fillRect/>
          </a:stretch>
        </p:blipFill>
        <p:spPr>
          <a:xfrm>
            <a:off x="3855526" y="750338"/>
            <a:ext cx="4480948" cy="5357324"/>
          </a:xfrm>
          <a:prstGeom prst="rect">
            <a:avLst/>
          </a:prstGeom>
        </p:spPr>
      </p:pic>
    </p:spTree>
    <p:extLst>
      <p:ext uri="{BB962C8B-B14F-4D97-AF65-F5344CB8AC3E}">
        <p14:creationId xmlns:p14="http://schemas.microsoft.com/office/powerpoint/2010/main" val="2236510737"/>
      </p:ext>
    </p:extLst>
  </p:cSld>
  <p:clrMapOvr>
    <a:masterClrMapping/>
  </p:clrMapOvr>
  <mc:AlternateContent xmlns:mc="http://schemas.openxmlformats.org/markup-compatibility/2006">
    <mc:Choice xmlns:p14="http://schemas.microsoft.com/office/powerpoint/2010/main" Requires="p14">
      <p:transition spd="slow" p14:dur="175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75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750"/>
                                        <p:tgtEl>
                                          <p:spTgt spid="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750"/>
                                        <p:tgtEl>
                                          <p:spTgt spid="5"/>
                                        </p:tgtEl>
                                      </p:cBhvr>
                                    </p:animEffect>
                                  </p:childTnLst>
                                </p:cTn>
                              </p:par>
                            </p:childTnLst>
                          </p:cTn>
                        </p:par>
                        <p:par>
                          <p:cTn id="14" fill="hold">
                            <p:stCondLst>
                              <p:cond delay="750"/>
                            </p:stCondLst>
                            <p:childTnLst>
                              <p:par>
                                <p:cTn id="15" presetID="53" presetClass="entr" presetSubtype="16"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750" fill="hold"/>
                                        <p:tgtEl>
                                          <p:spTgt spid="7"/>
                                        </p:tgtEl>
                                        <p:attrNameLst>
                                          <p:attrName>ppt_w</p:attrName>
                                        </p:attrNameLst>
                                      </p:cBhvr>
                                      <p:tavLst>
                                        <p:tav tm="0">
                                          <p:val>
                                            <p:fltVal val="0"/>
                                          </p:val>
                                        </p:tav>
                                        <p:tav tm="100000">
                                          <p:val>
                                            <p:strVal val="#ppt_w"/>
                                          </p:val>
                                        </p:tav>
                                      </p:tavLst>
                                    </p:anim>
                                    <p:anim calcmode="lin" valueType="num">
                                      <p:cBhvr>
                                        <p:cTn id="18" dur="750" fill="hold"/>
                                        <p:tgtEl>
                                          <p:spTgt spid="7"/>
                                        </p:tgtEl>
                                        <p:attrNameLst>
                                          <p:attrName>ppt_h</p:attrName>
                                        </p:attrNameLst>
                                      </p:cBhvr>
                                      <p:tavLst>
                                        <p:tav tm="0">
                                          <p:val>
                                            <p:fltVal val="0"/>
                                          </p:val>
                                        </p:tav>
                                        <p:tav tm="100000">
                                          <p:val>
                                            <p:strVal val="#ppt_h"/>
                                          </p:val>
                                        </p:tav>
                                      </p:tavLst>
                                    </p:anim>
                                    <p:animEffect transition="in" filter="fade">
                                      <p:cBhvr>
                                        <p:cTn id="19" dur="750"/>
                                        <p:tgtEl>
                                          <p:spTgt spid="7"/>
                                        </p:tgtEl>
                                      </p:cBhvr>
                                    </p:animEffect>
                                  </p:childTnLst>
                                </p:cTn>
                              </p:par>
                            </p:childTnLst>
                          </p:cTn>
                        </p:par>
                        <p:par>
                          <p:cTn id="20" fill="hold">
                            <p:stCondLst>
                              <p:cond delay="1500"/>
                            </p:stCondLst>
                            <p:childTnLst>
                              <p:par>
                                <p:cTn id="21" presetID="22" presetClass="entr" presetSubtype="4"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4B1F3059-1C5D-4027-A664-6197D573F006}"/>
              </a:ext>
            </a:extLst>
          </p:cNvPr>
          <p:cNvSpPr/>
          <p:nvPr/>
        </p:nvSpPr>
        <p:spPr>
          <a:xfrm>
            <a:off x="-12700" y="-12700"/>
            <a:ext cx="3505200" cy="6883400"/>
          </a:xfrm>
          <a:custGeom>
            <a:avLst/>
            <a:gdLst>
              <a:gd name="connsiteX0" fmla="*/ 12700 w 3505200"/>
              <a:gd name="connsiteY0" fmla="*/ 12700 h 6883400"/>
              <a:gd name="connsiteX1" fmla="*/ 3505200 w 3505200"/>
              <a:gd name="connsiteY1" fmla="*/ 0 h 6883400"/>
              <a:gd name="connsiteX2" fmla="*/ 1663700 w 3505200"/>
              <a:gd name="connsiteY2" fmla="*/ 6883400 h 6883400"/>
              <a:gd name="connsiteX3" fmla="*/ 0 w 3505200"/>
              <a:gd name="connsiteY3" fmla="*/ 6883400 h 6883400"/>
              <a:gd name="connsiteX4" fmla="*/ 12700 w 35052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5200" h="6883400">
                <a:moveTo>
                  <a:pt x="12700" y="12700"/>
                </a:moveTo>
                <a:lnTo>
                  <a:pt x="3505200" y="0"/>
                </a:lnTo>
                <a:lnTo>
                  <a:pt x="1663700" y="6883400"/>
                </a:lnTo>
                <a:lnTo>
                  <a:pt x="0" y="6883400"/>
                </a:lnTo>
                <a:cubicBezTo>
                  <a:pt x="4233" y="4593167"/>
                  <a:pt x="8467" y="2302933"/>
                  <a:pt x="12700" y="12700"/>
                </a:cubicBez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
            <a:extLst>
              <a:ext uri="{FF2B5EF4-FFF2-40B4-BE49-F238E27FC236}">
                <a16:creationId xmlns:a16="http://schemas.microsoft.com/office/drawing/2014/main" id="{D71ECB3D-DFC8-48C2-8F5A-2F57B29A057A}"/>
              </a:ext>
            </a:extLst>
          </p:cNvPr>
          <p:cNvSpPr/>
          <p:nvPr/>
        </p:nvSpPr>
        <p:spPr>
          <a:xfrm>
            <a:off x="1651000" y="-25400"/>
            <a:ext cx="10071100" cy="6908800"/>
          </a:xfrm>
          <a:custGeom>
            <a:avLst/>
            <a:gdLst>
              <a:gd name="connsiteX0" fmla="*/ 1828800 w 10071100"/>
              <a:gd name="connsiteY0" fmla="*/ 0 h 6908800"/>
              <a:gd name="connsiteX1" fmla="*/ 0 w 10071100"/>
              <a:gd name="connsiteY1" fmla="*/ 6908800 h 6908800"/>
              <a:gd name="connsiteX2" fmla="*/ 10071100 w 10071100"/>
              <a:gd name="connsiteY2" fmla="*/ 6896100 h 6908800"/>
              <a:gd name="connsiteX3" fmla="*/ 6083300 w 10071100"/>
              <a:gd name="connsiteY3" fmla="*/ 25400 h 6908800"/>
              <a:gd name="connsiteX4" fmla="*/ 1828800 w 10071100"/>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1100" h="6908800">
                <a:moveTo>
                  <a:pt x="1828800" y="0"/>
                </a:moveTo>
                <a:lnTo>
                  <a:pt x="0" y="6908800"/>
                </a:lnTo>
                <a:lnTo>
                  <a:pt x="10071100" y="6896100"/>
                </a:lnTo>
                <a:lnTo>
                  <a:pt x="6083300" y="25400"/>
                </a:lnTo>
                <a:lnTo>
                  <a:pt x="1828800" y="0"/>
                </a:lnTo>
                <a:close/>
              </a:path>
            </a:pathLst>
          </a:custGeom>
          <a:solidFill>
            <a:srgbClr val="F6B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任意多边形: 形状 5">
            <a:extLst>
              <a:ext uri="{FF2B5EF4-FFF2-40B4-BE49-F238E27FC236}">
                <a16:creationId xmlns:a16="http://schemas.microsoft.com/office/drawing/2014/main" id="{308E788A-80AE-44B3-A0C3-815597C500CB}"/>
              </a:ext>
            </a:extLst>
          </p:cNvPr>
          <p:cNvSpPr/>
          <p:nvPr/>
        </p:nvSpPr>
        <p:spPr>
          <a:xfrm>
            <a:off x="7737475" y="-12700"/>
            <a:ext cx="4467225" cy="6899275"/>
          </a:xfrm>
          <a:custGeom>
            <a:avLst/>
            <a:gdLst>
              <a:gd name="connsiteX0" fmla="*/ 0 w 4457700"/>
              <a:gd name="connsiteY0" fmla="*/ 0 h 6896100"/>
              <a:gd name="connsiteX1" fmla="*/ 4457700 w 4457700"/>
              <a:gd name="connsiteY1" fmla="*/ 12700 h 6896100"/>
              <a:gd name="connsiteX2" fmla="*/ 4457700 w 4457700"/>
              <a:gd name="connsiteY2" fmla="*/ 6896100 h 6896100"/>
              <a:gd name="connsiteX3" fmla="*/ 4000500 w 4457700"/>
              <a:gd name="connsiteY3" fmla="*/ 6883400 h 6896100"/>
              <a:gd name="connsiteX4" fmla="*/ 0 w 4457700"/>
              <a:gd name="connsiteY4" fmla="*/ 0 h 6896100"/>
              <a:gd name="connsiteX0" fmla="*/ 0 w 4457700"/>
              <a:gd name="connsiteY0" fmla="*/ 0 h 6911975"/>
              <a:gd name="connsiteX1" fmla="*/ 4457700 w 4457700"/>
              <a:gd name="connsiteY1" fmla="*/ 12700 h 6911975"/>
              <a:gd name="connsiteX2" fmla="*/ 4457700 w 4457700"/>
              <a:gd name="connsiteY2" fmla="*/ 6896100 h 6911975"/>
              <a:gd name="connsiteX3" fmla="*/ 3981450 w 4457700"/>
              <a:gd name="connsiteY3" fmla="*/ 6911975 h 6911975"/>
              <a:gd name="connsiteX4" fmla="*/ 0 w 4457700"/>
              <a:gd name="connsiteY4" fmla="*/ 0 h 6911975"/>
              <a:gd name="connsiteX0" fmla="*/ 0 w 4448175"/>
              <a:gd name="connsiteY0" fmla="*/ 34925 h 6899275"/>
              <a:gd name="connsiteX1" fmla="*/ 4448175 w 4448175"/>
              <a:gd name="connsiteY1" fmla="*/ 0 h 6899275"/>
              <a:gd name="connsiteX2" fmla="*/ 4448175 w 4448175"/>
              <a:gd name="connsiteY2" fmla="*/ 6883400 h 6899275"/>
              <a:gd name="connsiteX3" fmla="*/ 3971925 w 4448175"/>
              <a:gd name="connsiteY3" fmla="*/ 6899275 h 6899275"/>
              <a:gd name="connsiteX4" fmla="*/ 0 w 4448175"/>
              <a:gd name="connsiteY4" fmla="*/ 34925 h 6899275"/>
              <a:gd name="connsiteX0" fmla="*/ 0 w 4467225"/>
              <a:gd name="connsiteY0" fmla="*/ 6350 h 6899275"/>
              <a:gd name="connsiteX1" fmla="*/ 4467225 w 4467225"/>
              <a:gd name="connsiteY1" fmla="*/ 0 h 6899275"/>
              <a:gd name="connsiteX2" fmla="*/ 4467225 w 4467225"/>
              <a:gd name="connsiteY2" fmla="*/ 6883400 h 6899275"/>
              <a:gd name="connsiteX3" fmla="*/ 3990975 w 4467225"/>
              <a:gd name="connsiteY3" fmla="*/ 6899275 h 6899275"/>
              <a:gd name="connsiteX4" fmla="*/ 0 w 4467225"/>
              <a:gd name="connsiteY4" fmla="*/ 6350 h 689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7225" h="6899275">
                <a:moveTo>
                  <a:pt x="0" y="6350"/>
                </a:moveTo>
                <a:lnTo>
                  <a:pt x="4467225" y="0"/>
                </a:lnTo>
                <a:lnTo>
                  <a:pt x="4467225" y="6883400"/>
                </a:lnTo>
                <a:lnTo>
                  <a:pt x="3990975" y="6899275"/>
                </a:lnTo>
                <a:lnTo>
                  <a:pt x="0" y="6350"/>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6">
            <a:extLst>
              <a:ext uri="{FF2B5EF4-FFF2-40B4-BE49-F238E27FC236}">
                <a16:creationId xmlns:a16="http://schemas.microsoft.com/office/drawing/2014/main" id="{D7613381-F828-4CF3-8E77-C82AFD27146E}"/>
              </a:ext>
            </a:extLst>
          </p:cNvPr>
          <p:cNvGrpSpPr/>
          <p:nvPr/>
        </p:nvGrpSpPr>
        <p:grpSpPr>
          <a:xfrm>
            <a:off x="461736" y="336783"/>
            <a:ext cx="11260364" cy="6066967"/>
            <a:chOff x="461736" y="336783"/>
            <a:chExt cx="11260364" cy="6066967"/>
          </a:xfrm>
        </p:grpSpPr>
        <p:sp>
          <p:nvSpPr>
            <p:cNvPr id="8" name="矩形: 圆角 7">
              <a:extLst>
                <a:ext uri="{FF2B5EF4-FFF2-40B4-BE49-F238E27FC236}">
                  <a16:creationId xmlns:a16="http://schemas.microsoft.com/office/drawing/2014/main" id="{B2E6F996-B125-43A3-A5AF-E0E75C6C716F}"/>
                </a:ext>
              </a:extLst>
            </p:cNvPr>
            <p:cNvSpPr/>
            <p:nvPr/>
          </p:nvSpPr>
          <p:spPr>
            <a:xfrm>
              <a:off x="461736" y="336783"/>
              <a:ext cx="11260364" cy="6066967"/>
            </a:xfrm>
            <a:prstGeom prst="roundRect">
              <a:avLst>
                <a:gd name="adj" fmla="val 1595"/>
              </a:avLst>
            </a:prstGeom>
            <a:solidFill>
              <a:schemeClr val="bg1"/>
            </a:solidFill>
            <a:ln>
              <a:noFill/>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圆角 8">
              <a:extLst>
                <a:ext uri="{FF2B5EF4-FFF2-40B4-BE49-F238E27FC236}">
                  <a16:creationId xmlns:a16="http://schemas.microsoft.com/office/drawing/2014/main" id="{1E9BDDCD-6382-459D-958F-775801A6FA9E}"/>
                </a:ext>
              </a:extLst>
            </p:cNvPr>
            <p:cNvSpPr/>
            <p:nvPr/>
          </p:nvSpPr>
          <p:spPr>
            <a:xfrm>
              <a:off x="798286" y="624115"/>
              <a:ext cx="10580913" cy="5471886"/>
            </a:xfrm>
            <a:prstGeom prst="roundRect">
              <a:avLst>
                <a:gd name="adj" fmla="val 1595"/>
              </a:avLst>
            </a:prstGeom>
            <a:noFill/>
            <a:ln w="15875">
              <a:solidFill>
                <a:schemeClr val="tx1">
                  <a:lumMod val="95000"/>
                  <a:lumOff val="5000"/>
                </a:schemeClr>
              </a:solidFill>
              <a:prstDash val="dash"/>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13" name="图片 12">
            <a:extLst>
              <a:ext uri="{FF2B5EF4-FFF2-40B4-BE49-F238E27FC236}">
                <a16:creationId xmlns:a16="http://schemas.microsoft.com/office/drawing/2014/main" id="{88479DFB-F5AE-43B6-9ECC-7725300D62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955562" y="788456"/>
            <a:ext cx="538163" cy="404813"/>
          </a:xfrm>
          <a:prstGeom prst="rect">
            <a:avLst/>
          </a:prstGeom>
        </p:spPr>
      </p:pic>
      <p:pic>
        <p:nvPicPr>
          <p:cNvPr id="11" name="图片 10">
            <a:extLst>
              <a:ext uri="{FF2B5EF4-FFF2-40B4-BE49-F238E27FC236}">
                <a16:creationId xmlns:a16="http://schemas.microsoft.com/office/drawing/2014/main" id="{2D9F8E7C-864D-26EE-230C-3BE05C5540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40924" y="1208784"/>
            <a:ext cx="5255228" cy="3942961"/>
          </a:xfrm>
          <a:prstGeom prst="rect">
            <a:avLst/>
          </a:prstGeom>
        </p:spPr>
      </p:pic>
      <p:pic>
        <p:nvPicPr>
          <p:cNvPr id="14" name="图片 13">
            <a:extLst>
              <a:ext uri="{FF2B5EF4-FFF2-40B4-BE49-F238E27FC236}">
                <a16:creationId xmlns:a16="http://schemas.microsoft.com/office/drawing/2014/main" id="{68CD232C-7A5F-F917-0D9F-01850773F6B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85512" y="721780"/>
            <a:ext cx="3613975" cy="4820522"/>
          </a:xfrm>
          <a:prstGeom prst="rect">
            <a:avLst/>
          </a:prstGeom>
        </p:spPr>
      </p:pic>
    </p:spTree>
    <p:extLst>
      <p:ext uri="{BB962C8B-B14F-4D97-AF65-F5344CB8AC3E}">
        <p14:creationId xmlns:p14="http://schemas.microsoft.com/office/powerpoint/2010/main" val="2960104318"/>
      </p:ext>
    </p:extLst>
  </p:cSld>
  <p:clrMapOvr>
    <a:masterClrMapping/>
  </p:clrMapOvr>
  <mc:AlternateContent xmlns:mc="http://schemas.openxmlformats.org/markup-compatibility/2006">
    <mc:Choice xmlns:p14="http://schemas.microsoft.com/office/powerpoint/2010/main" Requires="p14">
      <p:transition spd="slow" p14:dur="175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75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750"/>
                                        <p:tgtEl>
                                          <p:spTgt spid="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750"/>
                                        <p:tgtEl>
                                          <p:spTgt spid="5"/>
                                        </p:tgtEl>
                                      </p:cBhvr>
                                    </p:animEffect>
                                  </p:childTnLst>
                                </p:cTn>
                              </p:par>
                            </p:childTnLst>
                          </p:cTn>
                        </p:par>
                        <p:par>
                          <p:cTn id="14" fill="hold">
                            <p:stCondLst>
                              <p:cond delay="750"/>
                            </p:stCondLst>
                            <p:childTnLst>
                              <p:par>
                                <p:cTn id="15" presetID="53" presetClass="entr" presetSubtype="16"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750" fill="hold"/>
                                        <p:tgtEl>
                                          <p:spTgt spid="7"/>
                                        </p:tgtEl>
                                        <p:attrNameLst>
                                          <p:attrName>ppt_w</p:attrName>
                                        </p:attrNameLst>
                                      </p:cBhvr>
                                      <p:tavLst>
                                        <p:tav tm="0">
                                          <p:val>
                                            <p:fltVal val="0"/>
                                          </p:val>
                                        </p:tav>
                                        <p:tav tm="100000">
                                          <p:val>
                                            <p:strVal val="#ppt_w"/>
                                          </p:val>
                                        </p:tav>
                                      </p:tavLst>
                                    </p:anim>
                                    <p:anim calcmode="lin" valueType="num">
                                      <p:cBhvr>
                                        <p:cTn id="18" dur="750" fill="hold"/>
                                        <p:tgtEl>
                                          <p:spTgt spid="7"/>
                                        </p:tgtEl>
                                        <p:attrNameLst>
                                          <p:attrName>ppt_h</p:attrName>
                                        </p:attrNameLst>
                                      </p:cBhvr>
                                      <p:tavLst>
                                        <p:tav tm="0">
                                          <p:val>
                                            <p:fltVal val="0"/>
                                          </p:val>
                                        </p:tav>
                                        <p:tav tm="100000">
                                          <p:val>
                                            <p:strVal val="#ppt_h"/>
                                          </p:val>
                                        </p:tav>
                                      </p:tavLst>
                                    </p:anim>
                                    <p:animEffect transition="in" filter="fade">
                                      <p:cBhvr>
                                        <p:cTn id="19" dur="750"/>
                                        <p:tgtEl>
                                          <p:spTgt spid="7"/>
                                        </p:tgtEl>
                                      </p:cBhvr>
                                    </p:animEffect>
                                  </p:childTnLst>
                                </p:cTn>
                              </p:par>
                            </p:childTnLst>
                          </p:cTn>
                        </p:par>
                        <p:par>
                          <p:cTn id="20" fill="hold">
                            <p:stCondLst>
                              <p:cond delay="1500"/>
                            </p:stCondLst>
                            <p:childTnLst>
                              <p:par>
                                <p:cTn id="21" presetID="22" presetClass="entr" presetSubtype="4"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883A8C68-9946-42C7-82C9-2FE0DAE61D4A}"/>
              </a:ext>
            </a:extLst>
          </p:cNvPr>
          <p:cNvSpPr/>
          <p:nvPr/>
        </p:nvSpPr>
        <p:spPr>
          <a:xfrm>
            <a:off x="-12700" y="-12700"/>
            <a:ext cx="3505200" cy="6883400"/>
          </a:xfrm>
          <a:custGeom>
            <a:avLst/>
            <a:gdLst>
              <a:gd name="connsiteX0" fmla="*/ 12700 w 3505200"/>
              <a:gd name="connsiteY0" fmla="*/ 12700 h 6883400"/>
              <a:gd name="connsiteX1" fmla="*/ 3505200 w 3505200"/>
              <a:gd name="connsiteY1" fmla="*/ 0 h 6883400"/>
              <a:gd name="connsiteX2" fmla="*/ 1663700 w 3505200"/>
              <a:gd name="connsiteY2" fmla="*/ 6883400 h 6883400"/>
              <a:gd name="connsiteX3" fmla="*/ 0 w 3505200"/>
              <a:gd name="connsiteY3" fmla="*/ 6883400 h 6883400"/>
              <a:gd name="connsiteX4" fmla="*/ 12700 w 35052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5200" h="6883400">
                <a:moveTo>
                  <a:pt x="12700" y="12700"/>
                </a:moveTo>
                <a:lnTo>
                  <a:pt x="3505200" y="0"/>
                </a:lnTo>
                <a:lnTo>
                  <a:pt x="1663700" y="6883400"/>
                </a:lnTo>
                <a:lnTo>
                  <a:pt x="0" y="6883400"/>
                </a:lnTo>
                <a:cubicBezTo>
                  <a:pt x="4233" y="4593167"/>
                  <a:pt x="8467" y="2302933"/>
                  <a:pt x="12700" y="12700"/>
                </a:cubicBez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
            <a:extLst>
              <a:ext uri="{FF2B5EF4-FFF2-40B4-BE49-F238E27FC236}">
                <a16:creationId xmlns:a16="http://schemas.microsoft.com/office/drawing/2014/main" id="{9185846E-F018-4B65-83BD-B7847A836BAE}"/>
              </a:ext>
            </a:extLst>
          </p:cNvPr>
          <p:cNvSpPr/>
          <p:nvPr/>
        </p:nvSpPr>
        <p:spPr>
          <a:xfrm>
            <a:off x="1651000" y="-25400"/>
            <a:ext cx="10071100" cy="6908800"/>
          </a:xfrm>
          <a:custGeom>
            <a:avLst/>
            <a:gdLst>
              <a:gd name="connsiteX0" fmla="*/ 1828800 w 10071100"/>
              <a:gd name="connsiteY0" fmla="*/ 0 h 6908800"/>
              <a:gd name="connsiteX1" fmla="*/ 0 w 10071100"/>
              <a:gd name="connsiteY1" fmla="*/ 6908800 h 6908800"/>
              <a:gd name="connsiteX2" fmla="*/ 10071100 w 10071100"/>
              <a:gd name="connsiteY2" fmla="*/ 6896100 h 6908800"/>
              <a:gd name="connsiteX3" fmla="*/ 6083300 w 10071100"/>
              <a:gd name="connsiteY3" fmla="*/ 25400 h 6908800"/>
              <a:gd name="connsiteX4" fmla="*/ 1828800 w 10071100"/>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1100" h="6908800">
                <a:moveTo>
                  <a:pt x="1828800" y="0"/>
                </a:moveTo>
                <a:lnTo>
                  <a:pt x="0" y="6908800"/>
                </a:lnTo>
                <a:lnTo>
                  <a:pt x="10071100" y="6896100"/>
                </a:lnTo>
                <a:lnTo>
                  <a:pt x="6083300" y="25400"/>
                </a:lnTo>
                <a:lnTo>
                  <a:pt x="1828800" y="0"/>
                </a:lnTo>
                <a:close/>
              </a:path>
            </a:pathLst>
          </a:custGeom>
          <a:solidFill>
            <a:srgbClr val="F6B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任意多边形: 形状 5">
            <a:extLst>
              <a:ext uri="{FF2B5EF4-FFF2-40B4-BE49-F238E27FC236}">
                <a16:creationId xmlns:a16="http://schemas.microsoft.com/office/drawing/2014/main" id="{553BEBF0-52F3-42F9-B2DD-A4A8BFADBC4A}"/>
              </a:ext>
            </a:extLst>
          </p:cNvPr>
          <p:cNvSpPr/>
          <p:nvPr/>
        </p:nvSpPr>
        <p:spPr>
          <a:xfrm>
            <a:off x="7737475" y="-12700"/>
            <a:ext cx="4467225" cy="6899275"/>
          </a:xfrm>
          <a:custGeom>
            <a:avLst/>
            <a:gdLst>
              <a:gd name="connsiteX0" fmla="*/ 0 w 4457700"/>
              <a:gd name="connsiteY0" fmla="*/ 0 h 6896100"/>
              <a:gd name="connsiteX1" fmla="*/ 4457700 w 4457700"/>
              <a:gd name="connsiteY1" fmla="*/ 12700 h 6896100"/>
              <a:gd name="connsiteX2" fmla="*/ 4457700 w 4457700"/>
              <a:gd name="connsiteY2" fmla="*/ 6896100 h 6896100"/>
              <a:gd name="connsiteX3" fmla="*/ 4000500 w 4457700"/>
              <a:gd name="connsiteY3" fmla="*/ 6883400 h 6896100"/>
              <a:gd name="connsiteX4" fmla="*/ 0 w 4457700"/>
              <a:gd name="connsiteY4" fmla="*/ 0 h 6896100"/>
              <a:gd name="connsiteX0" fmla="*/ 0 w 4457700"/>
              <a:gd name="connsiteY0" fmla="*/ 0 h 6911975"/>
              <a:gd name="connsiteX1" fmla="*/ 4457700 w 4457700"/>
              <a:gd name="connsiteY1" fmla="*/ 12700 h 6911975"/>
              <a:gd name="connsiteX2" fmla="*/ 4457700 w 4457700"/>
              <a:gd name="connsiteY2" fmla="*/ 6896100 h 6911975"/>
              <a:gd name="connsiteX3" fmla="*/ 3981450 w 4457700"/>
              <a:gd name="connsiteY3" fmla="*/ 6911975 h 6911975"/>
              <a:gd name="connsiteX4" fmla="*/ 0 w 4457700"/>
              <a:gd name="connsiteY4" fmla="*/ 0 h 6911975"/>
              <a:gd name="connsiteX0" fmla="*/ 0 w 4448175"/>
              <a:gd name="connsiteY0" fmla="*/ 34925 h 6899275"/>
              <a:gd name="connsiteX1" fmla="*/ 4448175 w 4448175"/>
              <a:gd name="connsiteY1" fmla="*/ 0 h 6899275"/>
              <a:gd name="connsiteX2" fmla="*/ 4448175 w 4448175"/>
              <a:gd name="connsiteY2" fmla="*/ 6883400 h 6899275"/>
              <a:gd name="connsiteX3" fmla="*/ 3971925 w 4448175"/>
              <a:gd name="connsiteY3" fmla="*/ 6899275 h 6899275"/>
              <a:gd name="connsiteX4" fmla="*/ 0 w 4448175"/>
              <a:gd name="connsiteY4" fmla="*/ 34925 h 6899275"/>
              <a:gd name="connsiteX0" fmla="*/ 0 w 4467225"/>
              <a:gd name="connsiteY0" fmla="*/ 6350 h 6899275"/>
              <a:gd name="connsiteX1" fmla="*/ 4467225 w 4467225"/>
              <a:gd name="connsiteY1" fmla="*/ 0 h 6899275"/>
              <a:gd name="connsiteX2" fmla="*/ 4467225 w 4467225"/>
              <a:gd name="connsiteY2" fmla="*/ 6883400 h 6899275"/>
              <a:gd name="connsiteX3" fmla="*/ 3990975 w 4467225"/>
              <a:gd name="connsiteY3" fmla="*/ 6899275 h 6899275"/>
              <a:gd name="connsiteX4" fmla="*/ 0 w 4467225"/>
              <a:gd name="connsiteY4" fmla="*/ 6350 h 689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7225" h="6899275">
                <a:moveTo>
                  <a:pt x="0" y="6350"/>
                </a:moveTo>
                <a:lnTo>
                  <a:pt x="4467225" y="0"/>
                </a:lnTo>
                <a:lnTo>
                  <a:pt x="4467225" y="6883400"/>
                </a:lnTo>
                <a:lnTo>
                  <a:pt x="3990975" y="6899275"/>
                </a:lnTo>
                <a:lnTo>
                  <a:pt x="0" y="6350"/>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9" name="组合 8">
            <a:extLst>
              <a:ext uri="{FF2B5EF4-FFF2-40B4-BE49-F238E27FC236}">
                <a16:creationId xmlns:a16="http://schemas.microsoft.com/office/drawing/2014/main" id="{30161D24-99E6-4E77-AC4C-21120F89774A}"/>
              </a:ext>
            </a:extLst>
          </p:cNvPr>
          <p:cNvGrpSpPr/>
          <p:nvPr/>
        </p:nvGrpSpPr>
        <p:grpSpPr>
          <a:xfrm>
            <a:off x="461736" y="336783"/>
            <a:ext cx="11260364" cy="6066967"/>
            <a:chOff x="461736" y="336783"/>
            <a:chExt cx="11260364" cy="6066967"/>
          </a:xfrm>
        </p:grpSpPr>
        <p:sp>
          <p:nvSpPr>
            <p:cNvPr id="7" name="矩形: 圆角 6">
              <a:extLst>
                <a:ext uri="{FF2B5EF4-FFF2-40B4-BE49-F238E27FC236}">
                  <a16:creationId xmlns:a16="http://schemas.microsoft.com/office/drawing/2014/main" id="{BB0B2146-8135-4C64-811B-E3B1DD2C9D5A}"/>
                </a:ext>
              </a:extLst>
            </p:cNvPr>
            <p:cNvSpPr/>
            <p:nvPr/>
          </p:nvSpPr>
          <p:spPr>
            <a:xfrm>
              <a:off x="461736" y="336783"/>
              <a:ext cx="11260364" cy="6066967"/>
            </a:xfrm>
            <a:prstGeom prst="roundRect">
              <a:avLst>
                <a:gd name="adj" fmla="val 1595"/>
              </a:avLst>
            </a:prstGeom>
            <a:solidFill>
              <a:schemeClr val="bg1"/>
            </a:solidFill>
            <a:ln>
              <a:noFill/>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圆角 7">
              <a:extLst>
                <a:ext uri="{FF2B5EF4-FFF2-40B4-BE49-F238E27FC236}">
                  <a16:creationId xmlns:a16="http://schemas.microsoft.com/office/drawing/2014/main" id="{974EE83A-4580-4206-AE77-EBC9FA596595}"/>
                </a:ext>
              </a:extLst>
            </p:cNvPr>
            <p:cNvSpPr/>
            <p:nvPr/>
          </p:nvSpPr>
          <p:spPr>
            <a:xfrm>
              <a:off x="798286" y="624115"/>
              <a:ext cx="10580913" cy="5471886"/>
            </a:xfrm>
            <a:prstGeom prst="roundRect">
              <a:avLst>
                <a:gd name="adj" fmla="val 1595"/>
              </a:avLst>
            </a:prstGeom>
            <a:noFill/>
            <a:ln w="15875">
              <a:solidFill>
                <a:schemeClr val="tx1">
                  <a:lumMod val="95000"/>
                  <a:lumOff val="5000"/>
                </a:schemeClr>
              </a:solidFill>
              <a:prstDash val="dash"/>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0" name="矩形 9">
            <a:extLst>
              <a:ext uri="{FF2B5EF4-FFF2-40B4-BE49-F238E27FC236}">
                <a16:creationId xmlns:a16="http://schemas.microsoft.com/office/drawing/2014/main" id="{A6A7E688-13E2-4093-8903-EFE22618146C}"/>
              </a:ext>
            </a:extLst>
          </p:cNvPr>
          <p:cNvSpPr/>
          <p:nvPr/>
        </p:nvSpPr>
        <p:spPr>
          <a:xfrm>
            <a:off x="4151941" y="2044977"/>
            <a:ext cx="3753642" cy="584776"/>
          </a:xfrm>
          <a:prstGeom prst="rect">
            <a:avLst/>
          </a:prstGeom>
          <a:solidFill>
            <a:schemeClr val="bg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lumMod val="95000"/>
                    <a:lumOff val="5000"/>
                  </a:schemeClr>
                </a:solidFill>
                <a:cs typeface="+mn-ea"/>
                <a:sym typeface="+mn-lt"/>
              </a:rPr>
              <a:t>PART 10</a:t>
            </a:r>
            <a:endParaRPr lang="zh-CN" altLang="en-US" sz="2800" dirty="0">
              <a:solidFill>
                <a:schemeClr val="tx1">
                  <a:lumMod val="95000"/>
                  <a:lumOff val="5000"/>
                </a:schemeClr>
              </a:solidFill>
              <a:cs typeface="+mn-ea"/>
              <a:sym typeface="+mn-lt"/>
            </a:endParaRPr>
          </a:p>
        </p:txBody>
      </p:sp>
      <p:pic>
        <p:nvPicPr>
          <p:cNvPr id="11" name="图片 10">
            <a:extLst>
              <a:ext uri="{FF2B5EF4-FFF2-40B4-BE49-F238E27FC236}">
                <a16:creationId xmlns:a16="http://schemas.microsoft.com/office/drawing/2014/main" id="{3FC23526-3398-484D-A292-DD4EB7FCEB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1943" y="3507169"/>
            <a:ext cx="1019144" cy="1019144"/>
          </a:xfrm>
          <a:prstGeom prst="rect">
            <a:avLst/>
          </a:prstGeom>
        </p:spPr>
      </p:pic>
      <p:pic>
        <p:nvPicPr>
          <p:cNvPr id="12" name="图片 11">
            <a:extLst>
              <a:ext uri="{FF2B5EF4-FFF2-40B4-BE49-F238E27FC236}">
                <a16:creationId xmlns:a16="http://schemas.microsoft.com/office/drawing/2014/main" id="{762D5342-5F06-4A2E-BEFD-70028AAD6D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1345" y="2566652"/>
            <a:ext cx="1862082" cy="931041"/>
          </a:xfrm>
          <a:prstGeom prst="rect">
            <a:avLst/>
          </a:prstGeom>
        </p:spPr>
      </p:pic>
      <p:pic>
        <p:nvPicPr>
          <p:cNvPr id="13" name="图片 12">
            <a:extLst>
              <a:ext uri="{FF2B5EF4-FFF2-40B4-BE49-F238E27FC236}">
                <a16:creationId xmlns:a16="http://schemas.microsoft.com/office/drawing/2014/main" id="{90B3A3E0-4DD2-49D9-993E-0D71C34899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33143" y="4951705"/>
            <a:ext cx="1150877" cy="863158"/>
          </a:xfrm>
          <a:prstGeom prst="rect">
            <a:avLst/>
          </a:prstGeom>
        </p:spPr>
      </p:pic>
      <p:pic>
        <p:nvPicPr>
          <p:cNvPr id="14" name="图片 13">
            <a:extLst>
              <a:ext uri="{FF2B5EF4-FFF2-40B4-BE49-F238E27FC236}">
                <a16:creationId xmlns:a16="http://schemas.microsoft.com/office/drawing/2014/main" id="{D82E8421-DD3A-4801-835C-5BF8E3B14E8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54254" y="3355752"/>
            <a:ext cx="1152946" cy="1537261"/>
          </a:xfrm>
          <a:prstGeom prst="rect">
            <a:avLst/>
          </a:prstGeom>
        </p:spPr>
      </p:pic>
      <p:pic>
        <p:nvPicPr>
          <p:cNvPr id="15" name="图片 14">
            <a:extLst>
              <a:ext uri="{FF2B5EF4-FFF2-40B4-BE49-F238E27FC236}">
                <a16:creationId xmlns:a16="http://schemas.microsoft.com/office/drawing/2014/main" id="{5A509783-4741-42FF-A02C-D61E6CC5CB9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572" y="5127226"/>
            <a:ext cx="1884161" cy="1256107"/>
          </a:xfrm>
          <a:prstGeom prst="rect">
            <a:avLst/>
          </a:prstGeom>
        </p:spPr>
      </p:pic>
      <p:pic>
        <p:nvPicPr>
          <p:cNvPr id="16" name="图片 15">
            <a:extLst>
              <a:ext uri="{FF2B5EF4-FFF2-40B4-BE49-F238E27FC236}">
                <a16:creationId xmlns:a16="http://schemas.microsoft.com/office/drawing/2014/main" id="{7DE54687-8D94-4961-A142-C46AC2975FA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097469" y="4932512"/>
            <a:ext cx="1221361" cy="1221361"/>
          </a:xfrm>
          <a:prstGeom prst="rect">
            <a:avLst/>
          </a:prstGeom>
        </p:spPr>
      </p:pic>
      <p:pic>
        <p:nvPicPr>
          <p:cNvPr id="17" name="图片 16">
            <a:extLst>
              <a:ext uri="{FF2B5EF4-FFF2-40B4-BE49-F238E27FC236}">
                <a16:creationId xmlns:a16="http://schemas.microsoft.com/office/drawing/2014/main" id="{7979AE8E-CED1-4EFE-9AA2-DBAFBFEFF35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68260" y="517842"/>
            <a:ext cx="1123950" cy="1123950"/>
          </a:xfrm>
          <a:prstGeom prst="rect">
            <a:avLst/>
          </a:prstGeom>
        </p:spPr>
      </p:pic>
      <p:pic>
        <p:nvPicPr>
          <p:cNvPr id="18" name="图片 17">
            <a:extLst>
              <a:ext uri="{FF2B5EF4-FFF2-40B4-BE49-F238E27FC236}">
                <a16:creationId xmlns:a16="http://schemas.microsoft.com/office/drawing/2014/main" id="{24DC986A-8D08-447C-9ED1-EC89D9C12FB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905583" y="1645093"/>
            <a:ext cx="1169552" cy="584776"/>
          </a:xfrm>
          <a:prstGeom prst="rect">
            <a:avLst/>
          </a:prstGeom>
        </p:spPr>
      </p:pic>
      <p:sp>
        <p:nvSpPr>
          <p:cNvPr id="19" name="矩形 18">
            <a:extLst>
              <a:ext uri="{FF2B5EF4-FFF2-40B4-BE49-F238E27FC236}">
                <a16:creationId xmlns:a16="http://schemas.microsoft.com/office/drawing/2014/main" id="{E46D8195-7D21-4528-91A1-30052AA40FDB}"/>
              </a:ext>
            </a:extLst>
          </p:cNvPr>
          <p:cNvSpPr/>
          <p:nvPr/>
        </p:nvSpPr>
        <p:spPr>
          <a:xfrm>
            <a:off x="4070900" y="3098075"/>
            <a:ext cx="3877985" cy="1200329"/>
          </a:xfrm>
          <a:prstGeom prst="rect">
            <a:avLst/>
          </a:prstGeom>
        </p:spPr>
        <p:txBody>
          <a:bodyPr wrap="none">
            <a:spAutoFit/>
          </a:bodyPr>
          <a:lstStyle/>
          <a:p>
            <a:pPr lvl="0" fontAlgn="ctr">
              <a:defRPr/>
            </a:pPr>
            <a:r>
              <a:rPr lang="zh-CN" altLang="en-US" sz="7200" b="1" dirty="0">
                <a:solidFill>
                  <a:prstClr val="black"/>
                </a:solidFill>
                <a:cs typeface="+mn-ea"/>
                <a:sym typeface="+mn-lt"/>
              </a:rPr>
              <a:t>项目计划</a:t>
            </a:r>
            <a:endParaRPr lang="en-US" altLang="zh-CN" sz="7200" b="1" dirty="0">
              <a:solidFill>
                <a:prstClr val="black"/>
              </a:solidFill>
              <a:cs typeface="+mn-ea"/>
              <a:sym typeface="+mn-lt"/>
            </a:endParaRPr>
          </a:p>
        </p:txBody>
      </p:sp>
      <p:sp>
        <p:nvSpPr>
          <p:cNvPr id="22" name="任意多边形: 形状 21">
            <a:extLst>
              <a:ext uri="{FF2B5EF4-FFF2-40B4-BE49-F238E27FC236}">
                <a16:creationId xmlns:a16="http://schemas.microsoft.com/office/drawing/2014/main" id="{A18FAB3A-1DD1-4871-935C-2DBBF58E3C11}"/>
              </a:ext>
            </a:extLst>
          </p:cNvPr>
          <p:cNvSpPr/>
          <p:nvPr/>
        </p:nvSpPr>
        <p:spPr>
          <a:xfrm>
            <a:off x="10261429" y="4264374"/>
            <a:ext cx="526098" cy="485662"/>
          </a:xfrm>
          <a:custGeom>
            <a:avLst/>
            <a:gdLst>
              <a:gd name="connsiteX0" fmla="*/ 1066800 w 1066800"/>
              <a:gd name="connsiteY0" fmla="*/ 0 h 889000"/>
              <a:gd name="connsiteX1" fmla="*/ 1066800 w 1066800"/>
              <a:gd name="connsiteY1" fmla="*/ 889000 h 889000"/>
              <a:gd name="connsiteX2" fmla="*/ 0 w 1066800"/>
              <a:gd name="connsiteY2" fmla="*/ 889000 h 889000"/>
              <a:gd name="connsiteX3" fmla="*/ 647700 w 1066800"/>
              <a:gd name="connsiteY3" fmla="*/ 495300 h 889000"/>
              <a:gd name="connsiteX4" fmla="*/ 0 w 1066800"/>
              <a:gd name="connsiteY4" fmla="*/ 101600 h 889000"/>
              <a:gd name="connsiteX5" fmla="*/ 1041400 w 1066800"/>
              <a:gd name="connsiteY5" fmla="*/ 25400 h 889000"/>
              <a:gd name="connsiteX6" fmla="*/ 1066800 w 1066800"/>
              <a:gd name="connsiteY6" fmla="*/ 0 h 889000"/>
              <a:gd name="connsiteX0" fmla="*/ 1041400 w 1066800"/>
              <a:gd name="connsiteY0" fmla="*/ 0 h 863600"/>
              <a:gd name="connsiteX1" fmla="*/ 1066800 w 1066800"/>
              <a:gd name="connsiteY1" fmla="*/ 863600 h 863600"/>
              <a:gd name="connsiteX2" fmla="*/ 0 w 1066800"/>
              <a:gd name="connsiteY2" fmla="*/ 863600 h 863600"/>
              <a:gd name="connsiteX3" fmla="*/ 647700 w 1066800"/>
              <a:gd name="connsiteY3" fmla="*/ 469900 h 863600"/>
              <a:gd name="connsiteX4" fmla="*/ 0 w 1066800"/>
              <a:gd name="connsiteY4" fmla="*/ 76200 h 863600"/>
              <a:gd name="connsiteX5" fmla="*/ 1041400 w 1066800"/>
              <a:gd name="connsiteY5" fmla="*/ 0 h 863600"/>
              <a:gd name="connsiteX0" fmla="*/ 1081881 w 1081881"/>
              <a:gd name="connsiteY0" fmla="*/ 0 h 868363"/>
              <a:gd name="connsiteX1" fmla="*/ 1066800 w 1081881"/>
              <a:gd name="connsiteY1" fmla="*/ 868363 h 868363"/>
              <a:gd name="connsiteX2" fmla="*/ 0 w 1081881"/>
              <a:gd name="connsiteY2" fmla="*/ 868363 h 868363"/>
              <a:gd name="connsiteX3" fmla="*/ 647700 w 1081881"/>
              <a:gd name="connsiteY3" fmla="*/ 474663 h 868363"/>
              <a:gd name="connsiteX4" fmla="*/ 0 w 1081881"/>
              <a:gd name="connsiteY4" fmla="*/ 80963 h 868363"/>
              <a:gd name="connsiteX5" fmla="*/ 1081881 w 1081881"/>
              <a:gd name="connsiteY5" fmla="*/ 0 h 868363"/>
              <a:gd name="connsiteX0" fmla="*/ 1086643 w 1086643"/>
              <a:gd name="connsiteY0" fmla="*/ 14287 h 882650"/>
              <a:gd name="connsiteX1" fmla="*/ 1071562 w 1086643"/>
              <a:gd name="connsiteY1" fmla="*/ 882650 h 882650"/>
              <a:gd name="connsiteX2" fmla="*/ 4762 w 1086643"/>
              <a:gd name="connsiteY2" fmla="*/ 882650 h 882650"/>
              <a:gd name="connsiteX3" fmla="*/ 652462 w 1086643"/>
              <a:gd name="connsiteY3" fmla="*/ 488950 h 882650"/>
              <a:gd name="connsiteX4" fmla="*/ 0 w 1086643"/>
              <a:gd name="connsiteY4" fmla="*/ 0 h 882650"/>
              <a:gd name="connsiteX5" fmla="*/ 1086643 w 1086643"/>
              <a:gd name="connsiteY5" fmla="*/ 14287 h 882650"/>
              <a:gd name="connsiteX0" fmla="*/ 1086643 w 1086643"/>
              <a:gd name="connsiteY0" fmla="*/ 14287 h 887412"/>
              <a:gd name="connsiteX1" fmla="*/ 1083468 w 1086643"/>
              <a:gd name="connsiteY1" fmla="*/ 887412 h 887412"/>
              <a:gd name="connsiteX2" fmla="*/ 4762 w 1086643"/>
              <a:gd name="connsiteY2" fmla="*/ 882650 h 887412"/>
              <a:gd name="connsiteX3" fmla="*/ 652462 w 1086643"/>
              <a:gd name="connsiteY3" fmla="*/ 488950 h 887412"/>
              <a:gd name="connsiteX4" fmla="*/ 0 w 1086643"/>
              <a:gd name="connsiteY4" fmla="*/ 0 h 887412"/>
              <a:gd name="connsiteX5" fmla="*/ 1086643 w 1086643"/>
              <a:gd name="connsiteY5" fmla="*/ 14287 h 887412"/>
              <a:gd name="connsiteX0" fmla="*/ 1086643 w 1086643"/>
              <a:gd name="connsiteY0" fmla="*/ 14287 h 887412"/>
              <a:gd name="connsiteX1" fmla="*/ 1083468 w 1086643"/>
              <a:gd name="connsiteY1" fmla="*/ 887412 h 887412"/>
              <a:gd name="connsiteX2" fmla="*/ 4762 w 1086643"/>
              <a:gd name="connsiteY2" fmla="*/ 882650 h 887412"/>
              <a:gd name="connsiteX3" fmla="*/ 671512 w 1086643"/>
              <a:gd name="connsiteY3" fmla="*/ 415131 h 887412"/>
              <a:gd name="connsiteX4" fmla="*/ 0 w 1086643"/>
              <a:gd name="connsiteY4" fmla="*/ 0 h 887412"/>
              <a:gd name="connsiteX5" fmla="*/ 1086643 w 1086643"/>
              <a:gd name="connsiteY5" fmla="*/ 14287 h 887412"/>
              <a:gd name="connsiteX0" fmla="*/ 1079499 w 1083592"/>
              <a:gd name="connsiteY0" fmla="*/ 2381 h 887412"/>
              <a:gd name="connsiteX1" fmla="*/ 1083468 w 1083592"/>
              <a:gd name="connsiteY1" fmla="*/ 887412 h 887412"/>
              <a:gd name="connsiteX2" fmla="*/ 4762 w 1083592"/>
              <a:gd name="connsiteY2" fmla="*/ 882650 h 887412"/>
              <a:gd name="connsiteX3" fmla="*/ 671512 w 1083592"/>
              <a:gd name="connsiteY3" fmla="*/ 415131 h 887412"/>
              <a:gd name="connsiteX4" fmla="*/ 0 w 1083592"/>
              <a:gd name="connsiteY4" fmla="*/ 0 h 887412"/>
              <a:gd name="connsiteX5" fmla="*/ 1079499 w 1083592"/>
              <a:gd name="connsiteY5" fmla="*/ 2381 h 887412"/>
              <a:gd name="connsiteX0" fmla="*/ 1091405 w 1091405"/>
              <a:gd name="connsiteY0" fmla="*/ 4762 h 887412"/>
              <a:gd name="connsiteX1" fmla="*/ 1083468 w 1091405"/>
              <a:gd name="connsiteY1" fmla="*/ 887412 h 887412"/>
              <a:gd name="connsiteX2" fmla="*/ 4762 w 1091405"/>
              <a:gd name="connsiteY2" fmla="*/ 882650 h 887412"/>
              <a:gd name="connsiteX3" fmla="*/ 671512 w 1091405"/>
              <a:gd name="connsiteY3" fmla="*/ 415131 h 887412"/>
              <a:gd name="connsiteX4" fmla="*/ 0 w 1091405"/>
              <a:gd name="connsiteY4" fmla="*/ 0 h 887412"/>
              <a:gd name="connsiteX5" fmla="*/ 1091405 w 1091405"/>
              <a:gd name="connsiteY5" fmla="*/ 4762 h 887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1405" h="887412">
                <a:moveTo>
                  <a:pt x="1091405" y="4762"/>
                </a:moveTo>
                <a:cubicBezTo>
                  <a:pt x="1090347" y="295804"/>
                  <a:pt x="1084526" y="596370"/>
                  <a:pt x="1083468" y="887412"/>
                </a:cubicBezTo>
                <a:lnTo>
                  <a:pt x="4762" y="882650"/>
                </a:lnTo>
                <a:lnTo>
                  <a:pt x="671512" y="415131"/>
                </a:lnTo>
                <a:lnTo>
                  <a:pt x="0" y="0"/>
                </a:lnTo>
                <a:lnTo>
                  <a:pt x="1091405" y="4762"/>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等腰三角形 22">
            <a:extLst>
              <a:ext uri="{FF2B5EF4-FFF2-40B4-BE49-F238E27FC236}">
                <a16:creationId xmlns:a16="http://schemas.microsoft.com/office/drawing/2014/main" id="{8B965E51-7D1C-4FA4-9D2D-DF70A9535D4A}"/>
              </a:ext>
            </a:extLst>
          </p:cNvPr>
          <p:cNvSpPr/>
          <p:nvPr/>
        </p:nvSpPr>
        <p:spPr>
          <a:xfrm>
            <a:off x="10093041" y="2387600"/>
            <a:ext cx="320959" cy="276689"/>
          </a:xfrm>
          <a:prstGeom prst="triangle">
            <a:avLst/>
          </a:prstGeom>
          <a:solidFill>
            <a:srgbClr val="E61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1" name="组合 20">
            <a:extLst>
              <a:ext uri="{FF2B5EF4-FFF2-40B4-BE49-F238E27FC236}">
                <a16:creationId xmlns:a16="http://schemas.microsoft.com/office/drawing/2014/main" id="{F688B74C-4582-606A-EE33-3118D698B3AB}"/>
              </a:ext>
            </a:extLst>
          </p:cNvPr>
          <p:cNvGrpSpPr/>
          <p:nvPr/>
        </p:nvGrpSpPr>
        <p:grpSpPr>
          <a:xfrm>
            <a:off x="5278673" y="3568958"/>
            <a:ext cx="283320" cy="41760"/>
            <a:chOff x="5278673" y="3568958"/>
            <a:chExt cx="283320" cy="41760"/>
          </a:xfrm>
        </p:grpSpPr>
        <mc:AlternateContent xmlns:mc="http://schemas.openxmlformats.org/markup-compatibility/2006" xmlns:p14="http://schemas.microsoft.com/office/powerpoint/2010/main" xmlns:aink="http://schemas.microsoft.com/office/drawing/2016/ink">
          <mc:Choice Requires="p14 aink">
            <p:contentPart p14:bwMode="auto" r:id="rId11">
              <p14:nvContentPartPr>
                <p14:cNvPr id="2" name="墨迹 1">
                  <a:extLst>
                    <a:ext uri="{FF2B5EF4-FFF2-40B4-BE49-F238E27FC236}">
                      <a16:creationId xmlns:a16="http://schemas.microsoft.com/office/drawing/2014/main" id="{5CD3C7BD-C912-AD9B-A59A-C5E17794CA00}"/>
                    </a:ext>
                  </a:extLst>
                </p14:cNvPr>
                <p14:cNvContentPartPr/>
                <p14:nvPr/>
              </p14:nvContentPartPr>
              <p14:xfrm>
                <a:off x="5278673" y="3610358"/>
                <a:ext cx="360" cy="360"/>
              </p14:xfrm>
            </p:contentPart>
          </mc:Choice>
          <mc:Fallback xmlns="">
            <p:pic>
              <p:nvPicPr>
                <p:cNvPr id="2" name="墨迹 1">
                  <a:extLst>
                    <a:ext uri="{FF2B5EF4-FFF2-40B4-BE49-F238E27FC236}">
                      <a16:creationId xmlns:a16="http://schemas.microsoft.com/office/drawing/2014/main" id="{5CD3C7BD-C912-AD9B-A59A-C5E17794CA00}"/>
                    </a:ext>
                  </a:extLst>
                </p:cNvPr>
                <p:cNvPicPr/>
                <p:nvPr/>
              </p:nvPicPr>
              <p:blipFill>
                <a:blip r:embed="rId12"/>
                <a:stretch>
                  <a:fillRect/>
                </a:stretch>
              </p:blipFill>
              <p:spPr>
                <a:xfrm>
                  <a:off x="5216033" y="323271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3">
              <p14:nvContentPartPr>
                <p14:cNvPr id="3" name="墨迹 2">
                  <a:extLst>
                    <a:ext uri="{FF2B5EF4-FFF2-40B4-BE49-F238E27FC236}">
                      <a16:creationId xmlns:a16="http://schemas.microsoft.com/office/drawing/2014/main" id="{AE1C6023-DC27-1C33-586F-3F483ABBB0F3}"/>
                    </a:ext>
                  </a:extLst>
                </p14:cNvPr>
                <p14:cNvContentPartPr/>
                <p14:nvPr/>
              </p14:nvContentPartPr>
              <p14:xfrm>
                <a:off x="5561633" y="3572558"/>
                <a:ext cx="360" cy="360"/>
              </p14:xfrm>
            </p:contentPart>
          </mc:Choice>
          <mc:Fallback xmlns="">
            <p:pic>
              <p:nvPicPr>
                <p:cNvPr id="3" name="墨迹 2">
                  <a:extLst>
                    <a:ext uri="{FF2B5EF4-FFF2-40B4-BE49-F238E27FC236}">
                      <a16:creationId xmlns:a16="http://schemas.microsoft.com/office/drawing/2014/main" id="{AE1C6023-DC27-1C33-586F-3F483ABBB0F3}"/>
                    </a:ext>
                  </a:extLst>
                </p:cNvPr>
                <p:cNvPicPr/>
                <p:nvPr/>
              </p:nvPicPr>
              <p:blipFill>
                <a:blip r:embed="rId14"/>
                <a:stretch>
                  <a:fillRect/>
                </a:stretch>
              </p:blipFill>
              <p:spPr>
                <a:xfrm>
                  <a:off x="5498633" y="319455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5">
              <p14:nvContentPartPr>
                <p14:cNvPr id="20" name="墨迹 19">
                  <a:extLst>
                    <a:ext uri="{FF2B5EF4-FFF2-40B4-BE49-F238E27FC236}">
                      <a16:creationId xmlns:a16="http://schemas.microsoft.com/office/drawing/2014/main" id="{D61FA4DB-C444-C01D-5CEC-295A5AC448C4}"/>
                    </a:ext>
                  </a:extLst>
                </p14:cNvPr>
                <p14:cNvContentPartPr/>
                <p14:nvPr/>
              </p14:nvContentPartPr>
              <p14:xfrm>
                <a:off x="5561633" y="3568958"/>
                <a:ext cx="360" cy="3960"/>
              </p14:xfrm>
            </p:contentPart>
          </mc:Choice>
          <mc:Fallback xmlns="">
            <p:pic>
              <p:nvPicPr>
                <p:cNvPr id="20" name="墨迹 19">
                  <a:extLst>
                    <a:ext uri="{FF2B5EF4-FFF2-40B4-BE49-F238E27FC236}">
                      <a16:creationId xmlns:a16="http://schemas.microsoft.com/office/drawing/2014/main" id="{D61FA4DB-C444-C01D-5CEC-295A5AC448C4}"/>
                    </a:ext>
                  </a:extLst>
                </p:cNvPr>
                <p:cNvPicPr/>
                <p:nvPr/>
              </p:nvPicPr>
              <p:blipFill>
                <a:blip r:embed="rId16"/>
                <a:stretch>
                  <a:fillRect/>
                </a:stretch>
              </p:blipFill>
              <p:spPr>
                <a:xfrm>
                  <a:off x="5498633" y="3190958"/>
                  <a:ext cx="126000" cy="759600"/>
                </a:xfrm>
                <a:prstGeom prst="rect">
                  <a:avLst/>
                </a:prstGeom>
              </p:spPr>
            </p:pic>
          </mc:Fallback>
        </mc:AlternateContent>
      </p:grpSp>
    </p:spTree>
    <p:extLst>
      <p:ext uri="{BB962C8B-B14F-4D97-AF65-F5344CB8AC3E}">
        <p14:creationId xmlns:p14="http://schemas.microsoft.com/office/powerpoint/2010/main" val="2255642024"/>
      </p:ext>
    </p:extLst>
  </p:cSld>
  <p:clrMapOvr>
    <a:masterClrMapping/>
  </p:clrMapOvr>
  <mc:AlternateContent xmlns:mc="http://schemas.openxmlformats.org/markup-compatibility/2006">
    <mc:Choice xmlns:p14="http://schemas.microsoft.com/office/powerpoint/2010/main" Requires="p14">
      <p:transition spd="slow" p14:dur="17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75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750"/>
                                        <p:tgtEl>
                                          <p:spTgt spid="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750"/>
                                        <p:tgtEl>
                                          <p:spTgt spid="5"/>
                                        </p:tgtEl>
                                      </p:cBhvr>
                                    </p:animEffect>
                                  </p:childTnLst>
                                </p:cTn>
                              </p:par>
                            </p:childTnLst>
                          </p:cTn>
                        </p:par>
                        <p:par>
                          <p:cTn id="14" fill="hold">
                            <p:stCondLst>
                              <p:cond delay="750"/>
                            </p:stCondLst>
                            <p:childTnLst>
                              <p:par>
                                <p:cTn id="15" presetID="53" presetClass="entr" presetSubtype="16"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750" fill="hold"/>
                                        <p:tgtEl>
                                          <p:spTgt spid="9"/>
                                        </p:tgtEl>
                                        <p:attrNameLst>
                                          <p:attrName>ppt_w</p:attrName>
                                        </p:attrNameLst>
                                      </p:cBhvr>
                                      <p:tavLst>
                                        <p:tav tm="0">
                                          <p:val>
                                            <p:fltVal val="0"/>
                                          </p:val>
                                        </p:tav>
                                        <p:tav tm="100000">
                                          <p:val>
                                            <p:strVal val="#ppt_w"/>
                                          </p:val>
                                        </p:tav>
                                      </p:tavLst>
                                    </p:anim>
                                    <p:anim calcmode="lin" valueType="num">
                                      <p:cBhvr>
                                        <p:cTn id="18" dur="750" fill="hold"/>
                                        <p:tgtEl>
                                          <p:spTgt spid="9"/>
                                        </p:tgtEl>
                                        <p:attrNameLst>
                                          <p:attrName>ppt_h</p:attrName>
                                        </p:attrNameLst>
                                      </p:cBhvr>
                                      <p:tavLst>
                                        <p:tav tm="0">
                                          <p:val>
                                            <p:fltVal val="0"/>
                                          </p:val>
                                        </p:tav>
                                        <p:tav tm="100000">
                                          <p:val>
                                            <p:strVal val="#ppt_h"/>
                                          </p:val>
                                        </p:tav>
                                      </p:tavLst>
                                    </p:anim>
                                    <p:animEffect transition="in" filter="fade">
                                      <p:cBhvr>
                                        <p:cTn id="19" dur="750"/>
                                        <p:tgtEl>
                                          <p:spTgt spid="9"/>
                                        </p:tgtEl>
                                      </p:cBhvr>
                                    </p:animEffect>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p:cTn id="23" dur="750" fill="hold"/>
                                        <p:tgtEl>
                                          <p:spTgt spid="10"/>
                                        </p:tgtEl>
                                        <p:attrNameLst>
                                          <p:attrName>ppt_w</p:attrName>
                                        </p:attrNameLst>
                                      </p:cBhvr>
                                      <p:tavLst>
                                        <p:tav tm="0">
                                          <p:val>
                                            <p:fltVal val="0"/>
                                          </p:val>
                                        </p:tav>
                                        <p:tav tm="100000">
                                          <p:val>
                                            <p:strVal val="#ppt_w"/>
                                          </p:val>
                                        </p:tav>
                                      </p:tavLst>
                                    </p:anim>
                                    <p:anim calcmode="lin" valueType="num">
                                      <p:cBhvr>
                                        <p:cTn id="24" dur="750" fill="hold"/>
                                        <p:tgtEl>
                                          <p:spTgt spid="10"/>
                                        </p:tgtEl>
                                        <p:attrNameLst>
                                          <p:attrName>ppt_h</p:attrName>
                                        </p:attrNameLst>
                                      </p:cBhvr>
                                      <p:tavLst>
                                        <p:tav tm="0">
                                          <p:val>
                                            <p:fltVal val="0"/>
                                          </p:val>
                                        </p:tav>
                                        <p:tav tm="100000">
                                          <p:val>
                                            <p:strVal val="#ppt_h"/>
                                          </p:val>
                                        </p:tav>
                                      </p:tavLst>
                                    </p:anim>
                                    <p:animEffect transition="in" filter="fade">
                                      <p:cBhvr>
                                        <p:cTn id="25" dur="750"/>
                                        <p:tgtEl>
                                          <p:spTgt spid="10"/>
                                        </p:tgtEl>
                                      </p:cBhvr>
                                    </p:animEffect>
                                  </p:childTnLst>
                                </p:cTn>
                              </p:par>
                            </p:childTnLst>
                          </p:cTn>
                        </p:par>
                        <p:par>
                          <p:cTn id="26" fill="hold">
                            <p:stCondLst>
                              <p:cond delay="2250"/>
                            </p:stCondLst>
                            <p:childTnLst>
                              <p:par>
                                <p:cTn id="27" presetID="14" presetClass="entr" presetSubtype="10"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randombar(horizontal)">
                                      <p:cBhvr>
                                        <p:cTn id="29" dur="750"/>
                                        <p:tgtEl>
                                          <p:spTgt spid="19"/>
                                        </p:tgtEl>
                                      </p:cBhvr>
                                    </p:animEffect>
                                  </p:childTnLst>
                                </p:cTn>
                              </p:par>
                            </p:childTnLst>
                          </p:cTn>
                        </p:par>
                        <p:par>
                          <p:cTn id="30" fill="hold">
                            <p:stCondLst>
                              <p:cond delay="3000"/>
                            </p:stCondLst>
                            <p:childTnLst>
                              <p:par>
                                <p:cTn id="31" presetID="31" presetClass="entr" presetSubtype="0" fill="hold" nodeType="after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p:cTn id="33" dur="1000" fill="hold"/>
                                        <p:tgtEl>
                                          <p:spTgt spid="15"/>
                                        </p:tgtEl>
                                        <p:attrNameLst>
                                          <p:attrName>ppt_w</p:attrName>
                                        </p:attrNameLst>
                                      </p:cBhvr>
                                      <p:tavLst>
                                        <p:tav tm="0">
                                          <p:val>
                                            <p:fltVal val="0"/>
                                          </p:val>
                                        </p:tav>
                                        <p:tav tm="100000">
                                          <p:val>
                                            <p:strVal val="#ppt_w"/>
                                          </p:val>
                                        </p:tav>
                                      </p:tavLst>
                                    </p:anim>
                                    <p:anim calcmode="lin" valueType="num">
                                      <p:cBhvr>
                                        <p:cTn id="34" dur="1000" fill="hold"/>
                                        <p:tgtEl>
                                          <p:spTgt spid="15"/>
                                        </p:tgtEl>
                                        <p:attrNameLst>
                                          <p:attrName>ppt_h</p:attrName>
                                        </p:attrNameLst>
                                      </p:cBhvr>
                                      <p:tavLst>
                                        <p:tav tm="0">
                                          <p:val>
                                            <p:fltVal val="0"/>
                                          </p:val>
                                        </p:tav>
                                        <p:tav tm="100000">
                                          <p:val>
                                            <p:strVal val="#ppt_h"/>
                                          </p:val>
                                        </p:tav>
                                      </p:tavLst>
                                    </p:anim>
                                    <p:anim calcmode="lin" valueType="num">
                                      <p:cBhvr>
                                        <p:cTn id="35" dur="1000" fill="hold"/>
                                        <p:tgtEl>
                                          <p:spTgt spid="15"/>
                                        </p:tgtEl>
                                        <p:attrNameLst>
                                          <p:attrName>style.rotation</p:attrName>
                                        </p:attrNameLst>
                                      </p:cBhvr>
                                      <p:tavLst>
                                        <p:tav tm="0">
                                          <p:val>
                                            <p:fltVal val="90"/>
                                          </p:val>
                                        </p:tav>
                                        <p:tav tm="100000">
                                          <p:val>
                                            <p:fltVal val="0"/>
                                          </p:val>
                                        </p:tav>
                                      </p:tavLst>
                                    </p:anim>
                                    <p:animEffect transition="in" filter="fade">
                                      <p:cBhvr>
                                        <p:cTn id="36" dur="1000"/>
                                        <p:tgtEl>
                                          <p:spTgt spid="15"/>
                                        </p:tgtEl>
                                      </p:cBhvr>
                                    </p:animEffect>
                                  </p:childTnLst>
                                </p:cTn>
                              </p:par>
                              <p:par>
                                <p:cTn id="37" presetID="31"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p:cTn id="39" dur="1000" fill="hold"/>
                                        <p:tgtEl>
                                          <p:spTgt spid="14"/>
                                        </p:tgtEl>
                                        <p:attrNameLst>
                                          <p:attrName>ppt_w</p:attrName>
                                        </p:attrNameLst>
                                      </p:cBhvr>
                                      <p:tavLst>
                                        <p:tav tm="0">
                                          <p:val>
                                            <p:fltVal val="0"/>
                                          </p:val>
                                        </p:tav>
                                        <p:tav tm="100000">
                                          <p:val>
                                            <p:strVal val="#ppt_w"/>
                                          </p:val>
                                        </p:tav>
                                      </p:tavLst>
                                    </p:anim>
                                    <p:anim calcmode="lin" valueType="num">
                                      <p:cBhvr>
                                        <p:cTn id="40" dur="1000" fill="hold"/>
                                        <p:tgtEl>
                                          <p:spTgt spid="14"/>
                                        </p:tgtEl>
                                        <p:attrNameLst>
                                          <p:attrName>ppt_h</p:attrName>
                                        </p:attrNameLst>
                                      </p:cBhvr>
                                      <p:tavLst>
                                        <p:tav tm="0">
                                          <p:val>
                                            <p:fltVal val="0"/>
                                          </p:val>
                                        </p:tav>
                                        <p:tav tm="100000">
                                          <p:val>
                                            <p:strVal val="#ppt_h"/>
                                          </p:val>
                                        </p:tav>
                                      </p:tavLst>
                                    </p:anim>
                                    <p:anim calcmode="lin" valueType="num">
                                      <p:cBhvr>
                                        <p:cTn id="41" dur="1000" fill="hold"/>
                                        <p:tgtEl>
                                          <p:spTgt spid="14"/>
                                        </p:tgtEl>
                                        <p:attrNameLst>
                                          <p:attrName>style.rotation</p:attrName>
                                        </p:attrNameLst>
                                      </p:cBhvr>
                                      <p:tavLst>
                                        <p:tav tm="0">
                                          <p:val>
                                            <p:fltVal val="90"/>
                                          </p:val>
                                        </p:tav>
                                        <p:tav tm="100000">
                                          <p:val>
                                            <p:fltVal val="0"/>
                                          </p:val>
                                        </p:tav>
                                      </p:tavLst>
                                    </p:anim>
                                    <p:animEffect transition="in" filter="fade">
                                      <p:cBhvr>
                                        <p:cTn id="42" dur="1000"/>
                                        <p:tgtEl>
                                          <p:spTgt spid="14"/>
                                        </p:tgtEl>
                                      </p:cBhvr>
                                    </p:animEffect>
                                  </p:childTnLst>
                                </p:cTn>
                              </p:par>
                              <p:par>
                                <p:cTn id="43" presetID="31" presetClass="entr" presetSubtype="0" fill="hold" nodeType="with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p:cTn id="45" dur="1000" fill="hold"/>
                                        <p:tgtEl>
                                          <p:spTgt spid="12"/>
                                        </p:tgtEl>
                                        <p:attrNameLst>
                                          <p:attrName>ppt_w</p:attrName>
                                        </p:attrNameLst>
                                      </p:cBhvr>
                                      <p:tavLst>
                                        <p:tav tm="0">
                                          <p:val>
                                            <p:fltVal val="0"/>
                                          </p:val>
                                        </p:tav>
                                        <p:tav tm="100000">
                                          <p:val>
                                            <p:strVal val="#ppt_w"/>
                                          </p:val>
                                        </p:tav>
                                      </p:tavLst>
                                    </p:anim>
                                    <p:anim calcmode="lin" valueType="num">
                                      <p:cBhvr>
                                        <p:cTn id="46" dur="1000" fill="hold"/>
                                        <p:tgtEl>
                                          <p:spTgt spid="12"/>
                                        </p:tgtEl>
                                        <p:attrNameLst>
                                          <p:attrName>ppt_h</p:attrName>
                                        </p:attrNameLst>
                                      </p:cBhvr>
                                      <p:tavLst>
                                        <p:tav tm="0">
                                          <p:val>
                                            <p:fltVal val="0"/>
                                          </p:val>
                                        </p:tav>
                                        <p:tav tm="100000">
                                          <p:val>
                                            <p:strVal val="#ppt_h"/>
                                          </p:val>
                                        </p:tav>
                                      </p:tavLst>
                                    </p:anim>
                                    <p:anim calcmode="lin" valueType="num">
                                      <p:cBhvr>
                                        <p:cTn id="47" dur="1000" fill="hold"/>
                                        <p:tgtEl>
                                          <p:spTgt spid="12"/>
                                        </p:tgtEl>
                                        <p:attrNameLst>
                                          <p:attrName>style.rotation</p:attrName>
                                        </p:attrNameLst>
                                      </p:cBhvr>
                                      <p:tavLst>
                                        <p:tav tm="0">
                                          <p:val>
                                            <p:fltVal val="90"/>
                                          </p:val>
                                        </p:tav>
                                        <p:tav tm="100000">
                                          <p:val>
                                            <p:fltVal val="0"/>
                                          </p:val>
                                        </p:tav>
                                      </p:tavLst>
                                    </p:anim>
                                    <p:animEffect transition="in" filter="fade">
                                      <p:cBhvr>
                                        <p:cTn id="48" dur="1000"/>
                                        <p:tgtEl>
                                          <p:spTgt spid="12"/>
                                        </p:tgtEl>
                                      </p:cBhvr>
                                    </p:animEffect>
                                  </p:childTnLst>
                                </p:cTn>
                              </p:par>
                              <p:par>
                                <p:cTn id="49" presetID="31" presetClass="entr" presetSubtype="0" fill="hold" nodeType="with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p:cTn id="51" dur="1000" fill="hold"/>
                                        <p:tgtEl>
                                          <p:spTgt spid="13"/>
                                        </p:tgtEl>
                                        <p:attrNameLst>
                                          <p:attrName>ppt_w</p:attrName>
                                        </p:attrNameLst>
                                      </p:cBhvr>
                                      <p:tavLst>
                                        <p:tav tm="0">
                                          <p:val>
                                            <p:fltVal val="0"/>
                                          </p:val>
                                        </p:tav>
                                        <p:tav tm="100000">
                                          <p:val>
                                            <p:strVal val="#ppt_w"/>
                                          </p:val>
                                        </p:tav>
                                      </p:tavLst>
                                    </p:anim>
                                    <p:anim calcmode="lin" valueType="num">
                                      <p:cBhvr>
                                        <p:cTn id="52" dur="1000" fill="hold"/>
                                        <p:tgtEl>
                                          <p:spTgt spid="13"/>
                                        </p:tgtEl>
                                        <p:attrNameLst>
                                          <p:attrName>ppt_h</p:attrName>
                                        </p:attrNameLst>
                                      </p:cBhvr>
                                      <p:tavLst>
                                        <p:tav tm="0">
                                          <p:val>
                                            <p:fltVal val="0"/>
                                          </p:val>
                                        </p:tav>
                                        <p:tav tm="100000">
                                          <p:val>
                                            <p:strVal val="#ppt_h"/>
                                          </p:val>
                                        </p:tav>
                                      </p:tavLst>
                                    </p:anim>
                                    <p:anim calcmode="lin" valueType="num">
                                      <p:cBhvr>
                                        <p:cTn id="53" dur="1000" fill="hold"/>
                                        <p:tgtEl>
                                          <p:spTgt spid="13"/>
                                        </p:tgtEl>
                                        <p:attrNameLst>
                                          <p:attrName>style.rotation</p:attrName>
                                        </p:attrNameLst>
                                      </p:cBhvr>
                                      <p:tavLst>
                                        <p:tav tm="0">
                                          <p:val>
                                            <p:fltVal val="90"/>
                                          </p:val>
                                        </p:tav>
                                        <p:tav tm="100000">
                                          <p:val>
                                            <p:fltVal val="0"/>
                                          </p:val>
                                        </p:tav>
                                      </p:tavLst>
                                    </p:anim>
                                    <p:animEffect transition="in" filter="fade">
                                      <p:cBhvr>
                                        <p:cTn id="54" dur="1000"/>
                                        <p:tgtEl>
                                          <p:spTgt spid="13"/>
                                        </p:tgtEl>
                                      </p:cBhvr>
                                    </p:animEffect>
                                  </p:childTnLst>
                                </p:cTn>
                              </p:par>
                              <p:par>
                                <p:cTn id="55" presetID="31" presetClass="entr" presetSubtype="0" fill="hold"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p:cTn id="57" dur="1000" fill="hold"/>
                                        <p:tgtEl>
                                          <p:spTgt spid="17"/>
                                        </p:tgtEl>
                                        <p:attrNameLst>
                                          <p:attrName>ppt_w</p:attrName>
                                        </p:attrNameLst>
                                      </p:cBhvr>
                                      <p:tavLst>
                                        <p:tav tm="0">
                                          <p:val>
                                            <p:fltVal val="0"/>
                                          </p:val>
                                        </p:tav>
                                        <p:tav tm="100000">
                                          <p:val>
                                            <p:strVal val="#ppt_w"/>
                                          </p:val>
                                        </p:tav>
                                      </p:tavLst>
                                    </p:anim>
                                    <p:anim calcmode="lin" valueType="num">
                                      <p:cBhvr>
                                        <p:cTn id="58" dur="1000" fill="hold"/>
                                        <p:tgtEl>
                                          <p:spTgt spid="17"/>
                                        </p:tgtEl>
                                        <p:attrNameLst>
                                          <p:attrName>ppt_h</p:attrName>
                                        </p:attrNameLst>
                                      </p:cBhvr>
                                      <p:tavLst>
                                        <p:tav tm="0">
                                          <p:val>
                                            <p:fltVal val="0"/>
                                          </p:val>
                                        </p:tav>
                                        <p:tav tm="100000">
                                          <p:val>
                                            <p:strVal val="#ppt_h"/>
                                          </p:val>
                                        </p:tav>
                                      </p:tavLst>
                                    </p:anim>
                                    <p:anim calcmode="lin" valueType="num">
                                      <p:cBhvr>
                                        <p:cTn id="59" dur="1000" fill="hold"/>
                                        <p:tgtEl>
                                          <p:spTgt spid="17"/>
                                        </p:tgtEl>
                                        <p:attrNameLst>
                                          <p:attrName>style.rotation</p:attrName>
                                        </p:attrNameLst>
                                      </p:cBhvr>
                                      <p:tavLst>
                                        <p:tav tm="0">
                                          <p:val>
                                            <p:fltVal val="90"/>
                                          </p:val>
                                        </p:tav>
                                        <p:tav tm="100000">
                                          <p:val>
                                            <p:fltVal val="0"/>
                                          </p:val>
                                        </p:tav>
                                      </p:tavLst>
                                    </p:anim>
                                    <p:animEffect transition="in" filter="fade">
                                      <p:cBhvr>
                                        <p:cTn id="60" dur="1000"/>
                                        <p:tgtEl>
                                          <p:spTgt spid="17"/>
                                        </p:tgtEl>
                                      </p:cBhvr>
                                    </p:animEffect>
                                  </p:childTnLst>
                                </p:cTn>
                              </p:par>
                              <p:par>
                                <p:cTn id="61" presetID="31" presetClass="entr" presetSubtype="0" fill="hold" nodeType="withEffect">
                                  <p:stCondLst>
                                    <p:cond delay="0"/>
                                  </p:stCondLst>
                                  <p:childTnLst>
                                    <p:set>
                                      <p:cBhvr>
                                        <p:cTn id="62" dur="1" fill="hold">
                                          <p:stCondLst>
                                            <p:cond delay="0"/>
                                          </p:stCondLst>
                                        </p:cTn>
                                        <p:tgtEl>
                                          <p:spTgt spid="18"/>
                                        </p:tgtEl>
                                        <p:attrNameLst>
                                          <p:attrName>style.visibility</p:attrName>
                                        </p:attrNameLst>
                                      </p:cBhvr>
                                      <p:to>
                                        <p:strVal val="visible"/>
                                      </p:to>
                                    </p:set>
                                    <p:anim calcmode="lin" valueType="num">
                                      <p:cBhvr>
                                        <p:cTn id="63" dur="1000" fill="hold"/>
                                        <p:tgtEl>
                                          <p:spTgt spid="18"/>
                                        </p:tgtEl>
                                        <p:attrNameLst>
                                          <p:attrName>ppt_w</p:attrName>
                                        </p:attrNameLst>
                                      </p:cBhvr>
                                      <p:tavLst>
                                        <p:tav tm="0">
                                          <p:val>
                                            <p:fltVal val="0"/>
                                          </p:val>
                                        </p:tav>
                                        <p:tav tm="100000">
                                          <p:val>
                                            <p:strVal val="#ppt_w"/>
                                          </p:val>
                                        </p:tav>
                                      </p:tavLst>
                                    </p:anim>
                                    <p:anim calcmode="lin" valueType="num">
                                      <p:cBhvr>
                                        <p:cTn id="64" dur="1000" fill="hold"/>
                                        <p:tgtEl>
                                          <p:spTgt spid="18"/>
                                        </p:tgtEl>
                                        <p:attrNameLst>
                                          <p:attrName>ppt_h</p:attrName>
                                        </p:attrNameLst>
                                      </p:cBhvr>
                                      <p:tavLst>
                                        <p:tav tm="0">
                                          <p:val>
                                            <p:fltVal val="0"/>
                                          </p:val>
                                        </p:tav>
                                        <p:tav tm="100000">
                                          <p:val>
                                            <p:strVal val="#ppt_h"/>
                                          </p:val>
                                        </p:tav>
                                      </p:tavLst>
                                    </p:anim>
                                    <p:anim calcmode="lin" valueType="num">
                                      <p:cBhvr>
                                        <p:cTn id="65" dur="1000" fill="hold"/>
                                        <p:tgtEl>
                                          <p:spTgt spid="18"/>
                                        </p:tgtEl>
                                        <p:attrNameLst>
                                          <p:attrName>style.rotation</p:attrName>
                                        </p:attrNameLst>
                                      </p:cBhvr>
                                      <p:tavLst>
                                        <p:tav tm="0">
                                          <p:val>
                                            <p:fltVal val="90"/>
                                          </p:val>
                                        </p:tav>
                                        <p:tav tm="100000">
                                          <p:val>
                                            <p:fltVal val="0"/>
                                          </p:val>
                                        </p:tav>
                                      </p:tavLst>
                                    </p:anim>
                                    <p:animEffect transition="in" filter="fade">
                                      <p:cBhvr>
                                        <p:cTn id="66" dur="1000"/>
                                        <p:tgtEl>
                                          <p:spTgt spid="18"/>
                                        </p:tgtEl>
                                      </p:cBhvr>
                                    </p:animEffect>
                                  </p:childTnLst>
                                </p:cTn>
                              </p:par>
                              <p:par>
                                <p:cTn id="67" presetID="31" presetClass="entr" presetSubtype="0"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anim calcmode="lin" valueType="num">
                                      <p:cBhvr>
                                        <p:cTn id="69" dur="1000" fill="hold"/>
                                        <p:tgtEl>
                                          <p:spTgt spid="23"/>
                                        </p:tgtEl>
                                        <p:attrNameLst>
                                          <p:attrName>ppt_w</p:attrName>
                                        </p:attrNameLst>
                                      </p:cBhvr>
                                      <p:tavLst>
                                        <p:tav tm="0">
                                          <p:val>
                                            <p:fltVal val="0"/>
                                          </p:val>
                                        </p:tav>
                                        <p:tav tm="100000">
                                          <p:val>
                                            <p:strVal val="#ppt_w"/>
                                          </p:val>
                                        </p:tav>
                                      </p:tavLst>
                                    </p:anim>
                                    <p:anim calcmode="lin" valueType="num">
                                      <p:cBhvr>
                                        <p:cTn id="70" dur="1000" fill="hold"/>
                                        <p:tgtEl>
                                          <p:spTgt spid="23"/>
                                        </p:tgtEl>
                                        <p:attrNameLst>
                                          <p:attrName>ppt_h</p:attrName>
                                        </p:attrNameLst>
                                      </p:cBhvr>
                                      <p:tavLst>
                                        <p:tav tm="0">
                                          <p:val>
                                            <p:fltVal val="0"/>
                                          </p:val>
                                        </p:tav>
                                        <p:tav tm="100000">
                                          <p:val>
                                            <p:strVal val="#ppt_h"/>
                                          </p:val>
                                        </p:tav>
                                      </p:tavLst>
                                    </p:anim>
                                    <p:anim calcmode="lin" valueType="num">
                                      <p:cBhvr>
                                        <p:cTn id="71" dur="1000" fill="hold"/>
                                        <p:tgtEl>
                                          <p:spTgt spid="23"/>
                                        </p:tgtEl>
                                        <p:attrNameLst>
                                          <p:attrName>style.rotation</p:attrName>
                                        </p:attrNameLst>
                                      </p:cBhvr>
                                      <p:tavLst>
                                        <p:tav tm="0">
                                          <p:val>
                                            <p:fltVal val="90"/>
                                          </p:val>
                                        </p:tav>
                                        <p:tav tm="100000">
                                          <p:val>
                                            <p:fltVal val="0"/>
                                          </p:val>
                                        </p:tav>
                                      </p:tavLst>
                                    </p:anim>
                                    <p:animEffect transition="in" filter="fade">
                                      <p:cBhvr>
                                        <p:cTn id="72" dur="1000"/>
                                        <p:tgtEl>
                                          <p:spTgt spid="23"/>
                                        </p:tgtEl>
                                      </p:cBhvr>
                                    </p:animEffect>
                                  </p:childTnLst>
                                </p:cTn>
                              </p:par>
                              <p:par>
                                <p:cTn id="73" presetID="31" presetClass="entr" presetSubtype="0" fill="hold" nodeType="withEffect">
                                  <p:stCondLst>
                                    <p:cond delay="0"/>
                                  </p:stCondLst>
                                  <p:childTnLst>
                                    <p:set>
                                      <p:cBhvr>
                                        <p:cTn id="74" dur="1" fill="hold">
                                          <p:stCondLst>
                                            <p:cond delay="0"/>
                                          </p:stCondLst>
                                        </p:cTn>
                                        <p:tgtEl>
                                          <p:spTgt spid="11"/>
                                        </p:tgtEl>
                                        <p:attrNameLst>
                                          <p:attrName>style.visibility</p:attrName>
                                        </p:attrNameLst>
                                      </p:cBhvr>
                                      <p:to>
                                        <p:strVal val="visible"/>
                                      </p:to>
                                    </p:set>
                                    <p:anim calcmode="lin" valueType="num">
                                      <p:cBhvr>
                                        <p:cTn id="75" dur="1000" fill="hold"/>
                                        <p:tgtEl>
                                          <p:spTgt spid="11"/>
                                        </p:tgtEl>
                                        <p:attrNameLst>
                                          <p:attrName>ppt_w</p:attrName>
                                        </p:attrNameLst>
                                      </p:cBhvr>
                                      <p:tavLst>
                                        <p:tav tm="0">
                                          <p:val>
                                            <p:fltVal val="0"/>
                                          </p:val>
                                        </p:tav>
                                        <p:tav tm="100000">
                                          <p:val>
                                            <p:strVal val="#ppt_w"/>
                                          </p:val>
                                        </p:tav>
                                      </p:tavLst>
                                    </p:anim>
                                    <p:anim calcmode="lin" valueType="num">
                                      <p:cBhvr>
                                        <p:cTn id="76" dur="1000" fill="hold"/>
                                        <p:tgtEl>
                                          <p:spTgt spid="11"/>
                                        </p:tgtEl>
                                        <p:attrNameLst>
                                          <p:attrName>ppt_h</p:attrName>
                                        </p:attrNameLst>
                                      </p:cBhvr>
                                      <p:tavLst>
                                        <p:tav tm="0">
                                          <p:val>
                                            <p:fltVal val="0"/>
                                          </p:val>
                                        </p:tav>
                                        <p:tav tm="100000">
                                          <p:val>
                                            <p:strVal val="#ppt_h"/>
                                          </p:val>
                                        </p:tav>
                                      </p:tavLst>
                                    </p:anim>
                                    <p:anim calcmode="lin" valueType="num">
                                      <p:cBhvr>
                                        <p:cTn id="77" dur="1000" fill="hold"/>
                                        <p:tgtEl>
                                          <p:spTgt spid="11"/>
                                        </p:tgtEl>
                                        <p:attrNameLst>
                                          <p:attrName>style.rotation</p:attrName>
                                        </p:attrNameLst>
                                      </p:cBhvr>
                                      <p:tavLst>
                                        <p:tav tm="0">
                                          <p:val>
                                            <p:fltVal val="90"/>
                                          </p:val>
                                        </p:tav>
                                        <p:tav tm="100000">
                                          <p:val>
                                            <p:fltVal val="0"/>
                                          </p:val>
                                        </p:tav>
                                      </p:tavLst>
                                    </p:anim>
                                    <p:animEffect transition="in" filter="fade">
                                      <p:cBhvr>
                                        <p:cTn id="78" dur="1000"/>
                                        <p:tgtEl>
                                          <p:spTgt spid="11"/>
                                        </p:tgtEl>
                                      </p:cBhvr>
                                    </p:animEffect>
                                  </p:childTnLst>
                                </p:cTn>
                              </p:par>
                              <p:par>
                                <p:cTn id="79" presetID="31" presetClass="entr" presetSubtype="0" fill="hold" grpId="0" nodeType="withEffect">
                                  <p:stCondLst>
                                    <p:cond delay="0"/>
                                  </p:stCondLst>
                                  <p:childTnLst>
                                    <p:set>
                                      <p:cBhvr>
                                        <p:cTn id="80" dur="1" fill="hold">
                                          <p:stCondLst>
                                            <p:cond delay="0"/>
                                          </p:stCondLst>
                                        </p:cTn>
                                        <p:tgtEl>
                                          <p:spTgt spid="22"/>
                                        </p:tgtEl>
                                        <p:attrNameLst>
                                          <p:attrName>style.visibility</p:attrName>
                                        </p:attrNameLst>
                                      </p:cBhvr>
                                      <p:to>
                                        <p:strVal val="visible"/>
                                      </p:to>
                                    </p:set>
                                    <p:anim calcmode="lin" valueType="num">
                                      <p:cBhvr>
                                        <p:cTn id="81" dur="1000" fill="hold"/>
                                        <p:tgtEl>
                                          <p:spTgt spid="22"/>
                                        </p:tgtEl>
                                        <p:attrNameLst>
                                          <p:attrName>ppt_w</p:attrName>
                                        </p:attrNameLst>
                                      </p:cBhvr>
                                      <p:tavLst>
                                        <p:tav tm="0">
                                          <p:val>
                                            <p:fltVal val="0"/>
                                          </p:val>
                                        </p:tav>
                                        <p:tav tm="100000">
                                          <p:val>
                                            <p:strVal val="#ppt_w"/>
                                          </p:val>
                                        </p:tav>
                                      </p:tavLst>
                                    </p:anim>
                                    <p:anim calcmode="lin" valueType="num">
                                      <p:cBhvr>
                                        <p:cTn id="82" dur="1000" fill="hold"/>
                                        <p:tgtEl>
                                          <p:spTgt spid="22"/>
                                        </p:tgtEl>
                                        <p:attrNameLst>
                                          <p:attrName>ppt_h</p:attrName>
                                        </p:attrNameLst>
                                      </p:cBhvr>
                                      <p:tavLst>
                                        <p:tav tm="0">
                                          <p:val>
                                            <p:fltVal val="0"/>
                                          </p:val>
                                        </p:tav>
                                        <p:tav tm="100000">
                                          <p:val>
                                            <p:strVal val="#ppt_h"/>
                                          </p:val>
                                        </p:tav>
                                      </p:tavLst>
                                    </p:anim>
                                    <p:anim calcmode="lin" valueType="num">
                                      <p:cBhvr>
                                        <p:cTn id="83" dur="1000" fill="hold"/>
                                        <p:tgtEl>
                                          <p:spTgt spid="22"/>
                                        </p:tgtEl>
                                        <p:attrNameLst>
                                          <p:attrName>style.rotation</p:attrName>
                                        </p:attrNameLst>
                                      </p:cBhvr>
                                      <p:tavLst>
                                        <p:tav tm="0">
                                          <p:val>
                                            <p:fltVal val="90"/>
                                          </p:val>
                                        </p:tav>
                                        <p:tav tm="100000">
                                          <p:val>
                                            <p:fltVal val="0"/>
                                          </p:val>
                                        </p:tav>
                                      </p:tavLst>
                                    </p:anim>
                                    <p:animEffect transition="in" filter="fade">
                                      <p:cBhvr>
                                        <p:cTn id="84" dur="1000"/>
                                        <p:tgtEl>
                                          <p:spTgt spid="22"/>
                                        </p:tgtEl>
                                      </p:cBhvr>
                                    </p:animEffect>
                                  </p:childTnLst>
                                </p:cTn>
                              </p:par>
                              <p:par>
                                <p:cTn id="85" presetID="31" presetClass="entr" presetSubtype="0" fill="hold" nodeType="withEffect">
                                  <p:stCondLst>
                                    <p:cond delay="0"/>
                                  </p:stCondLst>
                                  <p:childTnLst>
                                    <p:set>
                                      <p:cBhvr>
                                        <p:cTn id="86" dur="1" fill="hold">
                                          <p:stCondLst>
                                            <p:cond delay="0"/>
                                          </p:stCondLst>
                                        </p:cTn>
                                        <p:tgtEl>
                                          <p:spTgt spid="16"/>
                                        </p:tgtEl>
                                        <p:attrNameLst>
                                          <p:attrName>style.visibility</p:attrName>
                                        </p:attrNameLst>
                                      </p:cBhvr>
                                      <p:to>
                                        <p:strVal val="visible"/>
                                      </p:to>
                                    </p:set>
                                    <p:anim calcmode="lin" valueType="num">
                                      <p:cBhvr>
                                        <p:cTn id="87" dur="1000" fill="hold"/>
                                        <p:tgtEl>
                                          <p:spTgt spid="16"/>
                                        </p:tgtEl>
                                        <p:attrNameLst>
                                          <p:attrName>ppt_w</p:attrName>
                                        </p:attrNameLst>
                                      </p:cBhvr>
                                      <p:tavLst>
                                        <p:tav tm="0">
                                          <p:val>
                                            <p:fltVal val="0"/>
                                          </p:val>
                                        </p:tav>
                                        <p:tav tm="100000">
                                          <p:val>
                                            <p:strVal val="#ppt_w"/>
                                          </p:val>
                                        </p:tav>
                                      </p:tavLst>
                                    </p:anim>
                                    <p:anim calcmode="lin" valueType="num">
                                      <p:cBhvr>
                                        <p:cTn id="88" dur="1000" fill="hold"/>
                                        <p:tgtEl>
                                          <p:spTgt spid="16"/>
                                        </p:tgtEl>
                                        <p:attrNameLst>
                                          <p:attrName>ppt_h</p:attrName>
                                        </p:attrNameLst>
                                      </p:cBhvr>
                                      <p:tavLst>
                                        <p:tav tm="0">
                                          <p:val>
                                            <p:fltVal val="0"/>
                                          </p:val>
                                        </p:tav>
                                        <p:tav tm="100000">
                                          <p:val>
                                            <p:strVal val="#ppt_h"/>
                                          </p:val>
                                        </p:tav>
                                      </p:tavLst>
                                    </p:anim>
                                    <p:anim calcmode="lin" valueType="num">
                                      <p:cBhvr>
                                        <p:cTn id="89" dur="1000" fill="hold"/>
                                        <p:tgtEl>
                                          <p:spTgt spid="16"/>
                                        </p:tgtEl>
                                        <p:attrNameLst>
                                          <p:attrName>style.rotation</p:attrName>
                                        </p:attrNameLst>
                                      </p:cBhvr>
                                      <p:tavLst>
                                        <p:tav tm="0">
                                          <p:val>
                                            <p:fltVal val="90"/>
                                          </p:val>
                                        </p:tav>
                                        <p:tav tm="100000">
                                          <p:val>
                                            <p:fltVal val="0"/>
                                          </p:val>
                                        </p:tav>
                                      </p:tavLst>
                                    </p:anim>
                                    <p:animEffect transition="in" filter="fade">
                                      <p:cBhvr>
                                        <p:cTn id="90"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0" grpId="0" animBg="1"/>
      <p:bldP spid="19" grpId="0"/>
      <p:bldP spid="22" grpId="0" animBg="1"/>
      <p:bldP spid="2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4B1F3059-1C5D-4027-A664-6197D573F006}"/>
              </a:ext>
            </a:extLst>
          </p:cNvPr>
          <p:cNvSpPr/>
          <p:nvPr/>
        </p:nvSpPr>
        <p:spPr>
          <a:xfrm>
            <a:off x="-12700" y="-12700"/>
            <a:ext cx="3505200" cy="6883400"/>
          </a:xfrm>
          <a:custGeom>
            <a:avLst/>
            <a:gdLst>
              <a:gd name="connsiteX0" fmla="*/ 12700 w 3505200"/>
              <a:gd name="connsiteY0" fmla="*/ 12700 h 6883400"/>
              <a:gd name="connsiteX1" fmla="*/ 3505200 w 3505200"/>
              <a:gd name="connsiteY1" fmla="*/ 0 h 6883400"/>
              <a:gd name="connsiteX2" fmla="*/ 1663700 w 3505200"/>
              <a:gd name="connsiteY2" fmla="*/ 6883400 h 6883400"/>
              <a:gd name="connsiteX3" fmla="*/ 0 w 3505200"/>
              <a:gd name="connsiteY3" fmla="*/ 6883400 h 6883400"/>
              <a:gd name="connsiteX4" fmla="*/ 12700 w 35052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5200" h="6883400">
                <a:moveTo>
                  <a:pt x="12700" y="12700"/>
                </a:moveTo>
                <a:lnTo>
                  <a:pt x="3505200" y="0"/>
                </a:lnTo>
                <a:lnTo>
                  <a:pt x="1663700" y="6883400"/>
                </a:lnTo>
                <a:lnTo>
                  <a:pt x="0" y="6883400"/>
                </a:lnTo>
                <a:cubicBezTo>
                  <a:pt x="4233" y="4593167"/>
                  <a:pt x="8467" y="2302933"/>
                  <a:pt x="12700" y="12700"/>
                </a:cubicBez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
            <a:extLst>
              <a:ext uri="{FF2B5EF4-FFF2-40B4-BE49-F238E27FC236}">
                <a16:creationId xmlns:a16="http://schemas.microsoft.com/office/drawing/2014/main" id="{D71ECB3D-DFC8-48C2-8F5A-2F57B29A057A}"/>
              </a:ext>
            </a:extLst>
          </p:cNvPr>
          <p:cNvSpPr/>
          <p:nvPr/>
        </p:nvSpPr>
        <p:spPr>
          <a:xfrm>
            <a:off x="1651000" y="-25400"/>
            <a:ext cx="10071100" cy="6908800"/>
          </a:xfrm>
          <a:custGeom>
            <a:avLst/>
            <a:gdLst>
              <a:gd name="connsiteX0" fmla="*/ 1828800 w 10071100"/>
              <a:gd name="connsiteY0" fmla="*/ 0 h 6908800"/>
              <a:gd name="connsiteX1" fmla="*/ 0 w 10071100"/>
              <a:gd name="connsiteY1" fmla="*/ 6908800 h 6908800"/>
              <a:gd name="connsiteX2" fmla="*/ 10071100 w 10071100"/>
              <a:gd name="connsiteY2" fmla="*/ 6896100 h 6908800"/>
              <a:gd name="connsiteX3" fmla="*/ 6083300 w 10071100"/>
              <a:gd name="connsiteY3" fmla="*/ 25400 h 6908800"/>
              <a:gd name="connsiteX4" fmla="*/ 1828800 w 10071100"/>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1100" h="6908800">
                <a:moveTo>
                  <a:pt x="1828800" y="0"/>
                </a:moveTo>
                <a:lnTo>
                  <a:pt x="0" y="6908800"/>
                </a:lnTo>
                <a:lnTo>
                  <a:pt x="10071100" y="6896100"/>
                </a:lnTo>
                <a:lnTo>
                  <a:pt x="6083300" y="25400"/>
                </a:lnTo>
                <a:lnTo>
                  <a:pt x="1828800" y="0"/>
                </a:lnTo>
                <a:close/>
              </a:path>
            </a:pathLst>
          </a:custGeom>
          <a:solidFill>
            <a:srgbClr val="F6B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任意多边形: 形状 5">
            <a:extLst>
              <a:ext uri="{FF2B5EF4-FFF2-40B4-BE49-F238E27FC236}">
                <a16:creationId xmlns:a16="http://schemas.microsoft.com/office/drawing/2014/main" id="{308E788A-80AE-44B3-A0C3-815597C500CB}"/>
              </a:ext>
            </a:extLst>
          </p:cNvPr>
          <p:cNvSpPr/>
          <p:nvPr/>
        </p:nvSpPr>
        <p:spPr>
          <a:xfrm>
            <a:off x="7737475" y="-12700"/>
            <a:ext cx="4467225" cy="6899275"/>
          </a:xfrm>
          <a:custGeom>
            <a:avLst/>
            <a:gdLst>
              <a:gd name="connsiteX0" fmla="*/ 0 w 4457700"/>
              <a:gd name="connsiteY0" fmla="*/ 0 h 6896100"/>
              <a:gd name="connsiteX1" fmla="*/ 4457700 w 4457700"/>
              <a:gd name="connsiteY1" fmla="*/ 12700 h 6896100"/>
              <a:gd name="connsiteX2" fmla="*/ 4457700 w 4457700"/>
              <a:gd name="connsiteY2" fmla="*/ 6896100 h 6896100"/>
              <a:gd name="connsiteX3" fmla="*/ 4000500 w 4457700"/>
              <a:gd name="connsiteY3" fmla="*/ 6883400 h 6896100"/>
              <a:gd name="connsiteX4" fmla="*/ 0 w 4457700"/>
              <a:gd name="connsiteY4" fmla="*/ 0 h 6896100"/>
              <a:gd name="connsiteX0" fmla="*/ 0 w 4457700"/>
              <a:gd name="connsiteY0" fmla="*/ 0 h 6911975"/>
              <a:gd name="connsiteX1" fmla="*/ 4457700 w 4457700"/>
              <a:gd name="connsiteY1" fmla="*/ 12700 h 6911975"/>
              <a:gd name="connsiteX2" fmla="*/ 4457700 w 4457700"/>
              <a:gd name="connsiteY2" fmla="*/ 6896100 h 6911975"/>
              <a:gd name="connsiteX3" fmla="*/ 3981450 w 4457700"/>
              <a:gd name="connsiteY3" fmla="*/ 6911975 h 6911975"/>
              <a:gd name="connsiteX4" fmla="*/ 0 w 4457700"/>
              <a:gd name="connsiteY4" fmla="*/ 0 h 6911975"/>
              <a:gd name="connsiteX0" fmla="*/ 0 w 4448175"/>
              <a:gd name="connsiteY0" fmla="*/ 34925 h 6899275"/>
              <a:gd name="connsiteX1" fmla="*/ 4448175 w 4448175"/>
              <a:gd name="connsiteY1" fmla="*/ 0 h 6899275"/>
              <a:gd name="connsiteX2" fmla="*/ 4448175 w 4448175"/>
              <a:gd name="connsiteY2" fmla="*/ 6883400 h 6899275"/>
              <a:gd name="connsiteX3" fmla="*/ 3971925 w 4448175"/>
              <a:gd name="connsiteY3" fmla="*/ 6899275 h 6899275"/>
              <a:gd name="connsiteX4" fmla="*/ 0 w 4448175"/>
              <a:gd name="connsiteY4" fmla="*/ 34925 h 6899275"/>
              <a:gd name="connsiteX0" fmla="*/ 0 w 4467225"/>
              <a:gd name="connsiteY0" fmla="*/ 6350 h 6899275"/>
              <a:gd name="connsiteX1" fmla="*/ 4467225 w 4467225"/>
              <a:gd name="connsiteY1" fmla="*/ 0 h 6899275"/>
              <a:gd name="connsiteX2" fmla="*/ 4467225 w 4467225"/>
              <a:gd name="connsiteY2" fmla="*/ 6883400 h 6899275"/>
              <a:gd name="connsiteX3" fmla="*/ 3990975 w 4467225"/>
              <a:gd name="connsiteY3" fmla="*/ 6899275 h 6899275"/>
              <a:gd name="connsiteX4" fmla="*/ 0 w 4467225"/>
              <a:gd name="connsiteY4" fmla="*/ 6350 h 689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7225" h="6899275">
                <a:moveTo>
                  <a:pt x="0" y="6350"/>
                </a:moveTo>
                <a:lnTo>
                  <a:pt x="4467225" y="0"/>
                </a:lnTo>
                <a:lnTo>
                  <a:pt x="4467225" y="6883400"/>
                </a:lnTo>
                <a:lnTo>
                  <a:pt x="3990975" y="6899275"/>
                </a:lnTo>
                <a:lnTo>
                  <a:pt x="0" y="6350"/>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6">
            <a:extLst>
              <a:ext uri="{FF2B5EF4-FFF2-40B4-BE49-F238E27FC236}">
                <a16:creationId xmlns:a16="http://schemas.microsoft.com/office/drawing/2014/main" id="{D7613381-F828-4CF3-8E77-C82AFD27146E}"/>
              </a:ext>
            </a:extLst>
          </p:cNvPr>
          <p:cNvGrpSpPr/>
          <p:nvPr/>
        </p:nvGrpSpPr>
        <p:grpSpPr>
          <a:xfrm>
            <a:off x="461736" y="336783"/>
            <a:ext cx="11260364" cy="6066967"/>
            <a:chOff x="461736" y="336783"/>
            <a:chExt cx="11260364" cy="6066967"/>
          </a:xfrm>
        </p:grpSpPr>
        <p:sp>
          <p:nvSpPr>
            <p:cNvPr id="8" name="矩形: 圆角 7">
              <a:extLst>
                <a:ext uri="{FF2B5EF4-FFF2-40B4-BE49-F238E27FC236}">
                  <a16:creationId xmlns:a16="http://schemas.microsoft.com/office/drawing/2014/main" id="{B2E6F996-B125-43A3-A5AF-E0E75C6C716F}"/>
                </a:ext>
              </a:extLst>
            </p:cNvPr>
            <p:cNvSpPr/>
            <p:nvPr/>
          </p:nvSpPr>
          <p:spPr>
            <a:xfrm>
              <a:off x="461736" y="336783"/>
              <a:ext cx="11260364" cy="6066967"/>
            </a:xfrm>
            <a:prstGeom prst="roundRect">
              <a:avLst>
                <a:gd name="adj" fmla="val 1595"/>
              </a:avLst>
            </a:prstGeom>
            <a:solidFill>
              <a:schemeClr val="bg1"/>
            </a:solidFill>
            <a:ln>
              <a:noFill/>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圆角 8">
              <a:extLst>
                <a:ext uri="{FF2B5EF4-FFF2-40B4-BE49-F238E27FC236}">
                  <a16:creationId xmlns:a16="http://schemas.microsoft.com/office/drawing/2014/main" id="{1E9BDDCD-6382-459D-958F-775801A6FA9E}"/>
                </a:ext>
              </a:extLst>
            </p:cNvPr>
            <p:cNvSpPr/>
            <p:nvPr/>
          </p:nvSpPr>
          <p:spPr>
            <a:xfrm>
              <a:off x="798286" y="624115"/>
              <a:ext cx="10580913" cy="5471886"/>
            </a:xfrm>
            <a:prstGeom prst="roundRect">
              <a:avLst>
                <a:gd name="adj" fmla="val 1595"/>
              </a:avLst>
            </a:prstGeom>
            <a:noFill/>
            <a:ln w="15875">
              <a:solidFill>
                <a:schemeClr val="tx1">
                  <a:lumMod val="95000"/>
                  <a:lumOff val="5000"/>
                </a:schemeClr>
              </a:solidFill>
              <a:prstDash val="dash"/>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13" name="图片 12">
            <a:extLst>
              <a:ext uri="{FF2B5EF4-FFF2-40B4-BE49-F238E27FC236}">
                <a16:creationId xmlns:a16="http://schemas.microsoft.com/office/drawing/2014/main" id="{88479DFB-F5AE-43B6-9ECC-7725300D62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955562" y="788456"/>
            <a:ext cx="538163" cy="404813"/>
          </a:xfrm>
          <a:prstGeom prst="rect">
            <a:avLst/>
          </a:prstGeom>
        </p:spPr>
      </p:pic>
      <p:pic>
        <p:nvPicPr>
          <p:cNvPr id="10" name="图片 9">
            <a:extLst>
              <a:ext uri="{FF2B5EF4-FFF2-40B4-BE49-F238E27FC236}">
                <a16:creationId xmlns:a16="http://schemas.microsoft.com/office/drawing/2014/main" id="{904DCDD3-E474-3C6F-E73B-5C315DF820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8400" y="723210"/>
            <a:ext cx="9701101" cy="3741744"/>
          </a:xfrm>
          <a:prstGeom prst="rect">
            <a:avLst/>
          </a:prstGeom>
        </p:spPr>
      </p:pic>
      <p:pic>
        <p:nvPicPr>
          <p:cNvPr id="3" name="图片 2">
            <a:extLst>
              <a:ext uri="{FF2B5EF4-FFF2-40B4-BE49-F238E27FC236}">
                <a16:creationId xmlns:a16="http://schemas.microsoft.com/office/drawing/2014/main" id="{1E119345-6EEC-A936-BE38-9AE80BB15587}"/>
              </a:ext>
            </a:extLst>
          </p:cNvPr>
          <p:cNvPicPr>
            <a:picLocks noChangeAspect="1"/>
          </p:cNvPicPr>
          <p:nvPr/>
        </p:nvPicPr>
        <p:blipFill>
          <a:blip r:embed="rId5"/>
          <a:stretch>
            <a:fillRect/>
          </a:stretch>
        </p:blipFill>
        <p:spPr>
          <a:xfrm>
            <a:off x="625899" y="2934160"/>
            <a:ext cx="10764950" cy="3259506"/>
          </a:xfrm>
          <a:prstGeom prst="rect">
            <a:avLst/>
          </a:prstGeom>
        </p:spPr>
      </p:pic>
    </p:spTree>
    <p:extLst>
      <p:ext uri="{BB962C8B-B14F-4D97-AF65-F5344CB8AC3E}">
        <p14:creationId xmlns:p14="http://schemas.microsoft.com/office/powerpoint/2010/main" val="1657083202"/>
      </p:ext>
    </p:extLst>
  </p:cSld>
  <p:clrMapOvr>
    <a:masterClrMapping/>
  </p:clrMapOvr>
  <mc:AlternateContent xmlns:mc="http://schemas.openxmlformats.org/markup-compatibility/2006">
    <mc:Choice xmlns:p14="http://schemas.microsoft.com/office/powerpoint/2010/main" Requires="p14">
      <p:transition spd="slow" p14:dur="175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75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750"/>
                                        <p:tgtEl>
                                          <p:spTgt spid="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750"/>
                                        <p:tgtEl>
                                          <p:spTgt spid="5"/>
                                        </p:tgtEl>
                                      </p:cBhvr>
                                    </p:animEffect>
                                  </p:childTnLst>
                                </p:cTn>
                              </p:par>
                            </p:childTnLst>
                          </p:cTn>
                        </p:par>
                        <p:par>
                          <p:cTn id="14" fill="hold">
                            <p:stCondLst>
                              <p:cond delay="750"/>
                            </p:stCondLst>
                            <p:childTnLst>
                              <p:par>
                                <p:cTn id="15" presetID="53" presetClass="entr" presetSubtype="16"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750" fill="hold"/>
                                        <p:tgtEl>
                                          <p:spTgt spid="7"/>
                                        </p:tgtEl>
                                        <p:attrNameLst>
                                          <p:attrName>ppt_w</p:attrName>
                                        </p:attrNameLst>
                                      </p:cBhvr>
                                      <p:tavLst>
                                        <p:tav tm="0">
                                          <p:val>
                                            <p:fltVal val="0"/>
                                          </p:val>
                                        </p:tav>
                                        <p:tav tm="100000">
                                          <p:val>
                                            <p:strVal val="#ppt_w"/>
                                          </p:val>
                                        </p:tav>
                                      </p:tavLst>
                                    </p:anim>
                                    <p:anim calcmode="lin" valueType="num">
                                      <p:cBhvr>
                                        <p:cTn id="18" dur="750" fill="hold"/>
                                        <p:tgtEl>
                                          <p:spTgt spid="7"/>
                                        </p:tgtEl>
                                        <p:attrNameLst>
                                          <p:attrName>ppt_h</p:attrName>
                                        </p:attrNameLst>
                                      </p:cBhvr>
                                      <p:tavLst>
                                        <p:tav tm="0">
                                          <p:val>
                                            <p:fltVal val="0"/>
                                          </p:val>
                                        </p:tav>
                                        <p:tav tm="100000">
                                          <p:val>
                                            <p:strVal val="#ppt_h"/>
                                          </p:val>
                                        </p:tav>
                                      </p:tavLst>
                                    </p:anim>
                                    <p:animEffect transition="in" filter="fade">
                                      <p:cBhvr>
                                        <p:cTn id="19" dur="750"/>
                                        <p:tgtEl>
                                          <p:spTgt spid="7"/>
                                        </p:tgtEl>
                                      </p:cBhvr>
                                    </p:animEffect>
                                  </p:childTnLst>
                                </p:cTn>
                              </p:par>
                            </p:childTnLst>
                          </p:cTn>
                        </p:par>
                        <p:par>
                          <p:cTn id="20" fill="hold">
                            <p:stCondLst>
                              <p:cond delay="1500"/>
                            </p:stCondLst>
                            <p:childTnLst>
                              <p:par>
                                <p:cTn id="21" presetID="22" presetClass="entr" presetSubtype="4"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883A8C68-9946-42C7-82C9-2FE0DAE61D4A}"/>
              </a:ext>
            </a:extLst>
          </p:cNvPr>
          <p:cNvSpPr/>
          <p:nvPr/>
        </p:nvSpPr>
        <p:spPr>
          <a:xfrm>
            <a:off x="-12700" y="-12700"/>
            <a:ext cx="3505200" cy="6883400"/>
          </a:xfrm>
          <a:custGeom>
            <a:avLst/>
            <a:gdLst>
              <a:gd name="connsiteX0" fmla="*/ 12700 w 3505200"/>
              <a:gd name="connsiteY0" fmla="*/ 12700 h 6883400"/>
              <a:gd name="connsiteX1" fmla="*/ 3505200 w 3505200"/>
              <a:gd name="connsiteY1" fmla="*/ 0 h 6883400"/>
              <a:gd name="connsiteX2" fmla="*/ 1663700 w 3505200"/>
              <a:gd name="connsiteY2" fmla="*/ 6883400 h 6883400"/>
              <a:gd name="connsiteX3" fmla="*/ 0 w 3505200"/>
              <a:gd name="connsiteY3" fmla="*/ 6883400 h 6883400"/>
              <a:gd name="connsiteX4" fmla="*/ 12700 w 35052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5200" h="6883400">
                <a:moveTo>
                  <a:pt x="12700" y="12700"/>
                </a:moveTo>
                <a:lnTo>
                  <a:pt x="3505200" y="0"/>
                </a:lnTo>
                <a:lnTo>
                  <a:pt x="1663700" y="6883400"/>
                </a:lnTo>
                <a:lnTo>
                  <a:pt x="0" y="6883400"/>
                </a:lnTo>
                <a:cubicBezTo>
                  <a:pt x="4233" y="4593167"/>
                  <a:pt x="8467" y="2302933"/>
                  <a:pt x="12700" y="12700"/>
                </a:cubicBez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
            <a:extLst>
              <a:ext uri="{FF2B5EF4-FFF2-40B4-BE49-F238E27FC236}">
                <a16:creationId xmlns:a16="http://schemas.microsoft.com/office/drawing/2014/main" id="{9185846E-F018-4B65-83BD-B7847A836BAE}"/>
              </a:ext>
            </a:extLst>
          </p:cNvPr>
          <p:cNvSpPr/>
          <p:nvPr/>
        </p:nvSpPr>
        <p:spPr>
          <a:xfrm>
            <a:off x="1651000" y="-25400"/>
            <a:ext cx="10071100" cy="6908800"/>
          </a:xfrm>
          <a:custGeom>
            <a:avLst/>
            <a:gdLst>
              <a:gd name="connsiteX0" fmla="*/ 1828800 w 10071100"/>
              <a:gd name="connsiteY0" fmla="*/ 0 h 6908800"/>
              <a:gd name="connsiteX1" fmla="*/ 0 w 10071100"/>
              <a:gd name="connsiteY1" fmla="*/ 6908800 h 6908800"/>
              <a:gd name="connsiteX2" fmla="*/ 10071100 w 10071100"/>
              <a:gd name="connsiteY2" fmla="*/ 6896100 h 6908800"/>
              <a:gd name="connsiteX3" fmla="*/ 6083300 w 10071100"/>
              <a:gd name="connsiteY3" fmla="*/ 25400 h 6908800"/>
              <a:gd name="connsiteX4" fmla="*/ 1828800 w 10071100"/>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1100" h="6908800">
                <a:moveTo>
                  <a:pt x="1828800" y="0"/>
                </a:moveTo>
                <a:lnTo>
                  <a:pt x="0" y="6908800"/>
                </a:lnTo>
                <a:lnTo>
                  <a:pt x="10071100" y="6896100"/>
                </a:lnTo>
                <a:lnTo>
                  <a:pt x="6083300" y="25400"/>
                </a:lnTo>
                <a:lnTo>
                  <a:pt x="1828800" y="0"/>
                </a:lnTo>
                <a:close/>
              </a:path>
            </a:pathLst>
          </a:custGeom>
          <a:solidFill>
            <a:srgbClr val="F6B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任意多边形: 形状 5">
            <a:extLst>
              <a:ext uri="{FF2B5EF4-FFF2-40B4-BE49-F238E27FC236}">
                <a16:creationId xmlns:a16="http://schemas.microsoft.com/office/drawing/2014/main" id="{553BEBF0-52F3-42F9-B2DD-A4A8BFADBC4A}"/>
              </a:ext>
            </a:extLst>
          </p:cNvPr>
          <p:cNvSpPr/>
          <p:nvPr/>
        </p:nvSpPr>
        <p:spPr>
          <a:xfrm>
            <a:off x="7737475" y="-12700"/>
            <a:ext cx="4467225" cy="6899275"/>
          </a:xfrm>
          <a:custGeom>
            <a:avLst/>
            <a:gdLst>
              <a:gd name="connsiteX0" fmla="*/ 0 w 4457700"/>
              <a:gd name="connsiteY0" fmla="*/ 0 h 6896100"/>
              <a:gd name="connsiteX1" fmla="*/ 4457700 w 4457700"/>
              <a:gd name="connsiteY1" fmla="*/ 12700 h 6896100"/>
              <a:gd name="connsiteX2" fmla="*/ 4457700 w 4457700"/>
              <a:gd name="connsiteY2" fmla="*/ 6896100 h 6896100"/>
              <a:gd name="connsiteX3" fmla="*/ 4000500 w 4457700"/>
              <a:gd name="connsiteY3" fmla="*/ 6883400 h 6896100"/>
              <a:gd name="connsiteX4" fmla="*/ 0 w 4457700"/>
              <a:gd name="connsiteY4" fmla="*/ 0 h 6896100"/>
              <a:gd name="connsiteX0" fmla="*/ 0 w 4457700"/>
              <a:gd name="connsiteY0" fmla="*/ 0 h 6911975"/>
              <a:gd name="connsiteX1" fmla="*/ 4457700 w 4457700"/>
              <a:gd name="connsiteY1" fmla="*/ 12700 h 6911975"/>
              <a:gd name="connsiteX2" fmla="*/ 4457700 w 4457700"/>
              <a:gd name="connsiteY2" fmla="*/ 6896100 h 6911975"/>
              <a:gd name="connsiteX3" fmla="*/ 3981450 w 4457700"/>
              <a:gd name="connsiteY3" fmla="*/ 6911975 h 6911975"/>
              <a:gd name="connsiteX4" fmla="*/ 0 w 4457700"/>
              <a:gd name="connsiteY4" fmla="*/ 0 h 6911975"/>
              <a:gd name="connsiteX0" fmla="*/ 0 w 4448175"/>
              <a:gd name="connsiteY0" fmla="*/ 34925 h 6899275"/>
              <a:gd name="connsiteX1" fmla="*/ 4448175 w 4448175"/>
              <a:gd name="connsiteY1" fmla="*/ 0 h 6899275"/>
              <a:gd name="connsiteX2" fmla="*/ 4448175 w 4448175"/>
              <a:gd name="connsiteY2" fmla="*/ 6883400 h 6899275"/>
              <a:gd name="connsiteX3" fmla="*/ 3971925 w 4448175"/>
              <a:gd name="connsiteY3" fmla="*/ 6899275 h 6899275"/>
              <a:gd name="connsiteX4" fmla="*/ 0 w 4448175"/>
              <a:gd name="connsiteY4" fmla="*/ 34925 h 6899275"/>
              <a:gd name="connsiteX0" fmla="*/ 0 w 4467225"/>
              <a:gd name="connsiteY0" fmla="*/ 6350 h 6899275"/>
              <a:gd name="connsiteX1" fmla="*/ 4467225 w 4467225"/>
              <a:gd name="connsiteY1" fmla="*/ 0 h 6899275"/>
              <a:gd name="connsiteX2" fmla="*/ 4467225 w 4467225"/>
              <a:gd name="connsiteY2" fmla="*/ 6883400 h 6899275"/>
              <a:gd name="connsiteX3" fmla="*/ 3990975 w 4467225"/>
              <a:gd name="connsiteY3" fmla="*/ 6899275 h 6899275"/>
              <a:gd name="connsiteX4" fmla="*/ 0 w 4467225"/>
              <a:gd name="connsiteY4" fmla="*/ 6350 h 689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7225" h="6899275">
                <a:moveTo>
                  <a:pt x="0" y="6350"/>
                </a:moveTo>
                <a:lnTo>
                  <a:pt x="4467225" y="0"/>
                </a:lnTo>
                <a:lnTo>
                  <a:pt x="4467225" y="6883400"/>
                </a:lnTo>
                <a:lnTo>
                  <a:pt x="3990975" y="6899275"/>
                </a:lnTo>
                <a:lnTo>
                  <a:pt x="0" y="6350"/>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9" name="组合 8">
            <a:extLst>
              <a:ext uri="{FF2B5EF4-FFF2-40B4-BE49-F238E27FC236}">
                <a16:creationId xmlns:a16="http://schemas.microsoft.com/office/drawing/2014/main" id="{30161D24-99E6-4E77-AC4C-21120F89774A}"/>
              </a:ext>
            </a:extLst>
          </p:cNvPr>
          <p:cNvGrpSpPr/>
          <p:nvPr/>
        </p:nvGrpSpPr>
        <p:grpSpPr>
          <a:xfrm>
            <a:off x="461736" y="336783"/>
            <a:ext cx="11260364" cy="6066967"/>
            <a:chOff x="461736" y="336783"/>
            <a:chExt cx="11260364" cy="6066967"/>
          </a:xfrm>
        </p:grpSpPr>
        <p:sp>
          <p:nvSpPr>
            <p:cNvPr id="7" name="矩形: 圆角 6">
              <a:extLst>
                <a:ext uri="{FF2B5EF4-FFF2-40B4-BE49-F238E27FC236}">
                  <a16:creationId xmlns:a16="http://schemas.microsoft.com/office/drawing/2014/main" id="{BB0B2146-8135-4C64-811B-E3B1DD2C9D5A}"/>
                </a:ext>
              </a:extLst>
            </p:cNvPr>
            <p:cNvSpPr/>
            <p:nvPr/>
          </p:nvSpPr>
          <p:spPr>
            <a:xfrm>
              <a:off x="461736" y="336783"/>
              <a:ext cx="11260364" cy="6066967"/>
            </a:xfrm>
            <a:prstGeom prst="roundRect">
              <a:avLst>
                <a:gd name="adj" fmla="val 1595"/>
              </a:avLst>
            </a:prstGeom>
            <a:solidFill>
              <a:schemeClr val="bg1"/>
            </a:solidFill>
            <a:ln>
              <a:noFill/>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圆角 7">
              <a:extLst>
                <a:ext uri="{FF2B5EF4-FFF2-40B4-BE49-F238E27FC236}">
                  <a16:creationId xmlns:a16="http://schemas.microsoft.com/office/drawing/2014/main" id="{974EE83A-4580-4206-AE77-EBC9FA596595}"/>
                </a:ext>
              </a:extLst>
            </p:cNvPr>
            <p:cNvSpPr/>
            <p:nvPr/>
          </p:nvSpPr>
          <p:spPr>
            <a:xfrm>
              <a:off x="798286" y="624115"/>
              <a:ext cx="10580913" cy="5471886"/>
            </a:xfrm>
            <a:prstGeom prst="roundRect">
              <a:avLst>
                <a:gd name="adj" fmla="val 1595"/>
              </a:avLst>
            </a:prstGeom>
            <a:noFill/>
            <a:ln w="15875">
              <a:solidFill>
                <a:schemeClr val="tx1">
                  <a:lumMod val="95000"/>
                  <a:lumOff val="5000"/>
                </a:schemeClr>
              </a:solidFill>
              <a:prstDash val="dash"/>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0" name="矩形 9">
            <a:extLst>
              <a:ext uri="{FF2B5EF4-FFF2-40B4-BE49-F238E27FC236}">
                <a16:creationId xmlns:a16="http://schemas.microsoft.com/office/drawing/2014/main" id="{A6A7E688-13E2-4093-8903-EFE22618146C}"/>
              </a:ext>
            </a:extLst>
          </p:cNvPr>
          <p:cNvSpPr/>
          <p:nvPr/>
        </p:nvSpPr>
        <p:spPr>
          <a:xfrm>
            <a:off x="4151941" y="2044977"/>
            <a:ext cx="3753642" cy="584776"/>
          </a:xfrm>
          <a:prstGeom prst="rect">
            <a:avLst/>
          </a:prstGeom>
          <a:solidFill>
            <a:schemeClr val="bg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lumMod val="95000"/>
                    <a:lumOff val="5000"/>
                  </a:schemeClr>
                </a:solidFill>
                <a:cs typeface="+mn-ea"/>
                <a:sym typeface="+mn-lt"/>
              </a:rPr>
              <a:t>PART 11</a:t>
            </a:r>
            <a:endParaRPr lang="zh-CN" altLang="en-US" sz="2800" dirty="0">
              <a:solidFill>
                <a:schemeClr val="tx1">
                  <a:lumMod val="95000"/>
                  <a:lumOff val="5000"/>
                </a:schemeClr>
              </a:solidFill>
              <a:cs typeface="+mn-ea"/>
              <a:sym typeface="+mn-lt"/>
            </a:endParaRPr>
          </a:p>
        </p:txBody>
      </p:sp>
      <p:pic>
        <p:nvPicPr>
          <p:cNvPr id="11" name="图片 10">
            <a:extLst>
              <a:ext uri="{FF2B5EF4-FFF2-40B4-BE49-F238E27FC236}">
                <a16:creationId xmlns:a16="http://schemas.microsoft.com/office/drawing/2014/main" id="{3FC23526-3398-484D-A292-DD4EB7FCEB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1943" y="3507169"/>
            <a:ext cx="1019144" cy="1019144"/>
          </a:xfrm>
          <a:prstGeom prst="rect">
            <a:avLst/>
          </a:prstGeom>
        </p:spPr>
      </p:pic>
      <p:pic>
        <p:nvPicPr>
          <p:cNvPr id="12" name="图片 11">
            <a:extLst>
              <a:ext uri="{FF2B5EF4-FFF2-40B4-BE49-F238E27FC236}">
                <a16:creationId xmlns:a16="http://schemas.microsoft.com/office/drawing/2014/main" id="{762D5342-5F06-4A2E-BEFD-70028AAD6D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1345" y="2566652"/>
            <a:ext cx="1862082" cy="931041"/>
          </a:xfrm>
          <a:prstGeom prst="rect">
            <a:avLst/>
          </a:prstGeom>
        </p:spPr>
      </p:pic>
      <p:pic>
        <p:nvPicPr>
          <p:cNvPr id="13" name="图片 12">
            <a:extLst>
              <a:ext uri="{FF2B5EF4-FFF2-40B4-BE49-F238E27FC236}">
                <a16:creationId xmlns:a16="http://schemas.microsoft.com/office/drawing/2014/main" id="{90B3A3E0-4DD2-49D9-993E-0D71C34899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33143" y="4951705"/>
            <a:ext cx="1150877" cy="863158"/>
          </a:xfrm>
          <a:prstGeom prst="rect">
            <a:avLst/>
          </a:prstGeom>
        </p:spPr>
      </p:pic>
      <p:pic>
        <p:nvPicPr>
          <p:cNvPr id="14" name="图片 13">
            <a:extLst>
              <a:ext uri="{FF2B5EF4-FFF2-40B4-BE49-F238E27FC236}">
                <a16:creationId xmlns:a16="http://schemas.microsoft.com/office/drawing/2014/main" id="{D82E8421-DD3A-4801-835C-5BF8E3B14E8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54254" y="3355752"/>
            <a:ext cx="1152946" cy="1537261"/>
          </a:xfrm>
          <a:prstGeom prst="rect">
            <a:avLst/>
          </a:prstGeom>
        </p:spPr>
      </p:pic>
      <p:pic>
        <p:nvPicPr>
          <p:cNvPr id="15" name="图片 14">
            <a:extLst>
              <a:ext uri="{FF2B5EF4-FFF2-40B4-BE49-F238E27FC236}">
                <a16:creationId xmlns:a16="http://schemas.microsoft.com/office/drawing/2014/main" id="{5A509783-4741-42FF-A02C-D61E6CC5CB9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572" y="5127226"/>
            <a:ext cx="1884161" cy="1256107"/>
          </a:xfrm>
          <a:prstGeom prst="rect">
            <a:avLst/>
          </a:prstGeom>
        </p:spPr>
      </p:pic>
      <p:pic>
        <p:nvPicPr>
          <p:cNvPr id="16" name="图片 15">
            <a:extLst>
              <a:ext uri="{FF2B5EF4-FFF2-40B4-BE49-F238E27FC236}">
                <a16:creationId xmlns:a16="http://schemas.microsoft.com/office/drawing/2014/main" id="{7DE54687-8D94-4961-A142-C46AC2975FA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097469" y="4932512"/>
            <a:ext cx="1221361" cy="1221361"/>
          </a:xfrm>
          <a:prstGeom prst="rect">
            <a:avLst/>
          </a:prstGeom>
        </p:spPr>
      </p:pic>
      <p:pic>
        <p:nvPicPr>
          <p:cNvPr id="17" name="图片 16">
            <a:extLst>
              <a:ext uri="{FF2B5EF4-FFF2-40B4-BE49-F238E27FC236}">
                <a16:creationId xmlns:a16="http://schemas.microsoft.com/office/drawing/2014/main" id="{7979AE8E-CED1-4EFE-9AA2-DBAFBFEFF35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68260" y="517842"/>
            <a:ext cx="1123950" cy="1123950"/>
          </a:xfrm>
          <a:prstGeom prst="rect">
            <a:avLst/>
          </a:prstGeom>
        </p:spPr>
      </p:pic>
      <p:pic>
        <p:nvPicPr>
          <p:cNvPr id="18" name="图片 17">
            <a:extLst>
              <a:ext uri="{FF2B5EF4-FFF2-40B4-BE49-F238E27FC236}">
                <a16:creationId xmlns:a16="http://schemas.microsoft.com/office/drawing/2014/main" id="{24DC986A-8D08-447C-9ED1-EC89D9C12FB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905583" y="1645093"/>
            <a:ext cx="1169552" cy="584776"/>
          </a:xfrm>
          <a:prstGeom prst="rect">
            <a:avLst/>
          </a:prstGeom>
        </p:spPr>
      </p:pic>
      <p:sp>
        <p:nvSpPr>
          <p:cNvPr id="19" name="矩形 18">
            <a:extLst>
              <a:ext uri="{FF2B5EF4-FFF2-40B4-BE49-F238E27FC236}">
                <a16:creationId xmlns:a16="http://schemas.microsoft.com/office/drawing/2014/main" id="{E46D8195-7D21-4528-91A1-30052AA40FDB}"/>
              </a:ext>
            </a:extLst>
          </p:cNvPr>
          <p:cNvSpPr/>
          <p:nvPr/>
        </p:nvSpPr>
        <p:spPr>
          <a:xfrm>
            <a:off x="4070900" y="3098075"/>
            <a:ext cx="3877985" cy="1200329"/>
          </a:xfrm>
          <a:prstGeom prst="rect">
            <a:avLst/>
          </a:prstGeom>
        </p:spPr>
        <p:txBody>
          <a:bodyPr wrap="none">
            <a:spAutoFit/>
          </a:bodyPr>
          <a:lstStyle/>
          <a:p>
            <a:pPr lvl="0" fontAlgn="ctr">
              <a:defRPr/>
            </a:pPr>
            <a:r>
              <a:rPr lang="zh-CN" altLang="en-US" sz="7200" b="1" dirty="0">
                <a:solidFill>
                  <a:prstClr val="black"/>
                </a:solidFill>
                <a:cs typeface="+mn-ea"/>
                <a:sym typeface="+mn-lt"/>
              </a:rPr>
              <a:t>内部评审</a:t>
            </a:r>
            <a:endParaRPr lang="en-US" altLang="zh-CN" sz="7200" b="1" dirty="0">
              <a:solidFill>
                <a:prstClr val="black"/>
              </a:solidFill>
              <a:cs typeface="+mn-ea"/>
              <a:sym typeface="+mn-lt"/>
            </a:endParaRPr>
          </a:p>
        </p:txBody>
      </p:sp>
      <p:sp>
        <p:nvSpPr>
          <p:cNvPr id="22" name="任意多边形: 形状 21">
            <a:extLst>
              <a:ext uri="{FF2B5EF4-FFF2-40B4-BE49-F238E27FC236}">
                <a16:creationId xmlns:a16="http://schemas.microsoft.com/office/drawing/2014/main" id="{A18FAB3A-1DD1-4871-935C-2DBBF58E3C11}"/>
              </a:ext>
            </a:extLst>
          </p:cNvPr>
          <p:cNvSpPr/>
          <p:nvPr/>
        </p:nvSpPr>
        <p:spPr>
          <a:xfrm>
            <a:off x="10261429" y="4264374"/>
            <a:ext cx="526098" cy="485662"/>
          </a:xfrm>
          <a:custGeom>
            <a:avLst/>
            <a:gdLst>
              <a:gd name="connsiteX0" fmla="*/ 1066800 w 1066800"/>
              <a:gd name="connsiteY0" fmla="*/ 0 h 889000"/>
              <a:gd name="connsiteX1" fmla="*/ 1066800 w 1066800"/>
              <a:gd name="connsiteY1" fmla="*/ 889000 h 889000"/>
              <a:gd name="connsiteX2" fmla="*/ 0 w 1066800"/>
              <a:gd name="connsiteY2" fmla="*/ 889000 h 889000"/>
              <a:gd name="connsiteX3" fmla="*/ 647700 w 1066800"/>
              <a:gd name="connsiteY3" fmla="*/ 495300 h 889000"/>
              <a:gd name="connsiteX4" fmla="*/ 0 w 1066800"/>
              <a:gd name="connsiteY4" fmla="*/ 101600 h 889000"/>
              <a:gd name="connsiteX5" fmla="*/ 1041400 w 1066800"/>
              <a:gd name="connsiteY5" fmla="*/ 25400 h 889000"/>
              <a:gd name="connsiteX6" fmla="*/ 1066800 w 1066800"/>
              <a:gd name="connsiteY6" fmla="*/ 0 h 889000"/>
              <a:gd name="connsiteX0" fmla="*/ 1041400 w 1066800"/>
              <a:gd name="connsiteY0" fmla="*/ 0 h 863600"/>
              <a:gd name="connsiteX1" fmla="*/ 1066800 w 1066800"/>
              <a:gd name="connsiteY1" fmla="*/ 863600 h 863600"/>
              <a:gd name="connsiteX2" fmla="*/ 0 w 1066800"/>
              <a:gd name="connsiteY2" fmla="*/ 863600 h 863600"/>
              <a:gd name="connsiteX3" fmla="*/ 647700 w 1066800"/>
              <a:gd name="connsiteY3" fmla="*/ 469900 h 863600"/>
              <a:gd name="connsiteX4" fmla="*/ 0 w 1066800"/>
              <a:gd name="connsiteY4" fmla="*/ 76200 h 863600"/>
              <a:gd name="connsiteX5" fmla="*/ 1041400 w 1066800"/>
              <a:gd name="connsiteY5" fmla="*/ 0 h 863600"/>
              <a:gd name="connsiteX0" fmla="*/ 1081881 w 1081881"/>
              <a:gd name="connsiteY0" fmla="*/ 0 h 868363"/>
              <a:gd name="connsiteX1" fmla="*/ 1066800 w 1081881"/>
              <a:gd name="connsiteY1" fmla="*/ 868363 h 868363"/>
              <a:gd name="connsiteX2" fmla="*/ 0 w 1081881"/>
              <a:gd name="connsiteY2" fmla="*/ 868363 h 868363"/>
              <a:gd name="connsiteX3" fmla="*/ 647700 w 1081881"/>
              <a:gd name="connsiteY3" fmla="*/ 474663 h 868363"/>
              <a:gd name="connsiteX4" fmla="*/ 0 w 1081881"/>
              <a:gd name="connsiteY4" fmla="*/ 80963 h 868363"/>
              <a:gd name="connsiteX5" fmla="*/ 1081881 w 1081881"/>
              <a:gd name="connsiteY5" fmla="*/ 0 h 868363"/>
              <a:gd name="connsiteX0" fmla="*/ 1086643 w 1086643"/>
              <a:gd name="connsiteY0" fmla="*/ 14287 h 882650"/>
              <a:gd name="connsiteX1" fmla="*/ 1071562 w 1086643"/>
              <a:gd name="connsiteY1" fmla="*/ 882650 h 882650"/>
              <a:gd name="connsiteX2" fmla="*/ 4762 w 1086643"/>
              <a:gd name="connsiteY2" fmla="*/ 882650 h 882650"/>
              <a:gd name="connsiteX3" fmla="*/ 652462 w 1086643"/>
              <a:gd name="connsiteY3" fmla="*/ 488950 h 882650"/>
              <a:gd name="connsiteX4" fmla="*/ 0 w 1086643"/>
              <a:gd name="connsiteY4" fmla="*/ 0 h 882650"/>
              <a:gd name="connsiteX5" fmla="*/ 1086643 w 1086643"/>
              <a:gd name="connsiteY5" fmla="*/ 14287 h 882650"/>
              <a:gd name="connsiteX0" fmla="*/ 1086643 w 1086643"/>
              <a:gd name="connsiteY0" fmla="*/ 14287 h 887412"/>
              <a:gd name="connsiteX1" fmla="*/ 1083468 w 1086643"/>
              <a:gd name="connsiteY1" fmla="*/ 887412 h 887412"/>
              <a:gd name="connsiteX2" fmla="*/ 4762 w 1086643"/>
              <a:gd name="connsiteY2" fmla="*/ 882650 h 887412"/>
              <a:gd name="connsiteX3" fmla="*/ 652462 w 1086643"/>
              <a:gd name="connsiteY3" fmla="*/ 488950 h 887412"/>
              <a:gd name="connsiteX4" fmla="*/ 0 w 1086643"/>
              <a:gd name="connsiteY4" fmla="*/ 0 h 887412"/>
              <a:gd name="connsiteX5" fmla="*/ 1086643 w 1086643"/>
              <a:gd name="connsiteY5" fmla="*/ 14287 h 887412"/>
              <a:gd name="connsiteX0" fmla="*/ 1086643 w 1086643"/>
              <a:gd name="connsiteY0" fmla="*/ 14287 h 887412"/>
              <a:gd name="connsiteX1" fmla="*/ 1083468 w 1086643"/>
              <a:gd name="connsiteY1" fmla="*/ 887412 h 887412"/>
              <a:gd name="connsiteX2" fmla="*/ 4762 w 1086643"/>
              <a:gd name="connsiteY2" fmla="*/ 882650 h 887412"/>
              <a:gd name="connsiteX3" fmla="*/ 671512 w 1086643"/>
              <a:gd name="connsiteY3" fmla="*/ 415131 h 887412"/>
              <a:gd name="connsiteX4" fmla="*/ 0 w 1086643"/>
              <a:gd name="connsiteY4" fmla="*/ 0 h 887412"/>
              <a:gd name="connsiteX5" fmla="*/ 1086643 w 1086643"/>
              <a:gd name="connsiteY5" fmla="*/ 14287 h 887412"/>
              <a:gd name="connsiteX0" fmla="*/ 1079499 w 1083592"/>
              <a:gd name="connsiteY0" fmla="*/ 2381 h 887412"/>
              <a:gd name="connsiteX1" fmla="*/ 1083468 w 1083592"/>
              <a:gd name="connsiteY1" fmla="*/ 887412 h 887412"/>
              <a:gd name="connsiteX2" fmla="*/ 4762 w 1083592"/>
              <a:gd name="connsiteY2" fmla="*/ 882650 h 887412"/>
              <a:gd name="connsiteX3" fmla="*/ 671512 w 1083592"/>
              <a:gd name="connsiteY3" fmla="*/ 415131 h 887412"/>
              <a:gd name="connsiteX4" fmla="*/ 0 w 1083592"/>
              <a:gd name="connsiteY4" fmla="*/ 0 h 887412"/>
              <a:gd name="connsiteX5" fmla="*/ 1079499 w 1083592"/>
              <a:gd name="connsiteY5" fmla="*/ 2381 h 887412"/>
              <a:gd name="connsiteX0" fmla="*/ 1091405 w 1091405"/>
              <a:gd name="connsiteY0" fmla="*/ 4762 h 887412"/>
              <a:gd name="connsiteX1" fmla="*/ 1083468 w 1091405"/>
              <a:gd name="connsiteY1" fmla="*/ 887412 h 887412"/>
              <a:gd name="connsiteX2" fmla="*/ 4762 w 1091405"/>
              <a:gd name="connsiteY2" fmla="*/ 882650 h 887412"/>
              <a:gd name="connsiteX3" fmla="*/ 671512 w 1091405"/>
              <a:gd name="connsiteY3" fmla="*/ 415131 h 887412"/>
              <a:gd name="connsiteX4" fmla="*/ 0 w 1091405"/>
              <a:gd name="connsiteY4" fmla="*/ 0 h 887412"/>
              <a:gd name="connsiteX5" fmla="*/ 1091405 w 1091405"/>
              <a:gd name="connsiteY5" fmla="*/ 4762 h 887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1405" h="887412">
                <a:moveTo>
                  <a:pt x="1091405" y="4762"/>
                </a:moveTo>
                <a:cubicBezTo>
                  <a:pt x="1090347" y="295804"/>
                  <a:pt x="1084526" y="596370"/>
                  <a:pt x="1083468" y="887412"/>
                </a:cubicBezTo>
                <a:lnTo>
                  <a:pt x="4762" y="882650"/>
                </a:lnTo>
                <a:lnTo>
                  <a:pt x="671512" y="415131"/>
                </a:lnTo>
                <a:lnTo>
                  <a:pt x="0" y="0"/>
                </a:lnTo>
                <a:lnTo>
                  <a:pt x="1091405" y="4762"/>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等腰三角形 22">
            <a:extLst>
              <a:ext uri="{FF2B5EF4-FFF2-40B4-BE49-F238E27FC236}">
                <a16:creationId xmlns:a16="http://schemas.microsoft.com/office/drawing/2014/main" id="{8B965E51-7D1C-4FA4-9D2D-DF70A9535D4A}"/>
              </a:ext>
            </a:extLst>
          </p:cNvPr>
          <p:cNvSpPr/>
          <p:nvPr/>
        </p:nvSpPr>
        <p:spPr>
          <a:xfrm>
            <a:off x="10093041" y="2387600"/>
            <a:ext cx="320959" cy="276689"/>
          </a:xfrm>
          <a:prstGeom prst="triangle">
            <a:avLst/>
          </a:prstGeom>
          <a:solidFill>
            <a:srgbClr val="E61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1" name="组合 20">
            <a:extLst>
              <a:ext uri="{FF2B5EF4-FFF2-40B4-BE49-F238E27FC236}">
                <a16:creationId xmlns:a16="http://schemas.microsoft.com/office/drawing/2014/main" id="{F688B74C-4582-606A-EE33-3118D698B3AB}"/>
              </a:ext>
            </a:extLst>
          </p:cNvPr>
          <p:cNvGrpSpPr/>
          <p:nvPr/>
        </p:nvGrpSpPr>
        <p:grpSpPr>
          <a:xfrm>
            <a:off x="5278673" y="3568958"/>
            <a:ext cx="283320" cy="41760"/>
            <a:chOff x="5278673" y="3568958"/>
            <a:chExt cx="283320" cy="41760"/>
          </a:xfrm>
        </p:grpSpPr>
        <mc:AlternateContent xmlns:mc="http://schemas.openxmlformats.org/markup-compatibility/2006" xmlns:p14="http://schemas.microsoft.com/office/powerpoint/2010/main" xmlns:aink="http://schemas.microsoft.com/office/drawing/2016/ink">
          <mc:Choice Requires="p14 aink">
            <p:contentPart p14:bwMode="auto" r:id="rId11">
              <p14:nvContentPartPr>
                <p14:cNvPr id="2" name="墨迹 1">
                  <a:extLst>
                    <a:ext uri="{FF2B5EF4-FFF2-40B4-BE49-F238E27FC236}">
                      <a16:creationId xmlns:a16="http://schemas.microsoft.com/office/drawing/2014/main" id="{5CD3C7BD-C912-AD9B-A59A-C5E17794CA00}"/>
                    </a:ext>
                  </a:extLst>
                </p14:cNvPr>
                <p14:cNvContentPartPr/>
                <p14:nvPr/>
              </p14:nvContentPartPr>
              <p14:xfrm>
                <a:off x="5278673" y="3610358"/>
                <a:ext cx="360" cy="360"/>
              </p14:xfrm>
            </p:contentPart>
          </mc:Choice>
          <mc:Fallback xmlns="">
            <p:pic>
              <p:nvPicPr>
                <p:cNvPr id="2" name="墨迹 1">
                  <a:extLst>
                    <a:ext uri="{FF2B5EF4-FFF2-40B4-BE49-F238E27FC236}">
                      <a16:creationId xmlns:a16="http://schemas.microsoft.com/office/drawing/2014/main" id="{5CD3C7BD-C912-AD9B-A59A-C5E17794CA00}"/>
                    </a:ext>
                  </a:extLst>
                </p:cNvPr>
                <p:cNvPicPr/>
                <p:nvPr/>
              </p:nvPicPr>
              <p:blipFill>
                <a:blip r:embed="rId12"/>
                <a:stretch>
                  <a:fillRect/>
                </a:stretch>
              </p:blipFill>
              <p:spPr>
                <a:xfrm>
                  <a:off x="5216033" y="323271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3">
              <p14:nvContentPartPr>
                <p14:cNvPr id="3" name="墨迹 2">
                  <a:extLst>
                    <a:ext uri="{FF2B5EF4-FFF2-40B4-BE49-F238E27FC236}">
                      <a16:creationId xmlns:a16="http://schemas.microsoft.com/office/drawing/2014/main" id="{AE1C6023-DC27-1C33-586F-3F483ABBB0F3}"/>
                    </a:ext>
                  </a:extLst>
                </p14:cNvPr>
                <p14:cNvContentPartPr/>
                <p14:nvPr/>
              </p14:nvContentPartPr>
              <p14:xfrm>
                <a:off x="5561633" y="3572558"/>
                <a:ext cx="360" cy="360"/>
              </p14:xfrm>
            </p:contentPart>
          </mc:Choice>
          <mc:Fallback xmlns="">
            <p:pic>
              <p:nvPicPr>
                <p:cNvPr id="3" name="墨迹 2">
                  <a:extLst>
                    <a:ext uri="{FF2B5EF4-FFF2-40B4-BE49-F238E27FC236}">
                      <a16:creationId xmlns:a16="http://schemas.microsoft.com/office/drawing/2014/main" id="{AE1C6023-DC27-1C33-586F-3F483ABBB0F3}"/>
                    </a:ext>
                  </a:extLst>
                </p:cNvPr>
                <p:cNvPicPr/>
                <p:nvPr/>
              </p:nvPicPr>
              <p:blipFill>
                <a:blip r:embed="rId14"/>
                <a:stretch>
                  <a:fillRect/>
                </a:stretch>
              </p:blipFill>
              <p:spPr>
                <a:xfrm>
                  <a:off x="5498633" y="319455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5">
              <p14:nvContentPartPr>
                <p14:cNvPr id="20" name="墨迹 19">
                  <a:extLst>
                    <a:ext uri="{FF2B5EF4-FFF2-40B4-BE49-F238E27FC236}">
                      <a16:creationId xmlns:a16="http://schemas.microsoft.com/office/drawing/2014/main" id="{D61FA4DB-C444-C01D-5CEC-295A5AC448C4}"/>
                    </a:ext>
                  </a:extLst>
                </p14:cNvPr>
                <p14:cNvContentPartPr/>
                <p14:nvPr/>
              </p14:nvContentPartPr>
              <p14:xfrm>
                <a:off x="5561633" y="3568958"/>
                <a:ext cx="360" cy="3960"/>
              </p14:xfrm>
            </p:contentPart>
          </mc:Choice>
          <mc:Fallback xmlns="">
            <p:pic>
              <p:nvPicPr>
                <p:cNvPr id="20" name="墨迹 19">
                  <a:extLst>
                    <a:ext uri="{FF2B5EF4-FFF2-40B4-BE49-F238E27FC236}">
                      <a16:creationId xmlns:a16="http://schemas.microsoft.com/office/drawing/2014/main" id="{D61FA4DB-C444-C01D-5CEC-295A5AC448C4}"/>
                    </a:ext>
                  </a:extLst>
                </p:cNvPr>
                <p:cNvPicPr/>
                <p:nvPr/>
              </p:nvPicPr>
              <p:blipFill>
                <a:blip r:embed="rId16"/>
                <a:stretch>
                  <a:fillRect/>
                </a:stretch>
              </p:blipFill>
              <p:spPr>
                <a:xfrm>
                  <a:off x="5498633" y="3190958"/>
                  <a:ext cx="126000" cy="759600"/>
                </a:xfrm>
                <a:prstGeom prst="rect">
                  <a:avLst/>
                </a:prstGeom>
              </p:spPr>
            </p:pic>
          </mc:Fallback>
        </mc:AlternateContent>
      </p:grpSp>
    </p:spTree>
    <p:extLst>
      <p:ext uri="{BB962C8B-B14F-4D97-AF65-F5344CB8AC3E}">
        <p14:creationId xmlns:p14="http://schemas.microsoft.com/office/powerpoint/2010/main" val="1554008541"/>
      </p:ext>
    </p:extLst>
  </p:cSld>
  <p:clrMapOvr>
    <a:masterClrMapping/>
  </p:clrMapOvr>
  <mc:AlternateContent xmlns:mc="http://schemas.openxmlformats.org/markup-compatibility/2006">
    <mc:Choice xmlns:p14="http://schemas.microsoft.com/office/powerpoint/2010/main" Requires="p14">
      <p:transition spd="slow" p14:dur="17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75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750"/>
                                        <p:tgtEl>
                                          <p:spTgt spid="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750"/>
                                        <p:tgtEl>
                                          <p:spTgt spid="5"/>
                                        </p:tgtEl>
                                      </p:cBhvr>
                                    </p:animEffect>
                                  </p:childTnLst>
                                </p:cTn>
                              </p:par>
                            </p:childTnLst>
                          </p:cTn>
                        </p:par>
                        <p:par>
                          <p:cTn id="14" fill="hold">
                            <p:stCondLst>
                              <p:cond delay="750"/>
                            </p:stCondLst>
                            <p:childTnLst>
                              <p:par>
                                <p:cTn id="15" presetID="53" presetClass="entr" presetSubtype="16"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750" fill="hold"/>
                                        <p:tgtEl>
                                          <p:spTgt spid="9"/>
                                        </p:tgtEl>
                                        <p:attrNameLst>
                                          <p:attrName>ppt_w</p:attrName>
                                        </p:attrNameLst>
                                      </p:cBhvr>
                                      <p:tavLst>
                                        <p:tav tm="0">
                                          <p:val>
                                            <p:fltVal val="0"/>
                                          </p:val>
                                        </p:tav>
                                        <p:tav tm="100000">
                                          <p:val>
                                            <p:strVal val="#ppt_w"/>
                                          </p:val>
                                        </p:tav>
                                      </p:tavLst>
                                    </p:anim>
                                    <p:anim calcmode="lin" valueType="num">
                                      <p:cBhvr>
                                        <p:cTn id="18" dur="750" fill="hold"/>
                                        <p:tgtEl>
                                          <p:spTgt spid="9"/>
                                        </p:tgtEl>
                                        <p:attrNameLst>
                                          <p:attrName>ppt_h</p:attrName>
                                        </p:attrNameLst>
                                      </p:cBhvr>
                                      <p:tavLst>
                                        <p:tav tm="0">
                                          <p:val>
                                            <p:fltVal val="0"/>
                                          </p:val>
                                        </p:tav>
                                        <p:tav tm="100000">
                                          <p:val>
                                            <p:strVal val="#ppt_h"/>
                                          </p:val>
                                        </p:tav>
                                      </p:tavLst>
                                    </p:anim>
                                    <p:animEffect transition="in" filter="fade">
                                      <p:cBhvr>
                                        <p:cTn id="19" dur="750"/>
                                        <p:tgtEl>
                                          <p:spTgt spid="9"/>
                                        </p:tgtEl>
                                      </p:cBhvr>
                                    </p:animEffect>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p:cTn id="23" dur="750" fill="hold"/>
                                        <p:tgtEl>
                                          <p:spTgt spid="10"/>
                                        </p:tgtEl>
                                        <p:attrNameLst>
                                          <p:attrName>ppt_w</p:attrName>
                                        </p:attrNameLst>
                                      </p:cBhvr>
                                      <p:tavLst>
                                        <p:tav tm="0">
                                          <p:val>
                                            <p:fltVal val="0"/>
                                          </p:val>
                                        </p:tav>
                                        <p:tav tm="100000">
                                          <p:val>
                                            <p:strVal val="#ppt_w"/>
                                          </p:val>
                                        </p:tav>
                                      </p:tavLst>
                                    </p:anim>
                                    <p:anim calcmode="lin" valueType="num">
                                      <p:cBhvr>
                                        <p:cTn id="24" dur="750" fill="hold"/>
                                        <p:tgtEl>
                                          <p:spTgt spid="10"/>
                                        </p:tgtEl>
                                        <p:attrNameLst>
                                          <p:attrName>ppt_h</p:attrName>
                                        </p:attrNameLst>
                                      </p:cBhvr>
                                      <p:tavLst>
                                        <p:tav tm="0">
                                          <p:val>
                                            <p:fltVal val="0"/>
                                          </p:val>
                                        </p:tav>
                                        <p:tav tm="100000">
                                          <p:val>
                                            <p:strVal val="#ppt_h"/>
                                          </p:val>
                                        </p:tav>
                                      </p:tavLst>
                                    </p:anim>
                                    <p:animEffect transition="in" filter="fade">
                                      <p:cBhvr>
                                        <p:cTn id="25" dur="750"/>
                                        <p:tgtEl>
                                          <p:spTgt spid="10"/>
                                        </p:tgtEl>
                                      </p:cBhvr>
                                    </p:animEffect>
                                  </p:childTnLst>
                                </p:cTn>
                              </p:par>
                            </p:childTnLst>
                          </p:cTn>
                        </p:par>
                        <p:par>
                          <p:cTn id="26" fill="hold">
                            <p:stCondLst>
                              <p:cond delay="2250"/>
                            </p:stCondLst>
                            <p:childTnLst>
                              <p:par>
                                <p:cTn id="27" presetID="14" presetClass="entr" presetSubtype="10"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randombar(horizontal)">
                                      <p:cBhvr>
                                        <p:cTn id="29" dur="750"/>
                                        <p:tgtEl>
                                          <p:spTgt spid="19"/>
                                        </p:tgtEl>
                                      </p:cBhvr>
                                    </p:animEffect>
                                  </p:childTnLst>
                                </p:cTn>
                              </p:par>
                            </p:childTnLst>
                          </p:cTn>
                        </p:par>
                        <p:par>
                          <p:cTn id="30" fill="hold">
                            <p:stCondLst>
                              <p:cond delay="3000"/>
                            </p:stCondLst>
                            <p:childTnLst>
                              <p:par>
                                <p:cTn id="31" presetID="31" presetClass="entr" presetSubtype="0" fill="hold" nodeType="after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p:cTn id="33" dur="1000" fill="hold"/>
                                        <p:tgtEl>
                                          <p:spTgt spid="15"/>
                                        </p:tgtEl>
                                        <p:attrNameLst>
                                          <p:attrName>ppt_w</p:attrName>
                                        </p:attrNameLst>
                                      </p:cBhvr>
                                      <p:tavLst>
                                        <p:tav tm="0">
                                          <p:val>
                                            <p:fltVal val="0"/>
                                          </p:val>
                                        </p:tav>
                                        <p:tav tm="100000">
                                          <p:val>
                                            <p:strVal val="#ppt_w"/>
                                          </p:val>
                                        </p:tav>
                                      </p:tavLst>
                                    </p:anim>
                                    <p:anim calcmode="lin" valueType="num">
                                      <p:cBhvr>
                                        <p:cTn id="34" dur="1000" fill="hold"/>
                                        <p:tgtEl>
                                          <p:spTgt spid="15"/>
                                        </p:tgtEl>
                                        <p:attrNameLst>
                                          <p:attrName>ppt_h</p:attrName>
                                        </p:attrNameLst>
                                      </p:cBhvr>
                                      <p:tavLst>
                                        <p:tav tm="0">
                                          <p:val>
                                            <p:fltVal val="0"/>
                                          </p:val>
                                        </p:tav>
                                        <p:tav tm="100000">
                                          <p:val>
                                            <p:strVal val="#ppt_h"/>
                                          </p:val>
                                        </p:tav>
                                      </p:tavLst>
                                    </p:anim>
                                    <p:anim calcmode="lin" valueType="num">
                                      <p:cBhvr>
                                        <p:cTn id="35" dur="1000" fill="hold"/>
                                        <p:tgtEl>
                                          <p:spTgt spid="15"/>
                                        </p:tgtEl>
                                        <p:attrNameLst>
                                          <p:attrName>style.rotation</p:attrName>
                                        </p:attrNameLst>
                                      </p:cBhvr>
                                      <p:tavLst>
                                        <p:tav tm="0">
                                          <p:val>
                                            <p:fltVal val="90"/>
                                          </p:val>
                                        </p:tav>
                                        <p:tav tm="100000">
                                          <p:val>
                                            <p:fltVal val="0"/>
                                          </p:val>
                                        </p:tav>
                                      </p:tavLst>
                                    </p:anim>
                                    <p:animEffect transition="in" filter="fade">
                                      <p:cBhvr>
                                        <p:cTn id="36" dur="1000"/>
                                        <p:tgtEl>
                                          <p:spTgt spid="15"/>
                                        </p:tgtEl>
                                      </p:cBhvr>
                                    </p:animEffect>
                                  </p:childTnLst>
                                </p:cTn>
                              </p:par>
                              <p:par>
                                <p:cTn id="37" presetID="31"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p:cTn id="39" dur="1000" fill="hold"/>
                                        <p:tgtEl>
                                          <p:spTgt spid="14"/>
                                        </p:tgtEl>
                                        <p:attrNameLst>
                                          <p:attrName>ppt_w</p:attrName>
                                        </p:attrNameLst>
                                      </p:cBhvr>
                                      <p:tavLst>
                                        <p:tav tm="0">
                                          <p:val>
                                            <p:fltVal val="0"/>
                                          </p:val>
                                        </p:tav>
                                        <p:tav tm="100000">
                                          <p:val>
                                            <p:strVal val="#ppt_w"/>
                                          </p:val>
                                        </p:tav>
                                      </p:tavLst>
                                    </p:anim>
                                    <p:anim calcmode="lin" valueType="num">
                                      <p:cBhvr>
                                        <p:cTn id="40" dur="1000" fill="hold"/>
                                        <p:tgtEl>
                                          <p:spTgt spid="14"/>
                                        </p:tgtEl>
                                        <p:attrNameLst>
                                          <p:attrName>ppt_h</p:attrName>
                                        </p:attrNameLst>
                                      </p:cBhvr>
                                      <p:tavLst>
                                        <p:tav tm="0">
                                          <p:val>
                                            <p:fltVal val="0"/>
                                          </p:val>
                                        </p:tav>
                                        <p:tav tm="100000">
                                          <p:val>
                                            <p:strVal val="#ppt_h"/>
                                          </p:val>
                                        </p:tav>
                                      </p:tavLst>
                                    </p:anim>
                                    <p:anim calcmode="lin" valueType="num">
                                      <p:cBhvr>
                                        <p:cTn id="41" dur="1000" fill="hold"/>
                                        <p:tgtEl>
                                          <p:spTgt spid="14"/>
                                        </p:tgtEl>
                                        <p:attrNameLst>
                                          <p:attrName>style.rotation</p:attrName>
                                        </p:attrNameLst>
                                      </p:cBhvr>
                                      <p:tavLst>
                                        <p:tav tm="0">
                                          <p:val>
                                            <p:fltVal val="90"/>
                                          </p:val>
                                        </p:tav>
                                        <p:tav tm="100000">
                                          <p:val>
                                            <p:fltVal val="0"/>
                                          </p:val>
                                        </p:tav>
                                      </p:tavLst>
                                    </p:anim>
                                    <p:animEffect transition="in" filter="fade">
                                      <p:cBhvr>
                                        <p:cTn id="42" dur="1000"/>
                                        <p:tgtEl>
                                          <p:spTgt spid="14"/>
                                        </p:tgtEl>
                                      </p:cBhvr>
                                    </p:animEffect>
                                  </p:childTnLst>
                                </p:cTn>
                              </p:par>
                              <p:par>
                                <p:cTn id="43" presetID="31" presetClass="entr" presetSubtype="0" fill="hold" nodeType="with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p:cTn id="45" dur="1000" fill="hold"/>
                                        <p:tgtEl>
                                          <p:spTgt spid="12"/>
                                        </p:tgtEl>
                                        <p:attrNameLst>
                                          <p:attrName>ppt_w</p:attrName>
                                        </p:attrNameLst>
                                      </p:cBhvr>
                                      <p:tavLst>
                                        <p:tav tm="0">
                                          <p:val>
                                            <p:fltVal val="0"/>
                                          </p:val>
                                        </p:tav>
                                        <p:tav tm="100000">
                                          <p:val>
                                            <p:strVal val="#ppt_w"/>
                                          </p:val>
                                        </p:tav>
                                      </p:tavLst>
                                    </p:anim>
                                    <p:anim calcmode="lin" valueType="num">
                                      <p:cBhvr>
                                        <p:cTn id="46" dur="1000" fill="hold"/>
                                        <p:tgtEl>
                                          <p:spTgt spid="12"/>
                                        </p:tgtEl>
                                        <p:attrNameLst>
                                          <p:attrName>ppt_h</p:attrName>
                                        </p:attrNameLst>
                                      </p:cBhvr>
                                      <p:tavLst>
                                        <p:tav tm="0">
                                          <p:val>
                                            <p:fltVal val="0"/>
                                          </p:val>
                                        </p:tav>
                                        <p:tav tm="100000">
                                          <p:val>
                                            <p:strVal val="#ppt_h"/>
                                          </p:val>
                                        </p:tav>
                                      </p:tavLst>
                                    </p:anim>
                                    <p:anim calcmode="lin" valueType="num">
                                      <p:cBhvr>
                                        <p:cTn id="47" dur="1000" fill="hold"/>
                                        <p:tgtEl>
                                          <p:spTgt spid="12"/>
                                        </p:tgtEl>
                                        <p:attrNameLst>
                                          <p:attrName>style.rotation</p:attrName>
                                        </p:attrNameLst>
                                      </p:cBhvr>
                                      <p:tavLst>
                                        <p:tav tm="0">
                                          <p:val>
                                            <p:fltVal val="90"/>
                                          </p:val>
                                        </p:tav>
                                        <p:tav tm="100000">
                                          <p:val>
                                            <p:fltVal val="0"/>
                                          </p:val>
                                        </p:tav>
                                      </p:tavLst>
                                    </p:anim>
                                    <p:animEffect transition="in" filter="fade">
                                      <p:cBhvr>
                                        <p:cTn id="48" dur="1000"/>
                                        <p:tgtEl>
                                          <p:spTgt spid="12"/>
                                        </p:tgtEl>
                                      </p:cBhvr>
                                    </p:animEffect>
                                  </p:childTnLst>
                                </p:cTn>
                              </p:par>
                              <p:par>
                                <p:cTn id="49" presetID="31" presetClass="entr" presetSubtype="0" fill="hold" nodeType="with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p:cTn id="51" dur="1000" fill="hold"/>
                                        <p:tgtEl>
                                          <p:spTgt spid="13"/>
                                        </p:tgtEl>
                                        <p:attrNameLst>
                                          <p:attrName>ppt_w</p:attrName>
                                        </p:attrNameLst>
                                      </p:cBhvr>
                                      <p:tavLst>
                                        <p:tav tm="0">
                                          <p:val>
                                            <p:fltVal val="0"/>
                                          </p:val>
                                        </p:tav>
                                        <p:tav tm="100000">
                                          <p:val>
                                            <p:strVal val="#ppt_w"/>
                                          </p:val>
                                        </p:tav>
                                      </p:tavLst>
                                    </p:anim>
                                    <p:anim calcmode="lin" valueType="num">
                                      <p:cBhvr>
                                        <p:cTn id="52" dur="1000" fill="hold"/>
                                        <p:tgtEl>
                                          <p:spTgt spid="13"/>
                                        </p:tgtEl>
                                        <p:attrNameLst>
                                          <p:attrName>ppt_h</p:attrName>
                                        </p:attrNameLst>
                                      </p:cBhvr>
                                      <p:tavLst>
                                        <p:tav tm="0">
                                          <p:val>
                                            <p:fltVal val="0"/>
                                          </p:val>
                                        </p:tav>
                                        <p:tav tm="100000">
                                          <p:val>
                                            <p:strVal val="#ppt_h"/>
                                          </p:val>
                                        </p:tav>
                                      </p:tavLst>
                                    </p:anim>
                                    <p:anim calcmode="lin" valueType="num">
                                      <p:cBhvr>
                                        <p:cTn id="53" dur="1000" fill="hold"/>
                                        <p:tgtEl>
                                          <p:spTgt spid="13"/>
                                        </p:tgtEl>
                                        <p:attrNameLst>
                                          <p:attrName>style.rotation</p:attrName>
                                        </p:attrNameLst>
                                      </p:cBhvr>
                                      <p:tavLst>
                                        <p:tav tm="0">
                                          <p:val>
                                            <p:fltVal val="90"/>
                                          </p:val>
                                        </p:tav>
                                        <p:tav tm="100000">
                                          <p:val>
                                            <p:fltVal val="0"/>
                                          </p:val>
                                        </p:tav>
                                      </p:tavLst>
                                    </p:anim>
                                    <p:animEffect transition="in" filter="fade">
                                      <p:cBhvr>
                                        <p:cTn id="54" dur="1000"/>
                                        <p:tgtEl>
                                          <p:spTgt spid="13"/>
                                        </p:tgtEl>
                                      </p:cBhvr>
                                    </p:animEffect>
                                  </p:childTnLst>
                                </p:cTn>
                              </p:par>
                              <p:par>
                                <p:cTn id="55" presetID="31" presetClass="entr" presetSubtype="0" fill="hold"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p:cTn id="57" dur="1000" fill="hold"/>
                                        <p:tgtEl>
                                          <p:spTgt spid="17"/>
                                        </p:tgtEl>
                                        <p:attrNameLst>
                                          <p:attrName>ppt_w</p:attrName>
                                        </p:attrNameLst>
                                      </p:cBhvr>
                                      <p:tavLst>
                                        <p:tav tm="0">
                                          <p:val>
                                            <p:fltVal val="0"/>
                                          </p:val>
                                        </p:tav>
                                        <p:tav tm="100000">
                                          <p:val>
                                            <p:strVal val="#ppt_w"/>
                                          </p:val>
                                        </p:tav>
                                      </p:tavLst>
                                    </p:anim>
                                    <p:anim calcmode="lin" valueType="num">
                                      <p:cBhvr>
                                        <p:cTn id="58" dur="1000" fill="hold"/>
                                        <p:tgtEl>
                                          <p:spTgt spid="17"/>
                                        </p:tgtEl>
                                        <p:attrNameLst>
                                          <p:attrName>ppt_h</p:attrName>
                                        </p:attrNameLst>
                                      </p:cBhvr>
                                      <p:tavLst>
                                        <p:tav tm="0">
                                          <p:val>
                                            <p:fltVal val="0"/>
                                          </p:val>
                                        </p:tav>
                                        <p:tav tm="100000">
                                          <p:val>
                                            <p:strVal val="#ppt_h"/>
                                          </p:val>
                                        </p:tav>
                                      </p:tavLst>
                                    </p:anim>
                                    <p:anim calcmode="lin" valueType="num">
                                      <p:cBhvr>
                                        <p:cTn id="59" dur="1000" fill="hold"/>
                                        <p:tgtEl>
                                          <p:spTgt spid="17"/>
                                        </p:tgtEl>
                                        <p:attrNameLst>
                                          <p:attrName>style.rotation</p:attrName>
                                        </p:attrNameLst>
                                      </p:cBhvr>
                                      <p:tavLst>
                                        <p:tav tm="0">
                                          <p:val>
                                            <p:fltVal val="90"/>
                                          </p:val>
                                        </p:tav>
                                        <p:tav tm="100000">
                                          <p:val>
                                            <p:fltVal val="0"/>
                                          </p:val>
                                        </p:tav>
                                      </p:tavLst>
                                    </p:anim>
                                    <p:animEffect transition="in" filter="fade">
                                      <p:cBhvr>
                                        <p:cTn id="60" dur="1000"/>
                                        <p:tgtEl>
                                          <p:spTgt spid="17"/>
                                        </p:tgtEl>
                                      </p:cBhvr>
                                    </p:animEffect>
                                  </p:childTnLst>
                                </p:cTn>
                              </p:par>
                              <p:par>
                                <p:cTn id="61" presetID="31" presetClass="entr" presetSubtype="0" fill="hold" nodeType="withEffect">
                                  <p:stCondLst>
                                    <p:cond delay="0"/>
                                  </p:stCondLst>
                                  <p:childTnLst>
                                    <p:set>
                                      <p:cBhvr>
                                        <p:cTn id="62" dur="1" fill="hold">
                                          <p:stCondLst>
                                            <p:cond delay="0"/>
                                          </p:stCondLst>
                                        </p:cTn>
                                        <p:tgtEl>
                                          <p:spTgt spid="18"/>
                                        </p:tgtEl>
                                        <p:attrNameLst>
                                          <p:attrName>style.visibility</p:attrName>
                                        </p:attrNameLst>
                                      </p:cBhvr>
                                      <p:to>
                                        <p:strVal val="visible"/>
                                      </p:to>
                                    </p:set>
                                    <p:anim calcmode="lin" valueType="num">
                                      <p:cBhvr>
                                        <p:cTn id="63" dur="1000" fill="hold"/>
                                        <p:tgtEl>
                                          <p:spTgt spid="18"/>
                                        </p:tgtEl>
                                        <p:attrNameLst>
                                          <p:attrName>ppt_w</p:attrName>
                                        </p:attrNameLst>
                                      </p:cBhvr>
                                      <p:tavLst>
                                        <p:tav tm="0">
                                          <p:val>
                                            <p:fltVal val="0"/>
                                          </p:val>
                                        </p:tav>
                                        <p:tav tm="100000">
                                          <p:val>
                                            <p:strVal val="#ppt_w"/>
                                          </p:val>
                                        </p:tav>
                                      </p:tavLst>
                                    </p:anim>
                                    <p:anim calcmode="lin" valueType="num">
                                      <p:cBhvr>
                                        <p:cTn id="64" dur="1000" fill="hold"/>
                                        <p:tgtEl>
                                          <p:spTgt spid="18"/>
                                        </p:tgtEl>
                                        <p:attrNameLst>
                                          <p:attrName>ppt_h</p:attrName>
                                        </p:attrNameLst>
                                      </p:cBhvr>
                                      <p:tavLst>
                                        <p:tav tm="0">
                                          <p:val>
                                            <p:fltVal val="0"/>
                                          </p:val>
                                        </p:tav>
                                        <p:tav tm="100000">
                                          <p:val>
                                            <p:strVal val="#ppt_h"/>
                                          </p:val>
                                        </p:tav>
                                      </p:tavLst>
                                    </p:anim>
                                    <p:anim calcmode="lin" valueType="num">
                                      <p:cBhvr>
                                        <p:cTn id="65" dur="1000" fill="hold"/>
                                        <p:tgtEl>
                                          <p:spTgt spid="18"/>
                                        </p:tgtEl>
                                        <p:attrNameLst>
                                          <p:attrName>style.rotation</p:attrName>
                                        </p:attrNameLst>
                                      </p:cBhvr>
                                      <p:tavLst>
                                        <p:tav tm="0">
                                          <p:val>
                                            <p:fltVal val="90"/>
                                          </p:val>
                                        </p:tav>
                                        <p:tav tm="100000">
                                          <p:val>
                                            <p:fltVal val="0"/>
                                          </p:val>
                                        </p:tav>
                                      </p:tavLst>
                                    </p:anim>
                                    <p:animEffect transition="in" filter="fade">
                                      <p:cBhvr>
                                        <p:cTn id="66" dur="1000"/>
                                        <p:tgtEl>
                                          <p:spTgt spid="18"/>
                                        </p:tgtEl>
                                      </p:cBhvr>
                                    </p:animEffect>
                                  </p:childTnLst>
                                </p:cTn>
                              </p:par>
                              <p:par>
                                <p:cTn id="67" presetID="31" presetClass="entr" presetSubtype="0"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anim calcmode="lin" valueType="num">
                                      <p:cBhvr>
                                        <p:cTn id="69" dur="1000" fill="hold"/>
                                        <p:tgtEl>
                                          <p:spTgt spid="23"/>
                                        </p:tgtEl>
                                        <p:attrNameLst>
                                          <p:attrName>ppt_w</p:attrName>
                                        </p:attrNameLst>
                                      </p:cBhvr>
                                      <p:tavLst>
                                        <p:tav tm="0">
                                          <p:val>
                                            <p:fltVal val="0"/>
                                          </p:val>
                                        </p:tav>
                                        <p:tav tm="100000">
                                          <p:val>
                                            <p:strVal val="#ppt_w"/>
                                          </p:val>
                                        </p:tav>
                                      </p:tavLst>
                                    </p:anim>
                                    <p:anim calcmode="lin" valueType="num">
                                      <p:cBhvr>
                                        <p:cTn id="70" dur="1000" fill="hold"/>
                                        <p:tgtEl>
                                          <p:spTgt spid="23"/>
                                        </p:tgtEl>
                                        <p:attrNameLst>
                                          <p:attrName>ppt_h</p:attrName>
                                        </p:attrNameLst>
                                      </p:cBhvr>
                                      <p:tavLst>
                                        <p:tav tm="0">
                                          <p:val>
                                            <p:fltVal val="0"/>
                                          </p:val>
                                        </p:tav>
                                        <p:tav tm="100000">
                                          <p:val>
                                            <p:strVal val="#ppt_h"/>
                                          </p:val>
                                        </p:tav>
                                      </p:tavLst>
                                    </p:anim>
                                    <p:anim calcmode="lin" valueType="num">
                                      <p:cBhvr>
                                        <p:cTn id="71" dur="1000" fill="hold"/>
                                        <p:tgtEl>
                                          <p:spTgt spid="23"/>
                                        </p:tgtEl>
                                        <p:attrNameLst>
                                          <p:attrName>style.rotation</p:attrName>
                                        </p:attrNameLst>
                                      </p:cBhvr>
                                      <p:tavLst>
                                        <p:tav tm="0">
                                          <p:val>
                                            <p:fltVal val="90"/>
                                          </p:val>
                                        </p:tav>
                                        <p:tav tm="100000">
                                          <p:val>
                                            <p:fltVal val="0"/>
                                          </p:val>
                                        </p:tav>
                                      </p:tavLst>
                                    </p:anim>
                                    <p:animEffect transition="in" filter="fade">
                                      <p:cBhvr>
                                        <p:cTn id="72" dur="1000"/>
                                        <p:tgtEl>
                                          <p:spTgt spid="23"/>
                                        </p:tgtEl>
                                      </p:cBhvr>
                                    </p:animEffect>
                                  </p:childTnLst>
                                </p:cTn>
                              </p:par>
                              <p:par>
                                <p:cTn id="73" presetID="31" presetClass="entr" presetSubtype="0" fill="hold" nodeType="withEffect">
                                  <p:stCondLst>
                                    <p:cond delay="0"/>
                                  </p:stCondLst>
                                  <p:childTnLst>
                                    <p:set>
                                      <p:cBhvr>
                                        <p:cTn id="74" dur="1" fill="hold">
                                          <p:stCondLst>
                                            <p:cond delay="0"/>
                                          </p:stCondLst>
                                        </p:cTn>
                                        <p:tgtEl>
                                          <p:spTgt spid="11"/>
                                        </p:tgtEl>
                                        <p:attrNameLst>
                                          <p:attrName>style.visibility</p:attrName>
                                        </p:attrNameLst>
                                      </p:cBhvr>
                                      <p:to>
                                        <p:strVal val="visible"/>
                                      </p:to>
                                    </p:set>
                                    <p:anim calcmode="lin" valueType="num">
                                      <p:cBhvr>
                                        <p:cTn id="75" dur="1000" fill="hold"/>
                                        <p:tgtEl>
                                          <p:spTgt spid="11"/>
                                        </p:tgtEl>
                                        <p:attrNameLst>
                                          <p:attrName>ppt_w</p:attrName>
                                        </p:attrNameLst>
                                      </p:cBhvr>
                                      <p:tavLst>
                                        <p:tav tm="0">
                                          <p:val>
                                            <p:fltVal val="0"/>
                                          </p:val>
                                        </p:tav>
                                        <p:tav tm="100000">
                                          <p:val>
                                            <p:strVal val="#ppt_w"/>
                                          </p:val>
                                        </p:tav>
                                      </p:tavLst>
                                    </p:anim>
                                    <p:anim calcmode="lin" valueType="num">
                                      <p:cBhvr>
                                        <p:cTn id="76" dur="1000" fill="hold"/>
                                        <p:tgtEl>
                                          <p:spTgt spid="11"/>
                                        </p:tgtEl>
                                        <p:attrNameLst>
                                          <p:attrName>ppt_h</p:attrName>
                                        </p:attrNameLst>
                                      </p:cBhvr>
                                      <p:tavLst>
                                        <p:tav tm="0">
                                          <p:val>
                                            <p:fltVal val="0"/>
                                          </p:val>
                                        </p:tav>
                                        <p:tav tm="100000">
                                          <p:val>
                                            <p:strVal val="#ppt_h"/>
                                          </p:val>
                                        </p:tav>
                                      </p:tavLst>
                                    </p:anim>
                                    <p:anim calcmode="lin" valueType="num">
                                      <p:cBhvr>
                                        <p:cTn id="77" dur="1000" fill="hold"/>
                                        <p:tgtEl>
                                          <p:spTgt spid="11"/>
                                        </p:tgtEl>
                                        <p:attrNameLst>
                                          <p:attrName>style.rotation</p:attrName>
                                        </p:attrNameLst>
                                      </p:cBhvr>
                                      <p:tavLst>
                                        <p:tav tm="0">
                                          <p:val>
                                            <p:fltVal val="90"/>
                                          </p:val>
                                        </p:tav>
                                        <p:tav tm="100000">
                                          <p:val>
                                            <p:fltVal val="0"/>
                                          </p:val>
                                        </p:tav>
                                      </p:tavLst>
                                    </p:anim>
                                    <p:animEffect transition="in" filter="fade">
                                      <p:cBhvr>
                                        <p:cTn id="78" dur="1000"/>
                                        <p:tgtEl>
                                          <p:spTgt spid="11"/>
                                        </p:tgtEl>
                                      </p:cBhvr>
                                    </p:animEffect>
                                  </p:childTnLst>
                                </p:cTn>
                              </p:par>
                              <p:par>
                                <p:cTn id="79" presetID="31" presetClass="entr" presetSubtype="0" fill="hold" grpId="0" nodeType="withEffect">
                                  <p:stCondLst>
                                    <p:cond delay="0"/>
                                  </p:stCondLst>
                                  <p:childTnLst>
                                    <p:set>
                                      <p:cBhvr>
                                        <p:cTn id="80" dur="1" fill="hold">
                                          <p:stCondLst>
                                            <p:cond delay="0"/>
                                          </p:stCondLst>
                                        </p:cTn>
                                        <p:tgtEl>
                                          <p:spTgt spid="22"/>
                                        </p:tgtEl>
                                        <p:attrNameLst>
                                          <p:attrName>style.visibility</p:attrName>
                                        </p:attrNameLst>
                                      </p:cBhvr>
                                      <p:to>
                                        <p:strVal val="visible"/>
                                      </p:to>
                                    </p:set>
                                    <p:anim calcmode="lin" valueType="num">
                                      <p:cBhvr>
                                        <p:cTn id="81" dur="1000" fill="hold"/>
                                        <p:tgtEl>
                                          <p:spTgt spid="22"/>
                                        </p:tgtEl>
                                        <p:attrNameLst>
                                          <p:attrName>ppt_w</p:attrName>
                                        </p:attrNameLst>
                                      </p:cBhvr>
                                      <p:tavLst>
                                        <p:tav tm="0">
                                          <p:val>
                                            <p:fltVal val="0"/>
                                          </p:val>
                                        </p:tav>
                                        <p:tav tm="100000">
                                          <p:val>
                                            <p:strVal val="#ppt_w"/>
                                          </p:val>
                                        </p:tav>
                                      </p:tavLst>
                                    </p:anim>
                                    <p:anim calcmode="lin" valueType="num">
                                      <p:cBhvr>
                                        <p:cTn id="82" dur="1000" fill="hold"/>
                                        <p:tgtEl>
                                          <p:spTgt spid="22"/>
                                        </p:tgtEl>
                                        <p:attrNameLst>
                                          <p:attrName>ppt_h</p:attrName>
                                        </p:attrNameLst>
                                      </p:cBhvr>
                                      <p:tavLst>
                                        <p:tav tm="0">
                                          <p:val>
                                            <p:fltVal val="0"/>
                                          </p:val>
                                        </p:tav>
                                        <p:tav tm="100000">
                                          <p:val>
                                            <p:strVal val="#ppt_h"/>
                                          </p:val>
                                        </p:tav>
                                      </p:tavLst>
                                    </p:anim>
                                    <p:anim calcmode="lin" valueType="num">
                                      <p:cBhvr>
                                        <p:cTn id="83" dur="1000" fill="hold"/>
                                        <p:tgtEl>
                                          <p:spTgt spid="22"/>
                                        </p:tgtEl>
                                        <p:attrNameLst>
                                          <p:attrName>style.rotation</p:attrName>
                                        </p:attrNameLst>
                                      </p:cBhvr>
                                      <p:tavLst>
                                        <p:tav tm="0">
                                          <p:val>
                                            <p:fltVal val="90"/>
                                          </p:val>
                                        </p:tav>
                                        <p:tav tm="100000">
                                          <p:val>
                                            <p:fltVal val="0"/>
                                          </p:val>
                                        </p:tav>
                                      </p:tavLst>
                                    </p:anim>
                                    <p:animEffect transition="in" filter="fade">
                                      <p:cBhvr>
                                        <p:cTn id="84" dur="1000"/>
                                        <p:tgtEl>
                                          <p:spTgt spid="22"/>
                                        </p:tgtEl>
                                      </p:cBhvr>
                                    </p:animEffect>
                                  </p:childTnLst>
                                </p:cTn>
                              </p:par>
                              <p:par>
                                <p:cTn id="85" presetID="31" presetClass="entr" presetSubtype="0" fill="hold" nodeType="withEffect">
                                  <p:stCondLst>
                                    <p:cond delay="0"/>
                                  </p:stCondLst>
                                  <p:childTnLst>
                                    <p:set>
                                      <p:cBhvr>
                                        <p:cTn id="86" dur="1" fill="hold">
                                          <p:stCondLst>
                                            <p:cond delay="0"/>
                                          </p:stCondLst>
                                        </p:cTn>
                                        <p:tgtEl>
                                          <p:spTgt spid="16"/>
                                        </p:tgtEl>
                                        <p:attrNameLst>
                                          <p:attrName>style.visibility</p:attrName>
                                        </p:attrNameLst>
                                      </p:cBhvr>
                                      <p:to>
                                        <p:strVal val="visible"/>
                                      </p:to>
                                    </p:set>
                                    <p:anim calcmode="lin" valueType="num">
                                      <p:cBhvr>
                                        <p:cTn id="87" dur="1000" fill="hold"/>
                                        <p:tgtEl>
                                          <p:spTgt spid="16"/>
                                        </p:tgtEl>
                                        <p:attrNameLst>
                                          <p:attrName>ppt_w</p:attrName>
                                        </p:attrNameLst>
                                      </p:cBhvr>
                                      <p:tavLst>
                                        <p:tav tm="0">
                                          <p:val>
                                            <p:fltVal val="0"/>
                                          </p:val>
                                        </p:tav>
                                        <p:tav tm="100000">
                                          <p:val>
                                            <p:strVal val="#ppt_w"/>
                                          </p:val>
                                        </p:tav>
                                      </p:tavLst>
                                    </p:anim>
                                    <p:anim calcmode="lin" valueType="num">
                                      <p:cBhvr>
                                        <p:cTn id="88" dur="1000" fill="hold"/>
                                        <p:tgtEl>
                                          <p:spTgt spid="16"/>
                                        </p:tgtEl>
                                        <p:attrNameLst>
                                          <p:attrName>ppt_h</p:attrName>
                                        </p:attrNameLst>
                                      </p:cBhvr>
                                      <p:tavLst>
                                        <p:tav tm="0">
                                          <p:val>
                                            <p:fltVal val="0"/>
                                          </p:val>
                                        </p:tav>
                                        <p:tav tm="100000">
                                          <p:val>
                                            <p:strVal val="#ppt_h"/>
                                          </p:val>
                                        </p:tav>
                                      </p:tavLst>
                                    </p:anim>
                                    <p:anim calcmode="lin" valueType="num">
                                      <p:cBhvr>
                                        <p:cTn id="89" dur="1000" fill="hold"/>
                                        <p:tgtEl>
                                          <p:spTgt spid="16"/>
                                        </p:tgtEl>
                                        <p:attrNameLst>
                                          <p:attrName>style.rotation</p:attrName>
                                        </p:attrNameLst>
                                      </p:cBhvr>
                                      <p:tavLst>
                                        <p:tav tm="0">
                                          <p:val>
                                            <p:fltVal val="90"/>
                                          </p:val>
                                        </p:tav>
                                        <p:tav tm="100000">
                                          <p:val>
                                            <p:fltVal val="0"/>
                                          </p:val>
                                        </p:tav>
                                      </p:tavLst>
                                    </p:anim>
                                    <p:animEffect transition="in" filter="fade">
                                      <p:cBhvr>
                                        <p:cTn id="90"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0" grpId="0" animBg="1"/>
      <p:bldP spid="19" grpId="0"/>
      <p:bldP spid="22" grpId="0" animBg="1"/>
      <p:bldP spid="2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4B1F3059-1C5D-4027-A664-6197D573F006}"/>
              </a:ext>
            </a:extLst>
          </p:cNvPr>
          <p:cNvSpPr/>
          <p:nvPr/>
        </p:nvSpPr>
        <p:spPr>
          <a:xfrm>
            <a:off x="-12700" y="-12700"/>
            <a:ext cx="3505200" cy="6883400"/>
          </a:xfrm>
          <a:custGeom>
            <a:avLst/>
            <a:gdLst>
              <a:gd name="connsiteX0" fmla="*/ 12700 w 3505200"/>
              <a:gd name="connsiteY0" fmla="*/ 12700 h 6883400"/>
              <a:gd name="connsiteX1" fmla="*/ 3505200 w 3505200"/>
              <a:gd name="connsiteY1" fmla="*/ 0 h 6883400"/>
              <a:gd name="connsiteX2" fmla="*/ 1663700 w 3505200"/>
              <a:gd name="connsiteY2" fmla="*/ 6883400 h 6883400"/>
              <a:gd name="connsiteX3" fmla="*/ 0 w 3505200"/>
              <a:gd name="connsiteY3" fmla="*/ 6883400 h 6883400"/>
              <a:gd name="connsiteX4" fmla="*/ 12700 w 35052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5200" h="6883400">
                <a:moveTo>
                  <a:pt x="12700" y="12700"/>
                </a:moveTo>
                <a:lnTo>
                  <a:pt x="3505200" y="0"/>
                </a:lnTo>
                <a:lnTo>
                  <a:pt x="1663700" y="6883400"/>
                </a:lnTo>
                <a:lnTo>
                  <a:pt x="0" y="6883400"/>
                </a:lnTo>
                <a:cubicBezTo>
                  <a:pt x="4233" y="4593167"/>
                  <a:pt x="8467" y="2302933"/>
                  <a:pt x="12700" y="12700"/>
                </a:cubicBez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
            <a:extLst>
              <a:ext uri="{FF2B5EF4-FFF2-40B4-BE49-F238E27FC236}">
                <a16:creationId xmlns:a16="http://schemas.microsoft.com/office/drawing/2014/main" id="{D71ECB3D-DFC8-48C2-8F5A-2F57B29A057A}"/>
              </a:ext>
            </a:extLst>
          </p:cNvPr>
          <p:cNvSpPr/>
          <p:nvPr/>
        </p:nvSpPr>
        <p:spPr>
          <a:xfrm>
            <a:off x="1651000" y="-25400"/>
            <a:ext cx="10071100" cy="6908800"/>
          </a:xfrm>
          <a:custGeom>
            <a:avLst/>
            <a:gdLst>
              <a:gd name="connsiteX0" fmla="*/ 1828800 w 10071100"/>
              <a:gd name="connsiteY0" fmla="*/ 0 h 6908800"/>
              <a:gd name="connsiteX1" fmla="*/ 0 w 10071100"/>
              <a:gd name="connsiteY1" fmla="*/ 6908800 h 6908800"/>
              <a:gd name="connsiteX2" fmla="*/ 10071100 w 10071100"/>
              <a:gd name="connsiteY2" fmla="*/ 6896100 h 6908800"/>
              <a:gd name="connsiteX3" fmla="*/ 6083300 w 10071100"/>
              <a:gd name="connsiteY3" fmla="*/ 25400 h 6908800"/>
              <a:gd name="connsiteX4" fmla="*/ 1828800 w 10071100"/>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1100" h="6908800">
                <a:moveTo>
                  <a:pt x="1828800" y="0"/>
                </a:moveTo>
                <a:lnTo>
                  <a:pt x="0" y="6908800"/>
                </a:lnTo>
                <a:lnTo>
                  <a:pt x="10071100" y="6896100"/>
                </a:lnTo>
                <a:lnTo>
                  <a:pt x="6083300" y="25400"/>
                </a:lnTo>
                <a:lnTo>
                  <a:pt x="1828800" y="0"/>
                </a:lnTo>
                <a:close/>
              </a:path>
            </a:pathLst>
          </a:custGeom>
          <a:solidFill>
            <a:srgbClr val="F6B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任意多边形: 形状 5">
            <a:extLst>
              <a:ext uri="{FF2B5EF4-FFF2-40B4-BE49-F238E27FC236}">
                <a16:creationId xmlns:a16="http://schemas.microsoft.com/office/drawing/2014/main" id="{308E788A-80AE-44B3-A0C3-815597C500CB}"/>
              </a:ext>
            </a:extLst>
          </p:cNvPr>
          <p:cNvSpPr/>
          <p:nvPr/>
        </p:nvSpPr>
        <p:spPr>
          <a:xfrm>
            <a:off x="7737475" y="-12700"/>
            <a:ext cx="4467225" cy="6899275"/>
          </a:xfrm>
          <a:custGeom>
            <a:avLst/>
            <a:gdLst>
              <a:gd name="connsiteX0" fmla="*/ 0 w 4457700"/>
              <a:gd name="connsiteY0" fmla="*/ 0 h 6896100"/>
              <a:gd name="connsiteX1" fmla="*/ 4457700 w 4457700"/>
              <a:gd name="connsiteY1" fmla="*/ 12700 h 6896100"/>
              <a:gd name="connsiteX2" fmla="*/ 4457700 w 4457700"/>
              <a:gd name="connsiteY2" fmla="*/ 6896100 h 6896100"/>
              <a:gd name="connsiteX3" fmla="*/ 4000500 w 4457700"/>
              <a:gd name="connsiteY3" fmla="*/ 6883400 h 6896100"/>
              <a:gd name="connsiteX4" fmla="*/ 0 w 4457700"/>
              <a:gd name="connsiteY4" fmla="*/ 0 h 6896100"/>
              <a:gd name="connsiteX0" fmla="*/ 0 w 4457700"/>
              <a:gd name="connsiteY0" fmla="*/ 0 h 6911975"/>
              <a:gd name="connsiteX1" fmla="*/ 4457700 w 4457700"/>
              <a:gd name="connsiteY1" fmla="*/ 12700 h 6911975"/>
              <a:gd name="connsiteX2" fmla="*/ 4457700 w 4457700"/>
              <a:gd name="connsiteY2" fmla="*/ 6896100 h 6911975"/>
              <a:gd name="connsiteX3" fmla="*/ 3981450 w 4457700"/>
              <a:gd name="connsiteY3" fmla="*/ 6911975 h 6911975"/>
              <a:gd name="connsiteX4" fmla="*/ 0 w 4457700"/>
              <a:gd name="connsiteY4" fmla="*/ 0 h 6911975"/>
              <a:gd name="connsiteX0" fmla="*/ 0 w 4448175"/>
              <a:gd name="connsiteY0" fmla="*/ 34925 h 6899275"/>
              <a:gd name="connsiteX1" fmla="*/ 4448175 w 4448175"/>
              <a:gd name="connsiteY1" fmla="*/ 0 h 6899275"/>
              <a:gd name="connsiteX2" fmla="*/ 4448175 w 4448175"/>
              <a:gd name="connsiteY2" fmla="*/ 6883400 h 6899275"/>
              <a:gd name="connsiteX3" fmla="*/ 3971925 w 4448175"/>
              <a:gd name="connsiteY3" fmla="*/ 6899275 h 6899275"/>
              <a:gd name="connsiteX4" fmla="*/ 0 w 4448175"/>
              <a:gd name="connsiteY4" fmla="*/ 34925 h 6899275"/>
              <a:gd name="connsiteX0" fmla="*/ 0 w 4467225"/>
              <a:gd name="connsiteY0" fmla="*/ 6350 h 6899275"/>
              <a:gd name="connsiteX1" fmla="*/ 4467225 w 4467225"/>
              <a:gd name="connsiteY1" fmla="*/ 0 h 6899275"/>
              <a:gd name="connsiteX2" fmla="*/ 4467225 w 4467225"/>
              <a:gd name="connsiteY2" fmla="*/ 6883400 h 6899275"/>
              <a:gd name="connsiteX3" fmla="*/ 3990975 w 4467225"/>
              <a:gd name="connsiteY3" fmla="*/ 6899275 h 6899275"/>
              <a:gd name="connsiteX4" fmla="*/ 0 w 4467225"/>
              <a:gd name="connsiteY4" fmla="*/ 6350 h 689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7225" h="6899275">
                <a:moveTo>
                  <a:pt x="0" y="6350"/>
                </a:moveTo>
                <a:lnTo>
                  <a:pt x="4467225" y="0"/>
                </a:lnTo>
                <a:lnTo>
                  <a:pt x="4467225" y="6883400"/>
                </a:lnTo>
                <a:lnTo>
                  <a:pt x="3990975" y="6899275"/>
                </a:lnTo>
                <a:lnTo>
                  <a:pt x="0" y="6350"/>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6">
            <a:extLst>
              <a:ext uri="{FF2B5EF4-FFF2-40B4-BE49-F238E27FC236}">
                <a16:creationId xmlns:a16="http://schemas.microsoft.com/office/drawing/2014/main" id="{D7613381-F828-4CF3-8E77-C82AFD27146E}"/>
              </a:ext>
            </a:extLst>
          </p:cNvPr>
          <p:cNvGrpSpPr/>
          <p:nvPr/>
        </p:nvGrpSpPr>
        <p:grpSpPr>
          <a:xfrm>
            <a:off x="461736" y="336783"/>
            <a:ext cx="11260364" cy="6066967"/>
            <a:chOff x="461736" y="336783"/>
            <a:chExt cx="11260364" cy="6066967"/>
          </a:xfrm>
        </p:grpSpPr>
        <p:sp>
          <p:nvSpPr>
            <p:cNvPr id="8" name="矩形: 圆角 7">
              <a:extLst>
                <a:ext uri="{FF2B5EF4-FFF2-40B4-BE49-F238E27FC236}">
                  <a16:creationId xmlns:a16="http://schemas.microsoft.com/office/drawing/2014/main" id="{B2E6F996-B125-43A3-A5AF-E0E75C6C716F}"/>
                </a:ext>
              </a:extLst>
            </p:cNvPr>
            <p:cNvSpPr/>
            <p:nvPr/>
          </p:nvSpPr>
          <p:spPr>
            <a:xfrm>
              <a:off x="461736" y="336783"/>
              <a:ext cx="11260364" cy="6066967"/>
            </a:xfrm>
            <a:prstGeom prst="roundRect">
              <a:avLst>
                <a:gd name="adj" fmla="val 1595"/>
              </a:avLst>
            </a:prstGeom>
            <a:solidFill>
              <a:schemeClr val="bg1"/>
            </a:solidFill>
            <a:ln>
              <a:noFill/>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圆角 8">
              <a:extLst>
                <a:ext uri="{FF2B5EF4-FFF2-40B4-BE49-F238E27FC236}">
                  <a16:creationId xmlns:a16="http://schemas.microsoft.com/office/drawing/2014/main" id="{1E9BDDCD-6382-459D-958F-775801A6FA9E}"/>
                </a:ext>
              </a:extLst>
            </p:cNvPr>
            <p:cNvSpPr/>
            <p:nvPr/>
          </p:nvSpPr>
          <p:spPr>
            <a:xfrm>
              <a:off x="798286" y="624115"/>
              <a:ext cx="10580913" cy="5471886"/>
            </a:xfrm>
            <a:prstGeom prst="roundRect">
              <a:avLst>
                <a:gd name="adj" fmla="val 1595"/>
              </a:avLst>
            </a:prstGeom>
            <a:noFill/>
            <a:ln w="15875">
              <a:solidFill>
                <a:schemeClr val="tx1">
                  <a:lumMod val="95000"/>
                  <a:lumOff val="5000"/>
                </a:schemeClr>
              </a:solidFill>
              <a:prstDash val="dash"/>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13" name="图片 12">
            <a:extLst>
              <a:ext uri="{FF2B5EF4-FFF2-40B4-BE49-F238E27FC236}">
                <a16:creationId xmlns:a16="http://schemas.microsoft.com/office/drawing/2014/main" id="{88479DFB-F5AE-43B6-9ECC-7725300D62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955562" y="788456"/>
            <a:ext cx="538163" cy="404813"/>
          </a:xfrm>
          <a:prstGeom prst="rect">
            <a:avLst/>
          </a:prstGeom>
        </p:spPr>
      </p:pic>
      <p:pic>
        <p:nvPicPr>
          <p:cNvPr id="3" name="图片 2">
            <a:extLst>
              <a:ext uri="{FF2B5EF4-FFF2-40B4-BE49-F238E27FC236}">
                <a16:creationId xmlns:a16="http://schemas.microsoft.com/office/drawing/2014/main" id="{2E9FBCC5-9030-527A-436E-F2B408F48A3C}"/>
              </a:ext>
            </a:extLst>
          </p:cNvPr>
          <p:cNvPicPr>
            <a:picLocks noChangeAspect="1"/>
          </p:cNvPicPr>
          <p:nvPr/>
        </p:nvPicPr>
        <p:blipFill>
          <a:blip r:embed="rId4"/>
          <a:stretch>
            <a:fillRect/>
          </a:stretch>
        </p:blipFill>
        <p:spPr>
          <a:xfrm>
            <a:off x="1249452" y="721382"/>
            <a:ext cx="9693096" cy="5277352"/>
          </a:xfrm>
          <a:prstGeom prst="rect">
            <a:avLst/>
          </a:prstGeom>
        </p:spPr>
      </p:pic>
    </p:spTree>
    <p:extLst>
      <p:ext uri="{BB962C8B-B14F-4D97-AF65-F5344CB8AC3E}">
        <p14:creationId xmlns:p14="http://schemas.microsoft.com/office/powerpoint/2010/main" val="4003596946"/>
      </p:ext>
    </p:extLst>
  </p:cSld>
  <p:clrMapOvr>
    <a:masterClrMapping/>
  </p:clrMapOvr>
  <mc:AlternateContent xmlns:mc="http://schemas.openxmlformats.org/markup-compatibility/2006">
    <mc:Choice xmlns:p14="http://schemas.microsoft.com/office/powerpoint/2010/main" Requires="p14">
      <p:transition spd="slow" p14:dur="175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75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750"/>
                                        <p:tgtEl>
                                          <p:spTgt spid="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750"/>
                                        <p:tgtEl>
                                          <p:spTgt spid="5"/>
                                        </p:tgtEl>
                                      </p:cBhvr>
                                    </p:animEffect>
                                  </p:childTnLst>
                                </p:cTn>
                              </p:par>
                            </p:childTnLst>
                          </p:cTn>
                        </p:par>
                        <p:par>
                          <p:cTn id="14" fill="hold">
                            <p:stCondLst>
                              <p:cond delay="750"/>
                            </p:stCondLst>
                            <p:childTnLst>
                              <p:par>
                                <p:cTn id="15" presetID="53" presetClass="entr" presetSubtype="16"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750" fill="hold"/>
                                        <p:tgtEl>
                                          <p:spTgt spid="7"/>
                                        </p:tgtEl>
                                        <p:attrNameLst>
                                          <p:attrName>ppt_w</p:attrName>
                                        </p:attrNameLst>
                                      </p:cBhvr>
                                      <p:tavLst>
                                        <p:tav tm="0">
                                          <p:val>
                                            <p:fltVal val="0"/>
                                          </p:val>
                                        </p:tav>
                                        <p:tav tm="100000">
                                          <p:val>
                                            <p:strVal val="#ppt_w"/>
                                          </p:val>
                                        </p:tav>
                                      </p:tavLst>
                                    </p:anim>
                                    <p:anim calcmode="lin" valueType="num">
                                      <p:cBhvr>
                                        <p:cTn id="18" dur="750" fill="hold"/>
                                        <p:tgtEl>
                                          <p:spTgt spid="7"/>
                                        </p:tgtEl>
                                        <p:attrNameLst>
                                          <p:attrName>ppt_h</p:attrName>
                                        </p:attrNameLst>
                                      </p:cBhvr>
                                      <p:tavLst>
                                        <p:tav tm="0">
                                          <p:val>
                                            <p:fltVal val="0"/>
                                          </p:val>
                                        </p:tav>
                                        <p:tav tm="100000">
                                          <p:val>
                                            <p:strVal val="#ppt_h"/>
                                          </p:val>
                                        </p:tav>
                                      </p:tavLst>
                                    </p:anim>
                                    <p:animEffect transition="in" filter="fade">
                                      <p:cBhvr>
                                        <p:cTn id="19" dur="750"/>
                                        <p:tgtEl>
                                          <p:spTgt spid="7"/>
                                        </p:tgtEl>
                                      </p:cBhvr>
                                    </p:animEffect>
                                  </p:childTnLst>
                                </p:cTn>
                              </p:par>
                            </p:childTnLst>
                          </p:cTn>
                        </p:par>
                        <p:par>
                          <p:cTn id="20" fill="hold">
                            <p:stCondLst>
                              <p:cond delay="1500"/>
                            </p:stCondLst>
                            <p:childTnLst>
                              <p:par>
                                <p:cTn id="21" presetID="22" presetClass="entr" presetSubtype="4"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4B1F3059-1C5D-4027-A664-6197D573F006}"/>
              </a:ext>
            </a:extLst>
          </p:cNvPr>
          <p:cNvSpPr/>
          <p:nvPr/>
        </p:nvSpPr>
        <p:spPr>
          <a:xfrm>
            <a:off x="-12700" y="-12700"/>
            <a:ext cx="3505200" cy="6883400"/>
          </a:xfrm>
          <a:custGeom>
            <a:avLst/>
            <a:gdLst>
              <a:gd name="connsiteX0" fmla="*/ 12700 w 3505200"/>
              <a:gd name="connsiteY0" fmla="*/ 12700 h 6883400"/>
              <a:gd name="connsiteX1" fmla="*/ 3505200 w 3505200"/>
              <a:gd name="connsiteY1" fmla="*/ 0 h 6883400"/>
              <a:gd name="connsiteX2" fmla="*/ 1663700 w 3505200"/>
              <a:gd name="connsiteY2" fmla="*/ 6883400 h 6883400"/>
              <a:gd name="connsiteX3" fmla="*/ 0 w 3505200"/>
              <a:gd name="connsiteY3" fmla="*/ 6883400 h 6883400"/>
              <a:gd name="connsiteX4" fmla="*/ 12700 w 35052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5200" h="6883400">
                <a:moveTo>
                  <a:pt x="12700" y="12700"/>
                </a:moveTo>
                <a:lnTo>
                  <a:pt x="3505200" y="0"/>
                </a:lnTo>
                <a:lnTo>
                  <a:pt x="1663700" y="6883400"/>
                </a:lnTo>
                <a:lnTo>
                  <a:pt x="0" y="6883400"/>
                </a:lnTo>
                <a:cubicBezTo>
                  <a:pt x="4233" y="4593167"/>
                  <a:pt x="8467" y="2302933"/>
                  <a:pt x="12700" y="12700"/>
                </a:cubicBez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
            <a:extLst>
              <a:ext uri="{FF2B5EF4-FFF2-40B4-BE49-F238E27FC236}">
                <a16:creationId xmlns:a16="http://schemas.microsoft.com/office/drawing/2014/main" id="{D71ECB3D-DFC8-48C2-8F5A-2F57B29A057A}"/>
              </a:ext>
            </a:extLst>
          </p:cNvPr>
          <p:cNvSpPr/>
          <p:nvPr/>
        </p:nvSpPr>
        <p:spPr>
          <a:xfrm>
            <a:off x="1651000" y="-25400"/>
            <a:ext cx="10071100" cy="6908800"/>
          </a:xfrm>
          <a:custGeom>
            <a:avLst/>
            <a:gdLst>
              <a:gd name="connsiteX0" fmla="*/ 1828800 w 10071100"/>
              <a:gd name="connsiteY0" fmla="*/ 0 h 6908800"/>
              <a:gd name="connsiteX1" fmla="*/ 0 w 10071100"/>
              <a:gd name="connsiteY1" fmla="*/ 6908800 h 6908800"/>
              <a:gd name="connsiteX2" fmla="*/ 10071100 w 10071100"/>
              <a:gd name="connsiteY2" fmla="*/ 6896100 h 6908800"/>
              <a:gd name="connsiteX3" fmla="*/ 6083300 w 10071100"/>
              <a:gd name="connsiteY3" fmla="*/ 25400 h 6908800"/>
              <a:gd name="connsiteX4" fmla="*/ 1828800 w 10071100"/>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1100" h="6908800">
                <a:moveTo>
                  <a:pt x="1828800" y="0"/>
                </a:moveTo>
                <a:lnTo>
                  <a:pt x="0" y="6908800"/>
                </a:lnTo>
                <a:lnTo>
                  <a:pt x="10071100" y="6896100"/>
                </a:lnTo>
                <a:lnTo>
                  <a:pt x="6083300" y="25400"/>
                </a:lnTo>
                <a:lnTo>
                  <a:pt x="1828800" y="0"/>
                </a:lnTo>
                <a:close/>
              </a:path>
            </a:pathLst>
          </a:custGeom>
          <a:solidFill>
            <a:srgbClr val="F6B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任意多边形: 形状 5">
            <a:extLst>
              <a:ext uri="{FF2B5EF4-FFF2-40B4-BE49-F238E27FC236}">
                <a16:creationId xmlns:a16="http://schemas.microsoft.com/office/drawing/2014/main" id="{308E788A-80AE-44B3-A0C3-815597C500CB}"/>
              </a:ext>
            </a:extLst>
          </p:cNvPr>
          <p:cNvSpPr/>
          <p:nvPr/>
        </p:nvSpPr>
        <p:spPr>
          <a:xfrm>
            <a:off x="7737475" y="-12700"/>
            <a:ext cx="4467225" cy="6899275"/>
          </a:xfrm>
          <a:custGeom>
            <a:avLst/>
            <a:gdLst>
              <a:gd name="connsiteX0" fmla="*/ 0 w 4457700"/>
              <a:gd name="connsiteY0" fmla="*/ 0 h 6896100"/>
              <a:gd name="connsiteX1" fmla="*/ 4457700 w 4457700"/>
              <a:gd name="connsiteY1" fmla="*/ 12700 h 6896100"/>
              <a:gd name="connsiteX2" fmla="*/ 4457700 w 4457700"/>
              <a:gd name="connsiteY2" fmla="*/ 6896100 h 6896100"/>
              <a:gd name="connsiteX3" fmla="*/ 4000500 w 4457700"/>
              <a:gd name="connsiteY3" fmla="*/ 6883400 h 6896100"/>
              <a:gd name="connsiteX4" fmla="*/ 0 w 4457700"/>
              <a:gd name="connsiteY4" fmla="*/ 0 h 6896100"/>
              <a:gd name="connsiteX0" fmla="*/ 0 w 4457700"/>
              <a:gd name="connsiteY0" fmla="*/ 0 h 6911975"/>
              <a:gd name="connsiteX1" fmla="*/ 4457700 w 4457700"/>
              <a:gd name="connsiteY1" fmla="*/ 12700 h 6911975"/>
              <a:gd name="connsiteX2" fmla="*/ 4457700 w 4457700"/>
              <a:gd name="connsiteY2" fmla="*/ 6896100 h 6911975"/>
              <a:gd name="connsiteX3" fmla="*/ 3981450 w 4457700"/>
              <a:gd name="connsiteY3" fmla="*/ 6911975 h 6911975"/>
              <a:gd name="connsiteX4" fmla="*/ 0 w 4457700"/>
              <a:gd name="connsiteY4" fmla="*/ 0 h 6911975"/>
              <a:gd name="connsiteX0" fmla="*/ 0 w 4448175"/>
              <a:gd name="connsiteY0" fmla="*/ 34925 h 6899275"/>
              <a:gd name="connsiteX1" fmla="*/ 4448175 w 4448175"/>
              <a:gd name="connsiteY1" fmla="*/ 0 h 6899275"/>
              <a:gd name="connsiteX2" fmla="*/ 4448175 w 4448175"/>
              <a:gd name="connsiteY2" fmla="*/ 6883400 h 6899275"/>
              <a:gd name="connsiteX3" fmla="*/ 3971925 w 4448175"/>
              <a:gd name="connsiteY3" fmla="*/ 6899275 h 6899275"/>
              <a:gd name="connsiteX4" fmla="*/ 0 w 4448175"/>
              <a:gd name="connsiteY4" fmla="*/ 34925 h 6899275"/>
              <a:gd name="connsiteX0" fmla="*/ 0 w 4467225"/>
              <a:gd name="connsiteY0" fmla="*/ 6350 h 6899275"/>
              <a:gd name="connsiteX1" fmla="*/ 4467225 w 4467225"/>
              <a:gd name="connsiteY1" fmla="*/ 0 h 6899275"/>
              <a:gd name="connsiteX2" fmla="*/ 4467225 w 4467225"/>
              <a:gd name="connsiteY2" fmla="*/ 6883400 h 6899275"/>
              <a:gd name="connsiteX3" fmla="*/ 3990975 w 4467225"/>
              <a:gd name="connsiteY3" fmla="*/ 6899275 h 6899275"/>
              <a:gd name="connsiteX4" fmla="*/ 0 w 4467225"/>
              <a:gd name="connsiteY4" fmla="*/ 6350 h 689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7225" h="6899275">
                <a:moveTo>
                  <a:pt x="0" y="6350"/>
                </a:moveTo>
                <a:lnTo>
                  <a:pt x="4467225" y="0"/>
                </a:lnTo>
                <a:lnTo>
                  <a:pt x="4467225" y="6883400"/>
                </a:lnTo>
                <a:lnTo>
                  <a:pt x="3990975" y="6899275"/>
                </a:lnTo>
                <a:lnTo>
                  <a:pt x="0" y="6350"/>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6">
            <a:extLst>
              <a:ext uri="{FF2B5EF4-FFF2-40B4-BE49-F238E27FC236}">
                <a16:creationId xmlns:a16="http://schemas.microsoft.com/office/drawing/2014/main" id="{D7613381-F828-4CF3-8E77-C82AFD27146E}"/>
              </a:ext>
            </a:extLst>
          </p:cNvPr>
          <p:cNvGrpSpPr/>
          <p:nvPr/>
        </p:nvGrpSpPr>
        <p:grpSpPr>
          <a:xfrm>
            <a:off x="461736" y="336783"/>
            <a:ext cx="11260364" cy="6066967"/>
            <a:chOff x="461736" y="336783"/>
            <a:chExt cx="11260364" cy="6066967"/>
          </a:xfrm>
        </p:grpSpPr>
        <p:sp>
          <p:nvSpPr>
            <p:cNvPr id="8" name="矩形: 圆角 7">
              <a:extLst>
                <a:ext uri="{FF2B5EF4-FFF2-40B4-BE49-F238E27FC236}">
                  <a16:creationId xmlns:a16="http://schemas.microsoft.com/office/drawing/2014/main" id="{B2E6F996-B125-43A3-A5AF-E0E75C6C716F}"/>
                </a:ext>
              </a:extLst>
            </p:cNvPr>
            <p:cNvSpPr/>
            <p:nvPr/>
          </p:nvSpPr>
          <p:spPr>
            <a:xfrm>
              <a:off x="461736" y="336783"/>
              <a:ext cx="11260364" cy="6066967"/>
            </a:xfrm>
            <a:prstGeom prst="roundRect">
              <a:avLst>
                <a:gd name="adj" fmla="val 1595"/>
              </a:avLst>
            </a:prstGeom>
            <a:solidFill>
              <a:schemeClr val="bg1"/>
            </a:solidFill>
            <a:ln>
              <a:noFill/>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圆角 8">
              <a:extLst>
                <a:ext uri="{FF2B5EF4-FFF2-40B4-BE49-F238E27FC236}">
                  <a16:creationId xmlns:a16="http://schemas.microsoft.com/office/drawing/2014/main" id="{1E9BDDCD-6382-459D-958F-775801A6FA9E}"/>
                </a:ext>
              </a:extLst>
            </p:cNvPr>
            <p:cNvSpPr/>
            <p:nvPr/>
          </p:nvSpPr>
          <p:spPr>
            <a:xfrm>
              <a:off x="798286" y="624115"/>
              <a:ext cx="10580913" cy="5471886"/>
            </a:xfrm>
            <a:prstGeom prst="roundRect">
              <a:avLst>
                <a:gd name="adj" fmla="val 1595"/>
              </a:avLst>
            </a:prstGeom>
            <a:noFill/>
            <a:ln w="15875">
              <a:solidFill>
                <a:schemeClr val="tx1">
                  <a:lumMod val="95000"/>
                  <a:lumOff val="5000"/>
                </a:schemeClr>
              </a:solidFill>
              <a:prstDash val="dash"/>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13" name="图片 12">
            <a:extLst>
              <a:ext uri="{FF2B5EF4-FFF2-40B4-BE49-F238E27FC236}">
                <a16:creationId xmlns:a16="http://schemas.microsoft.com/office/drawing/2014/main" id="{88479DFB-F5AE-43B6-9ECC-7725300D62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955562" y="788456"/>
            <a:ext cx="538163" cy="404813"/>
          </a:xfrm>
          <a:prstGeom prst="rect">
            <a:avLst/>
          </a:prstGeom>
        </p:spPr>
      </p:pic>
      <p:pic>
        <p:nvPicPr>
          <p:cNvPr id="10" name="图片 9">
            <a:extLst>
              <a:ext uri="{FF2B5EF4-FFF2-40B4-BE49-F238E27FC236}">
                <a16:creationId xmlns:a16="http://schemas.microsoft.com/office/drawing/2014/main" id="{1209988C-D226-2C0D-C3D1-ED9299032A01}"/>
              </a:ext>
            </a:extLst>
          </p:cNvPr>
          <p:cNvPicPr>
            <a:picLocks noChangeAspect="1"/>
          </p:cNvPicPr>
          <p:nvPr/>
        </p:nvPicPr>
        <p:blipFill>
          <a:blip r:embed="rId4"/>
          <a:stretch>
            <a:fillRect/>
          </a:stretch>
        </p:blipFill>
        <p:spPr>
          <a:xfrm>
            <a:off x="1348786" y="864885"/>
            <a:ext cx="9479912" cy="4990346"/>
          </a:xfrm>
          <a:prstGeom prst="rect">
            <a:avLst/>
          </a:prstGeom>
        </p:spPr>
      </p:pic>
    </p:spTree>
    <p:extLst>
      <p:ext uri="{BB962C8B-B14F-4D97-AF65-F5344CB8AC3E}">
        <p14:creationId xmlns:p14="http://schemas.microsoft.com/office/powerpoint/2010/main" val="1523229710"/>
      </p:ext>
    </p:extLst>
  </p:cSld>
  <p:clrMapOvr>
    <a:masterClrMapping/>
  </p:clrMapOvr>
  <mc:AlternateContent xmlns:mc="http://schemas.openxmlformats.org/markup-compatibility/2006">
    <mc:Choice xmlns:p14="http://schemas.microsoft.com/office/powerpoint/2010/main" Requires="p14">
      <p:transition spd="slow" p14:dur="175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75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750"/>
                                        <p:tgtEl>
                                          <p:spTgt spid="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750"/>
                                        <p:tgtEl>
                                          <p:spTgt spid="5"/>
                                        </p:tgtEl>
                                      </p:cBhvr>
                                    </p:animEffect>
                                  </p:childTnLst>
                                </p:cTn>
                              </p:par>
                            </p:childTnLst>
                          </p:cTn>
                        </p:par>
                        <p:par>
                          <p:cTn id="14" fill="hold">
                            <p:stCondLst>
                              <p:cond delay="750"/>
                            </p:stCondLst>
                            <p:childTnLst>
                              <p:par>
                                <p:cTn id="15" presetID="53" presetClass="entr" presetSubtype="16"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750" fill="hold"/>
                                        <p:tgtEl>
                                          <p:spTgt spid="7"/>
                                        </p:tgtEl>
                                        <p:attrNameLst>
                                          <p:attrName>ppt_w</p:attrName>
                                        </p:attrNameLst>
                                      </p:cBhvr>
                                      <p:tavLst>
                                        <p:tav tm="0">
                                          <p:val>
                                            <p:fltVal val="0"/>
                                          </p:val>
                                        </p:tav>
                                        <p:tav tm="100000">
                                          <p:val>
                                            <p:strVal val="#ppt_w"/>
                                          </p:val>
                                        </p:tav>
                                      </p:tavLst>
                                    </p:anim>
                                    <p:anim calcmode="lin" valueType="num">
                                      <p:cBhvr>
                                        <p:cTn id="18" dur="750" fill="hold"/>
                                        <p:tgtEl>
                                          <p:spTgt spid="7"/>
                                        </p:tgtEl>
                                        <p:attrNameLst>
                                          <p:attrName>ppt_h</p:attrName>
                                        </p:attrNameLst>
                                      </p:cBhvr>
                                      <p:tavLst>
                                        <p:tav tm="0">
                                          <p:val>
                                            <p:fltVal val="0"/>
                                          </p:val>
                                        </p:tav>
                                        <p:tav tm="100000">
                                          <p:val>
                                            <p:strVal val="#ppt_h"/>
                                          </p:val>
                                        </p:tav>
                                      </p:tavLst>
                                    </p:anim>
                                    <p:animEffect transition="in" filter="fade">
                                      <p:cBhvr>
                                        <p:cTn id="19" dur="750"/>
                                        <p:tgtEl>
                                          <p:spTgt spid="7"/>
                                        </p:tgtEl>
                                      </p:cBhvr>
                                    </p:animEffect>
                                  </p:childTnLst>
                                </p:cTn>
                              </p:par>
                            </p:childTnLst>
                          </p:cTn>
                        </p:par>
                        <p:par>
                          <p:cTn id="20" fill="hold">
                            <p:stCondLst>
                              <p:cond delay="1500"/>
                            </p:stCondLst>
                            <p:childTnLst>
                              <p:par>
                                <p:cTn id="21" presetID="22" presetClass="entr" presetSubtype="4"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883A8C68-9946-42C7-82C9-2FE0DAE61D4A}"/>
              </a:ext>
            </a:extLst>
          </p:cNvPr>
          <p:cNvSpPr/>
          <p:nvPr/>
        </p:nvSpPr>
        <p:spPr>
          <a:xfrm>
            <a:off x="-12700" y="-12700"/>
            <a:ext cx="3505200" cy="6883400"/>
          </a:xfrm>
          <a:custGeom>
            <a:avLst/>
            <a:gdLst>
              <a:gd name="connsiteX0" fmla="*/ 12700 w 3505200"/>
              <a:gd name="connsiteY0" fmla="*/ 12700 h 6883400"/>
              <a:gd name="connsiteX1" fmla="*/ 3505200 w 3505200"/>
              <a:gd name="connsiteY1" fmla="*/ 0 h 6883400"/>
              <a:gd name="connsiteX2" fmla="*/ 1663700 w 3505200"/>
              <a:gd name="connsiteY2" fmla="*/ 6883400 h 6883400"/>
              <a:gd name="connsiteX3" fmla="*/ 0 w 3505200"/>
              <a:gd name="connsiteY3" fmla="*/ 6883400 h 6883400"/>
              <a:gd name="connsiteX4" fmla="*/ 12700 w 35052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5200" h="6883400">
                <a:moveTo>
                  <a:pt x="12700" y="12700"/>
                </a:moveTo>
                <a:lnTo>
                  <a:pt x="3505200" y="0"/>
                </a:lnTo>
                <a:lnTo>
                  <a:pt x="1663700" y="6883400"/>
                </a:lnTo>
                <a:lnTo>
                  <a:pt x="0" y="6883400"/>
                </a:lnTo>
                <a:cubicBezTo>
                  <a:pt x="4233" y="4593167"/>
                  <a:pt x="8467" y="2302933"/>
                  <a:pt x="12700" y="12700"/>
                </a:cubicBez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
            <a:extLst>
              <a:ext uri="{FF2B5EF4-FFF2-40B4-BE49-F238E27FC236}">
                <a16:creationId xmlns:a16="http://schemas.microsoft.com/office/drawing/2014/main" id="{9185846E-F018-4B65-83BD-B7847A836BAE}"/>
              </a:ext>
            </a:extLst>
          </p:cNvPr>
          <p:cNvSpPr/>
          <p:nvPr/>
        </p:nvSpPr>
        <p:spPr>
          <a:xfrm>
            <a:off x="1651000" y="-25400"/>
            <a:ext cx="10071100" cy="6908800"/>
          </a:xfrm>
          <a:custGeom>
            <a:avLst/>
            <a:gdLst>
              <a:gd name="connsiteX0" fmla="*/ 1828800 w 10071100"/>
              <a:gd name="connsiteY0" fmla="*/ 0 h 6908800"/>
              <a:gd name="connsiteX1" fmla="*/ 0 w 10071100"/>
              <a:gd name="connsiteY1" fmla="*/ 6908800 h 6908800"/>
              <a:gd name="connsiteX2" fmla="*/ 10071100 w 10071100"/>
              <a:gd name="connsiteY2" fmla="*/ 6896100 h 6908800"/>
              <a:gd name="connsiteX3" fmla="*/ 6083300 w 10071100"/>
              <a:gd name="connsiteY3" fmla="*/ 25400 h 6908800"/>
              <a:gd name="connsiteX4" fmla="*/ 1828800 w 10071100"/>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1100" h="6908800">
                <a:moveTo>
                  <a:pt x="1828800" y="0"/>
                </a:moveTo>
                <a:lnTo>
                  <a:pt x="0" y="6908800"/>
                </a:lnTo>
                <a:lnTo>
                  <a:pt x="10071100" y="6896100"/>
                </a:lnTo>
                <a:lnTo>
                  <a:pt x="6083300" y="25400"/>
                </a:lnTo>
                <a:lnTo>
                  <a:pt x="1828800" y="0"/>
                </a:lnTo>
                <a:close/>
              </a:path>
            </a:pathLst>
          </a:custGeom>
          <a:solidFill>
            <a:srgbClr val="F6B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任意多边形: 形状 5">
            <a:extLst>
              <a:ext uri="{FF2B5EF4-FFF2-40B4-BE49-F238E27FC236}">
                <a16:creationId xmlns:a16="http://schemas.microsoft.com/office/drawing/2014/main" id="{553BEBF0-52F3-42F9-B2DD-A4A8BFADBC4A}"/>
              </a:ext>
            </a:extLst>
          </p:cNvPr>
          <p:cNvSpPr/>
          <p:nvPr/>
        </p:nvSpPr>
        <p:spPr>
          <a:xfrm>
            <a:off x="7737475" y="-12700"/>
            <a:ext cx="4467225" cy="6899275"/>
          </a:xfrm>
          <a:custGeom>
            <a:avLst/>
            <a:gdLst>
              <a:gd name="connsiteX0" fmla="*/ 0 w 4457700"/>
              <a:gd name="connsiteY0" fmla="*/ 0 h 6896100"/>
              <a:gd name="connsiteX1" fmla="*/ 4457700 w 4457700"/>
              <a:gd name="connsiteY1" fmla="*/ 12700 h 6896100"/>
              <a:gd name="connsiteX2" fmla="*/ 4457700 w 4457700"/>
              <a:gd name="connsiteY2" fmla="*/ 6896100 h 6896100"/>
              <a:gd name="connsiteX3" fmla="*/ 4000500 w 4457700"/>
              <a:gd name="connsiteY3" fmla="*/ 6883400 h 6896100"/>
              <a:gd name="connsiteX4" fmla="*/ 0 w 4457700"/>
              <a:gd name="connsiteY4" fmla="*/ 0 h 6896100"/>
              <a:gd name="connsiteX0" fmla="*/ 0 w 4457700"/>
              <a:gd name="connsiteY0" fmla="*/ 0 h 6911975"/>
              <a:gd name="connsiteX1" fmla="*/ 4457700 w 4457700"/>
              <a:gd name="connsiteY1" fmla="*/ 12700 h 6911975"/>
              <a:gd name="connsiteX2" fmla="*/ 4457700 w 4457700"/>
              <a:gd name="connsiteY2" fmla="*/ 6896100 h 6911975"/>
              <a:gd name="connsiteX3" fmla="*/ 3981450 w 4457700"/>
              <a:gd name="connsiteY3" fmla="*/ 6911975 h 6911975"/>
              <a:gd name="connsiteX4" fmla="*/ 0 w 4457700"/>
              <a:gd name="connsiteY4" fmla="*/ 0 h 6911975"/>
              <a:gd name="connsiteX0" fmla="*/ 0 w 4448175"/>
              <a:gd name="connsiteY0" fmla="*/ 34925 h 6899275"/>
              <a:gd name="connsiteX1" fmla="*/ 4448175 w 4448175"/>
              <a:gd name="connsiteY1" fmla="*/ 0 h 6899275"/>
              <a:gd name="connsiteX2" fmla="*/ 4448175 w 4448175"/>
              <a:gd name="connsiteY2" fmla="*/ 6883400 h 6899275"/>
              <a:gd name="connsiteX3" fmla="*/ 3971925 w 4448175"/>
              <a:gd name="connsiteY3" fmla="*/ 6899275 h 6899275"/>
              <a:gd name="connsiteX4" fmla="*/ 0 w 4448175"/>
              <a:gd name="connsiteY4" fmla="*/ 34925 h 6899275"/>
              <a:gd name="connsiteX0" fmla="*/ 0 w 4467225"/>
              <a:gd name="connsiteY0" fmla="*/ 6350 h 6899275"/>
              <a:gd name="connsiteX1" fmla="*/ 4467225 w 4467225"/>
              <a:gd name="connsiteY1" fmla="*/ 0 h 6899275"/>
              <a:gd name="connsiteX2" fmla="*/ 4467225 w 4467225"/>
              <a:gd name="connsiteY2" fmla="*/ 6883400 h 6899275"/>
              <a:gd name="connsiteX3" fmla="*/ 3990975 w 4467225"/>
              <a:gd name="connsiteY3" fmla="*/ 6899275 h 6899275"/>
              <a:gd name="connsiteX4" fmla="*/ 0 w 4467225"/>
              <a:gd name="connsiteY4" fmla="*/ 6350 h 689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7225" h="6899275">
                <a:moveTo>
                  <a:pt x="0" y="6350"/>
                </a:moveTo>
                <a:lnTo>
                  <a:pt x="4467225" y="0"/>
                </a:lnTo>
                <a:lnTo>
                  <a:pt x="4467225" y="6883400"/>
                </a:lnTo>
                <a:lnTo>
                  <a:pt x="3990975" y="6899275"/>
                </a:lnTo>
                <a:lnTo>
                  <a:pt x="0" y="6350"/>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9" name="组合 8">
            <a:extLst>
              <a:ext uri="{FF2B5EF4-FFF2-40B4-BE49-F238E27FC236}">
                <a16:creationId xmlns:a16="http://schemas.microsoft.com/office/drawing/2014/main" id="{30161D24-99E6-4E77-AC4C-21120F89774A}"/>
              </a:ext>
            </a:extLst>
          </p:cNvPr>
          <p:cNvGrpSpPr/>
          <p:nvPr/>
        </p:nvGrpSpPr>
        <p:grpSpPr>
          <a:xfrm>
            <a:off x="461736" y="336783"/>
            <a:ext cx="11260364" cy="6066967"/>
            <a:chOff x="461736" y="336783"/>
            <a:chExt cx="11260364" cy="6066967"/>
          </a:xfrm>
        </p:grpSpPr>
        <p:sp>
          <p:nvSpPr>
            <p:cNvPr id="7" name="矩形: 圆角 6">
              <a:extLst>
                <a:ext uri="{FF2B5EF4-FFF2-40B4-BE49-F238E27FC236}">
                  <a16:creationId xmlns:a16="http://schemas.microsoft.com/office/drawing/2014/main" id="{BB0B2146-8135-4C64-811B-E3B1DD2C9D5A}"/>
                </a:ext>
              </a:extLst>
            </p:cNvPr>
            <p:cNvSpPr/>
            <p:nvPr/>
          </p:nvSpPr>
          <p:spPr>
            <a:xfrm>
              <a:off x="461736" y="336783"/>
              <a:ext cx="11260364" cy="6066967"/>
            </a:xfrm>
            <a:prstGeom prst="roundRect">
              <a:avLst>
                <a:gd name="adj" fmla="val 1595"/>
              </a:avLst>
            </a:prstGeom>
            <a:solidFill>
              <a:schemeClr val="bg1"/>
            </a:solidFill>
            <a:ln>
              <a:noFill/>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圆角 7">
              <a:extLst>
                <a:ext uri="{FF2B5EF4-FFF2-40B4-BE49-F238E27FC236}">
                  <a16:creationId xmlns:a16="http://schemas.microsoft.com/office/drawing/2014/main" id="{974EE83A-4580-4206-AE77-EBC9FA596595}"/>
                </a:ext>
              </a:extLst>
            </p:cNvPr>
            <p:cNvSpPr/>
            <p:nvPr/>
          </p:nvSpPr>
          <p:spPr>
            <a:xfrm>
              <a:off x="798286" y="624115"/>
              <a:ext cx="10580913" cy="5471886"/>
            </a:xfrm>
            <a:prstGeom prst="roundRect">
              <a:avLst>
                <a:gd name="adj" fmla="val 1595"/>
              </a:avLst>
            </a:prstGeom>
            <a:noFill/>
            <a:ln w="15875">
              <a:solidFill>
                <a:schemeClr val="tx1">
                  <a:lumMod val="95000"/>
                  <a:lumOff val="5000"/>
                </a:schemeClr>
              </a:solidFill>
              <a:prstDash val="dash"/>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0" name="矩形 9">
            <a:extLst>
              <a:ext uri="{FF2B5EF4-FFF2-40B4-BE49-F238E27FC236}">
                <a16:creationId xmlns:a16="http://schemas.microsoft.com/office/drawing/2014/main" id="{A6A7E688-13E2-4093-8903-EFE22618146C}"/>
              </a:ext>
            </a:extLst>
          </p:cNvPr>
          <p:cNvSpPr/>
          <p:nvPr/>
        </p:nvSpPr>
        <p:spPr>
          <a:xfrm>
            <a:off x="4151941" y="2044977"/>
            <a:ext cx="3753642" cy="584776"/>
          </a:xfrm>
          <a:prstGeom prst="rect">
            <a:avLst/>
          </a:prstGeom>
          <a:solidFill>
            <a:schemeClr val="bg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lumMod val="95000"/>
                    <a:lumOff val="5000"/>
                  </a:schemeClr>
                </a:solidFill>
                <a:cs typeface="+mn-ea"/>
                <a:sym typeface="+mn-lt"/>
              </a:rPr>
              <a:t>PART 12</a:t>
            </a:r>
            <a:endParaRPr lang="zh-CN" altLang="en-US" sz="2800" dirty="0">
              <a:solidFill>
                <a:schemeClr val="tx1">
                  <a:lumMod val="95000"/>
                  <a:lumOff val="5000"/>
                </a:schemeClr>
              </a:solidFill>
              <a:cs typeface="+mn-ea"/>
              <a:sym typeface="+mn-lt"/>
            </a:endParaRPr>
          </a:p>
        </p:txBody>
      </p:sp>
      <p:pic>
        <p:nvPicPr>
          <p:cNvPr id="11" name="图片 10">
            <a:extLst>
              <a:ext uri="{FF2B5EF4-FFF2-40B4-BE49-F238E27FC236}">
                <a16:creationId xmlns:a16="http://schemas.microsoft.com/office/drawing/2014/main" id="{3FC23526-3398-484D-A292-DD4EB7FCEB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1943" y="3507169"/>
            <a:ext cx="1019144" cy="1019144"/>
          </a:xfrm>
          <a:prstGeom prst="rect">
            <a:avLst/>
          </a:prstGeom>
        </p:spPr>
      </p:pic>
      <p:pic>
        <p:nvPicPr>
          <p:cNvPr id="12" name="图片 11">
            <a:extLst>
              <a:ext uri="{FF2B5EF4-FFF2-40B4-BE49-F238E27FC236}">
                <a16:creationId xmlns:a16="http://schemas.microsoft.com/office/drawing/2014/main" id="{762D5342-5F06-4A2E-BEFD-70028AAD6D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1345" y="2566652"/>
            <a:ext cx="1862082" cy="931041"/>
          </a:xfrm>
          <a:prstGeom prst="rect">
            <a:avLst/>
          </a:prstGeom>
        </p:spPr>
      </p:pic>
      <p:pic>
        <p:nvPicPr>
          <p:cNvPr id="13" name="图片 12">
            <a:extLst>
              <a:ext uri="{FF2B5EF4-FFF2-40B4-BE49-F238E27FC236}">
                <a16:creationId xmlns:a16="http://schemas.microsoft.com/office/drawing/2014/main" id="{90B3A3E0-4DD2-49D9-993E-0D71C34899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33143" y="4951705"/>
            <a:ext cx="1150877" cy="863158"/>
          </a:xfrm>
          <a:prstGeom prst="rect">
            <a:avLst/>
          </a:prstGeom>
        </p:spPr>
      </p:pic>
      <p:pic>
        <p:nvPicPr>
          <p:cNvPr id="14" name="图片 13">
            <a:extLst>
              <a:ext uri="{FF2B5EF4-FFF2-40B4-BE49-F238E27FC236}">
                <a16:creationId xmlns:a16="http://schemas.microsoft.com/office/drawing/2014/main" id="{D82E8421-DD3A-4801-835C-5BF8E3B14E8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54254" y="3355752"/>
            <a:ext cx="1152946" cy="1537261"/>
          </a:xfrm>
          <a:prstGeom prst="rect">
            <a:avLst/>
          </a:prstGeom>
        </p:spPr>
      </p:pic>
      <p:pic>
        <p:nvPicPr>
          <p:cNvPr id="15" name="图片 14">
            <a:extLst>
              <a:ext uri="{FF2B5EF4-FFF2-40B4-BE49-F238E27FC236}">
                <a16:creationId xmlns:a16="http://schemas.microsoft.com/office/drawing/2014/main" id="{5A509783-4741-42FF-A02C-D61E6CC5CB9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572" y="5127226"/>
            <a:ext cx="1884161" cy="1256107"/>
          </a:xfrm>
          <a:prstGeom prst="rect">
            <a:avLst/>
          </a:prstGeom>
        </p:spPr>
      </p:pic>
      <p:pic>
        <p:nvPicPr>
          <p:cNvPr id="16" name="图片 15">
            <a:extLst>
              <a:ext uri="{FF2B5EF4-FFF2-40B4-BE49-F238E27FC236}">
                <a16:creationId xmlns:a16="http://schemas.microsoft.com/office/drawing/2014/main" id="{7DE54687-8D94-4961-A142-C46AC2975FA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097469" y="4932512"/>
            <a:ext cx="1221361" cy="1221361"/>
          </a:xfrm>
          <a:prstGeom prst="rect">
            <a:avLst/>
          </a:prstGeom>
        </p:spPr>
      </p:pic>
      <p:pic>
        <p:nvPicPr>
          <p:cNvPr id="17" name="图片 16">
            <a:extLst>
              <a:ext uri="{FF2B5EF4-FFF2-40B4-BE49-F238E27FC236}">
                <a16:creationId xmlns:a16="http://schemas.microsoft.com/office/drawing/2014/main" id="{7979AE8E-CED1-4EFE-9AA2-DBAFBFEFF35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68260" y="517842"/>
            <a:ext cx="1123950" cy="1123950"/>
          </a:xfrm>
          <a:prstGeom prst="rect">
            <a:avLst/>
          </a:prstGeom>
        </p:spPr>
      </p:pic>
      <p:pic>
        <p:nvPicPr>
          <p:cNvPr id="18" name="图片 17">
            <a:extLst>
              <a:ext uri="{FF2B5EF4-FFF2-40B4-BE49-F238E27FC236}">
                <a16:creationId xmlns:a16="http://schemas.microsoft.com/office/drawing/2014/main" id="{24DC986A-8D08-447C-9ED1-EC89D9C12FB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905583" y="1645093"/>
            <a:ext cx="1169552" cy="584776"/>
          </a:xfrm>
          <a:prstGeom prst="rect">
            <a:avLst/>
          </a:prstGeom>
        </p:spPr>
      </p:pic>
      <p:sp>
        <p:nvSpPr>
          <p:cNvPr id="19" name="矩形 18">
            <a:extLst>
              <a:ext uri="{FF2B5EF4-FFF2-40B4-BE49-F238E27FC236}">
                <a16:creationId xmlns:a16="http://schemas.microsoft.com/office/drawing/2014/main" id="{E46D8195-7D21-4528-91A1-30052AA40FDB}"/>
              </a:ext>
            </a:extLst>
          </p:cNvPr>
          <p:cNvSpPr/>
          <p:nvPr/>
        </p:nvSpPr>
        <p:spPr>
          <a:xfrm>
            <a:off x="4027598" y="3029637"/>
            <a:ext cx="3877985" cy="1200329"/>
          </a:xfrm>
          <a:prstGeom prst="rect">
            <a:avLst/>
          </a:prstGeom>
        </p:spPr>
        <p:txBody>
          <a:bodyPr wrap="none">
            <a:spAutoFit/>
          </a:bodyPr>
          <a:lstStyle/>
          <a:p>
            <a:pPr lvl="0" fontAlgn="ctr">
              <a:defRPr/>
            </a:pPr>
            <a:r>
              <a:rPr lang="zh-CN" altLang="en-US" sz="7200" b="1" dirty="0">
                <a:solidFill>
                  <a:prstClr val="black"/>
                </a:solidFill>
                <a:cs typeface="+mn-ea"/>
                <a:sym typeface="+mn-lt"/>
              </a:rPr>
              <a:t>会议记录</a:t>
            </a:r>
            <a:endParaRPr lang="en-US" altLang="zh-CN" sz="7200" b="1" dirty="0">
              <a:solidFill>
                <a:prstClr val="black"/>
              </a:solidFill>
              <a:cs typeface="+mn-ea"/>
              <a:sym typeface="+mn-lt"/>
            </a:endParaRPr>
          </a:p>
        </p:txBody>
      </p:sp>
      <p:sp>
        <p:nvSpPr>
          <p:cNvPr id="22" name="任意多边形: 形状 21">
            <a:extLst>
              <a:ext uri="{FF2B5EF4-FFF2-40B4-BE49-F238E27FC236}">
                <a16:creationId xmlns:a16="http://schemas.microsoft.com/office/drawing/2014/main" id="{A18FAB3A-1DD1-4871-935C-2DBBF58E3C11}"/>
              </a:ext>
            </a:extLst>
          </p:cNvPr>
          <p:cNvSpPr/>
          <p:nvPr/>
        </p:nvSpPr>
        <p:spPr>
          <a:xfrm>
            <a:off x="10261429" y="4264374"/>
            <a:ext cx="526098" cy="485662"/>
          </a:xfrm>
          <a:custGeom>
            <a:avLst/>
            <a:gdLst>
              <a:gd name="connsiteX0" fmla="*/ 1066800 w 1066800"/>
              <a:gd name="connsiteY0" fmla="*/ 0 h 889000"/>
              <a:gd name="connsiteX1" fmla="*/ 1066800 w 1066800"/>
              <a:gd name="connsiteY1" fmla="*/ 889000 h 889000"/>
              <a:gd name="connsiteX2" fmla="*/ 0 w 1066800"/>
              <a:gd name="connsiteY2" fmla="*/ 889000 h 889000"/>
              <a:gd name="connsiteX3" fmla="*/ 647700 w 1066800"/>
              <a:gd name="connsiteY3" fmla="*/ 495300 h 889000"/>
              <a:gd name="connsiteX4" fmla="*/ 0 w 1066800"/>
              <a:gd name="connsiteY4" fmla="*/ 101600 h 889000"/>
              <a:gd name="connsiteX5" fmla="*/ 1041400 w 1066800"/>
              <a:gd name="connsiteY5" fmla="*/ 25400 h 889000"/>
              <a:gd name="connsiteX6" fmla="*/ 1066800 w 1066800"/>
              <a:gd name="connsiteY6" fmla="*/ 0 h 889000"/>
              <a:gd name="connsiteX0" fmla="*/ 1041400 w 1066800"/>
              <a:gd name="connsiteY0" fmla="*/ 0 h 863600"/>
              <a:gd name="connsiteX1" fmla="*/ 1066800 w 1066800"/>
              <a:gd name="connsiteY1" fmla="*/ 863600 h 863600"/>
              <a:gd name="connsiteX2" fmla="*/ 0 w 1066800"/>
              <a:gd name="connsiteY2" fmla="*/ 863600 h 863600"/>
              <a:gd name="connsiteX3" fmla="*/ 647700 w 1066800"/>
              <a:gd name="connsiteY3" fmla="*/ 469900 h 863600"/>
              <a:gd name="connsiteX4" fmla="*/ 0 w 1066800"/>
              <a:gd name="connsiteY4" fmla="*/ 76200 h 863600"/>
              <a:gd name="connsiteX5" fmla="*/ 1041400 w 1066800"/>
              <a:gd name="connsiteY5" fmla="*/ 0 h 863600"/>
              <a:gd name="connsiteX0" fmla="*/ 1081881 w 1081881"/>
              <a:gd name="connsiteY0" fmla="*/ 0 h 868363"/>
              <a:gd name="connsiteX1" fmla="*/ 1066800 w 1081881"/>
              <a:gd name="connsiteY1" fmla="*/ 868363 h 868363"/>
              <a:gd name="connsiteX2" fmla="*/ 0 w 1081881"/>
              <a:gd name="connsiteY2" fmla="*/ 868363 h 868363"/>
              <a:gd name="connsiteX3" fmla="*/ 647700 w 1081881"/>
              <a:gd name="connsiteY3" fmla="*/ 474663 h 868363"/>
              <a:gd name="connsiteX4" fmla="*/ 0 w 1081881"/>
              <a:gd name="connsiteY4" fmla="*/ 80963 h 868363"/>
              <a:gd name="connsiteX5" fmla="*/ 1081881 w 1081881"/>
              <a:gd name="connsiteY5" fmla="*/ 0 h 868363"/>
              <a:gd name="connsiteX0" fmla="*/ 1086643 w 1086643"/>
              <a:gd name="connsiteY0" fmla="*/ 14287 h 882650"/>
              <a:gd name="connsiteX1" fmla="*/ 1071562 w 1086643"/>
              <a:gd name="connsiteY1" fmla="*/ 882650 h 882650"/>
              <a:gd name="connsiteX2" fmla="*/ 4762 w 1086643"/>
              <a:gd name="connsiteY2" fmla="*/ 882650 h 882650"/>
              <a:gd name="connsiteX3" fmla="*/ 652462 w 1086643"/>
              <a:gd name="connsiteY3" fmla="*/ 488950 h 882650"/>
              <a:gd name="connsiteX4" fmla="*/ 0 w 1086643"/>
              <a:gd name="connsiteY4" fmla="*/ 0 h 882650"/>
              <a:gd name="connsiteX5" fmla="*/ 1086643 w 1086643"/>
              <a:gd name="connsiteY5" fmla="*/ 14287 h 882650"/>
              <a:gd name="connsiteX0" fmla="*/ 1086643 w 1086643"/>
              <a:gd name="connsiteY0" fmla="*/ 14287 h 887412"/>
              <a:gd name="connsiteX1" fmla="*/ 1083468 w 1086643"/>
              <a:gd name="connsiteY1" fmla="*/ 887412 h 887412"/>
              <a:gd name="connsiteX2" fmla="*/ 4762 w 1086643"/>
              <a:gd name="connsiteY2" fmla="*/ 882650 h 887412"/>
              <a:gd name="connsiteX3" fmla="*/ 652462 w 1086643"/>
              <a:gd name="connsiteY3" fmla="*/ 488950 h 887412"/>
              <a:gd name="connsiteX4" fmla="*/ 0 w 1086643"/>
              <a:gd name="connsiteY4" fmla="*/ 0 h 887412"/>
              <a:gd name="connsiteX5" fmla="*/ 1086643 w 1086643"/>
              <a:gd name="connsiteY5" fmla="*/ 14287 h 887412"/>
              <a:gd name="connsiteX0" fmla="*/ 1086643 w 1086643"/>
              <a:gd name="connsiteY0" fmla="*/ 14287 h 887412"/>
              <a:gd name="connsiteX1" fmla="*/ 1083468 w 1086643"/>
              <a:gd name="connsiteY1" fmla="*/ 887412 h 887412"/>
              <a:gd name="connsiteX2" fmla="*/ 4762 w 1086643"/>
              <a:gd name="connsiteY2" fmla="*/ 882650 h 887412"/>
              <a:gd name="connsiteX3" fmla="*/ 671512 w 1086643"/>
              <a:gd name="connsiteY3" fmla="*/ 415131 h 887412"/>
              <a:gd name="connsiteX4" fmla="*/ 0 w 1086643"/>
              <a:gd name="connsiteY4" fmla="*/ 0 h 887412"/>
              <a:gd name="connsiteX5" fmla="*/ 1086643 w 1086643"/>
              <a:gd name="connsiteY5" fmla="*/ 14287 h 887412"/>
              <a:gd name="connsiteX0" fmla="*/ 1079499 w 1083592"/>
              <a:gd name="connsiteY0" fmla="*/ 2381 h 887412"/>
              <a:gd name="connsiteX1" fmla="*/ 1083468 w 1083592"/>
              <a:gd name="connsiteY1" fmla="*/ 887412 h 887412"/>
              <a:gd name="connsiteX2" fmla="*/ 4762 w 1083592"/>
              <a:gd name="connsiteY2" fmla="*/ 882650 h 887412"/>
              <a:gd name="connsiteX3" fmla="*/ 671512 w 1083592"/>
              <a:gd name="connsiteY3" fmla="*/ 415131 h 887412"/>
              <a:gd name="connsiteX4" fmla="*/ 0 w 1083592"/>
              <a:gd name="connsiteY4" fmla="*/ 0 h 887412"/>
              <a:gd name="connsiteX5" fmla="*/ 1079499 w 1083592"/>
              <a:gd name="connsiteY5" fmla="*/ 2381 h 887412"/>
              <a:gd name="connsiteX0" fmla="*/ 1091405 w 1091405"/>
              <a:gd name="connsiteY0" fmla="*/ 4762 h 887412"/>
              <a:gd name="connsiteX1" fmla="*/ 1083468 w 1091405"/>
              <a:gd name="connsiteY1" fmla="*/ 887412 h 887412"/>
              <a:gd name="connsiteX2" fmla="*/ 4762 w 1091405"/>
              <a:gd name="connsiteY2" fmla="*/ 882650 h 887412"/>
              <a:gd name="connsiteX3" fmla="*/ 671512 w 1091405"/>
              <a:gd name="connsiteY3" fmla="*/ 415131 h 887412"/>
              <a:gd name="connsiteX4" fmla="*/ 0 w 1091405"/>
              <a:gd name="connsiteY4" fmla="*/ 0 h 887412"/>
              <a:gd name="connsiteX5" fmla="*/ 1091405 w 1091405"/>
              <a:gd name="connsiteY5" fmla="*/ 4762 h 887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1405" h="887412">
                <a:moveTo>
                  <a:pt x="1091405" y="4762"/>
                </a:moveTo>
                <a:cubicBezTo>
                  <a:pt x="1090347" y="295804"/>
                  <a:pt x="1084526" y="596370"/>
                  <a:pt x="1083468" y="887412"/>
                </a:cubicBezTo>
                <a:lnTo>
                  <a:pt x="4762" y="882650"/>
                </a:lnTo>
                <a:lnTo>
                  <a:pt x="671512" y="415131"/>
                </a:lnTo>
                <a:lnTo>
                  <a:pt x="0" y="0"/>
                </a:lnTo>
                <a:lnTo>
                  <a:pt x="1091405" y="4762"/>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等腰三角形 22">
            <a:extLst>
              <a:ext uri="{FF2B5EF4-FFF2-40B4-BE49-F238E27FC236}">
                <a16:creationId xmlns:a16="http://schemas.microsoft.com/office/drawing/2014/main" id="{8B965E51-7D1C-4FA4-9D2D-DF70A9535D4A}"/>
              </a:ext>
            </a:extLst>
          </p:cNvPr>
          <p:cNvSpPr/>
          <p:nvPr/>
        </p:nvSpPr>
        <p:spPr>
          <a:xfrm>
            <a:off x="10093041" y="2387600"/>
            <a:ext cx="320959" cy="276689"/>
          </a:xfrm>
          <a:prstGeom prst="triangle">
            <a:avLst/>
          </a:prstGeom>
          <a:solidFill>
            <a:srgbClr val="E61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1" name="组合 20">
            <a:extLst>
              <a:ext uri="{FF2B5EF4-FFF2-40B4-BE49-F238E27FC236}">
                <a16:creationId xmlns:a16="http://schemas.microsoft.com/office/drawing/2014/main" id="{F688B74C-4582-606A-EE33-3118D698B3AB}"/>
              </a:ext>
            </a:extLst>
          </p:cNvPr>
          <p:cNvGrpSpPr/>
          <p:nvPr/>
        </p:nvGrpSpPr>
        <p:grpSpPr>
          <a:xfrm>
            <a:off x="5278673" y="3568958"/>
            <a:ext cx="283320" cy="41760"/>
            <a:chOff x="5278673" y="3568958"/>
            <a:chExt cx="283320" cy="41760"/>
          </a:xfrm>
        </p:grpSpPr>
        <mc:AlternateContent xmlns:mc="http://schemas.openxmlformats.org/markup-compatibility/2006" xmlns:p14="http://schemas.microsoft.com/office/powerpoint/2010/main" xmlns:aink="http://schemas.microsoft.com/office/drawing/2016/ink">
          <mc:Choice Requires="p14 aink">
            <p:contentPart p14:bwMode="auto" r:id="rId11">
              <p14:nvContentPartPr>
                <p14:cNvPr id="2" name="墨迹 1">
                  <a:extLst>
                    <a:ext uri="{FF2B5EF4-FFF2-40B4-BE49-F238E27FC236}">
                      <a16:creationId xmlns:a16="http://schemas.microsoft.com/office/drawing/2014/main" id="{5CD3C7BD-C912-AD9B-A59A-C5E17794CA00}"/>
                    </a:ext>
                  </a:extLst>
                </p14:cNvPr>
                <p14:cNvContentPartPr/>
                <p14:nvPr/>
              </p14:nvContentPartPr>
              <p14:xfrm>
                <a:off x="5278673" y="3610358"/>
                <a:ext cx="360" cy="360"/>
              </p14:xfrm>
            </p:contentPart>
          </mc:Choice>
          <mc:Fallback xmlns="">
            <p:pic>
              <p:nvPicPr>
                <p:cNvPr id="2" name="墨迹 1">
                  <a:extLst>
                    <a:ext uri="{FF2B5EF4-FFF2-40B4-BE49-F238E27FC236}">
                      <a16:creationId xmlns:a16="http://schemas.microsoft.com/office/drawing/2014/main" id="{5CD3C7BD-C912-AD9B-A59A-C5E17794CA00}"/>
                    </a:ext>
                  </a:extLst>
                </p:cNvPr>
                <p:cNvPicPr/>
                <p:nvPr/>
              </p:nvPicPr>
              <p:blipFill>
                <a:blip r:embed="rId12"/>
                <a:stretch>
                  <a:fillRect/>
                </a:stretch>
              </p:blipFill>
              <p:spPr>
                <a:xfrm>
                  <a:off x="5216033" y="323271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3">
              <p14:nvContentPartPr>
                <p14:cNvPr id="3" name="墨迹 2">
                  <a:extLst>
                    <a:ext uri="{FF2B5EF4-FFF2-40B4-BE49-F238E27FC236}">
                      <a16:creationId xmlns:a16="http://schemas.microsoft.com/office/drawing/2014/main" id="{AE1C6023-DC27-1C33-586F-3F483ABBB0F3}"/>
                    </a:ext>
                  </a:extLst>
                </p14:cNvPr>
                <p14:cNvContentPartPr/>
                <p14:nvPr/>
              </p14:nvContentPartPr>
              <p14:xfrm>
                <a:off x="5561633" y="3572558"/>
                <a:ext cx="360" cy="360"/>
              </p14:xfrm>
            </p:contentPart>
          </mc:Choice>
          <mc:Fallback xmlns="">
            <p:pic>
              <p:nvPicPr>
                <p:cNvPr id="3" name="墨迹 2">
                  <a:extLst>
                    <a:ext uri="{FF2B5EF4-FFF2-40B4-BE49-F238E27FC236}">
                      <a16:creationId xmlns:a16="http://schemas.microsoft.com/office/drawing/2014/main" id="{AE1C6023-DC27-1C33-586F-3F483ABBB0F3}"/>
                    </a:ext>
                  </a:extLst>
                </p:cNvPr>
                <p:cNvPicPr/>
                <p:nvPr/>
              </p:nvPicPr>
              <p:blipFill>
                <a:blip r:embed="rId14"/>
                <a:stretch>
                  <a:fillRect/>
                </a:stretch>
              </p:blipFill>
              <p:spPr>
                <a:xfrm>
                  <a:off x="5498633" y="319455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5">
              <p14:nvContentPartPr>
                <p14:cNvPr id="20" name="墨迹 19">
                  <a:extLst>
                    <a:ext uri="{FF2B5EF4-FFF2-40B4-BE49-F238E27FC236}">
                      <a16:creationId xmlns:a16="http://schemas.microsoft.com/office/drawing/2014/main" id="{D61FA4DB-C444-C01D-5CEC-295A5AC448C4}"/>
                    </a:ext>
                  </a:extLst>
                </p14:cNvPr>
                <p14:cNvContentPartPr/>
                <p14:nvPr/>
              </p14:nvContentPartPr>
              <p14:xfrm>
                <a:off x="5561633" y="3568958"/>
                <a:ext cx="360" cy="3960"/>
              </p14:xfrm>
            </p:contentPart>
          </mc:Choice>
          <mc:Fallback xmlns="">
            <p:pic>
              <p:nvPicPr>
                <p:cNvPr id="20" name="墨迹 19">
                  <a:extLst>
                    <a:ext uri="{FF2B5EF4-FFF2-40B4-BE49-F238E27FC236}">
                      <a16:creationId xmlns:a16="http://schemas.microsoft.com/office/drawing/2014/main" id="{D61FA4DB-C444-C01D-5CEC-295A5AC448C4}"/>
                    </a:ext>
                  </a:extLst>
                </p:cNvPr>
                <p:cNvPicPr/>
                <p:nvPr/>
              </p:nvPicPr>
              <p:blipFill>
                <a:blip r:embed="rId16"/>
                <a:stretch>
                  <a:fillRect/>
                </a:stretch>
              </p:blipFill>
              <p:spPr>
                <a:xfrm>
                  <a:off x="5498633" y="3190958"/>
                  <a:ext cx="126000" cy="759600"/>
                </a:xfrm>
                <a:prstGeom prst="rect">
                  <a:avLst/>
                </a:prstGeom>
              </p:spPr>
            </p:pic>
          </mc:Fallback>
        </mc:AlternateContent>
      </p:grpSp>
    </p:spTree>
    <p:extLst>
      <p:ext uri="{BB962C8B-B14F-4D97-AF65-F5344CB8AC3E}">
        <p14:creationId xmlns:p14="http://schemas.microsoft.com/office/powerpoint/2010/main" val="2312303707"/>
      </p:ext>
    </p:extLst>
  </p:cSld>
  <p:clrMapOvr>
    <a:masterClrMapping/>
  </p:clrMapOvr>
  <mc:AlternateContent xmlns:mc="http://schemas.openxmlformats.org/markup-compatibility/2006">
    <mc:Choice xmlns:p14="http://schemas.microsoft.com/office/powerpoint/2010/main" Requires="p14">
      <p:transition spd="slow" p14:dur="17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75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750"/>
                                        <p:tgtEl>
                                          <p:spTgt spid="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750"/>
                                        <p:tgtEl>
                                          <p:spTgt spid="5"/>
                                        </p:tgtEl>
                                      </p:cBhvr>
                                    </p:animEffect>
                                  </p:childTnLst>
                                </p:cTn>
                              </p:par>
                            </p:childTnLst>
                          </p:cTn>
                        </p:par>
                        <p:par>
                          <p:cTn id="14" fill="hold">
                            <p:stCondLst>
                              <p:cond delay="750"/>
                            </p:stCondLst>
                            <p:childTnLst>
                              <p:par>
                                <p:cTn id="15" presetID="53" presetClass="entr" presetSubtype="16"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750" fill="hold"/>
                                        <p:tgtEl>
                                          <p:spTgt spid="9"/>
                                        </p:tgtEl>
                                        <p:attrNameLst>
                                          <p:attrName>ppt_w</p:attrName>
                                        </p:attrNameLst>
                                      </p:cBhvr>
                                      <p:tavLst>
                                        <p:tav tm="0">
                                          <p:val>
                                            <p:fltVal val="0"/>
                                          </p:val>
                                        </p:tav>
                                        <p:tav tm="100000">
                                          <p:val>
                                            <p:strVal val="#ppt_w"/>
                                          </p:val>
                                        </p:tav>
                                      </p:tavLst>
                                    </p:anim>
                                    <p:anim calcmode="lin" valueType="num">
                                      <p:cBhvr>
                                        <p:cTn id="18" dur="750" fill="hold"/>
                                        <p:tgtEl>
                                          <p:spTgt spid="9"/>
                                        </p:tgtEl>
                                        <p:attrNameLst>
                                          <p:attrName>ppt_h</p:attrName>
                                        </p:attrNameLst>
                                      </p:cBhvr>
                                      <p:tavLst>
                                        <p:tav tm="0">
                                          <p:val>
                                            <p:fltVal val="0"/>
                                          </p:val>
                                        </p:tav>
                                        <p:tav tm="100000">
                                          <p:val>
                                            <p:strVal val="#ppt_h"/>
                                          </p:val>
                                        </p:tav>
                                      </p:tavLst>
                                    </p:anim>
                                    <p:animEffect transition="in" filter="fade">
                                      <p:cBhvr>
                                        <p:cTn id="19" dur="750"/>
                                        <p:tgtEl>
                                          <p:spTgt spid="9"/>
                                        </p:tgtEl>
                                      </p:cBhvr>
                                    </p:animEffect>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p:cTn id="23" dur="750" fill="hold"/>
                                        <p:tgtEl>
                                          <p:spTgt spid="10"/>
                                        </p:tgtEl>
                                        <p:attrNameLst>
                                          <p:attrName>ppt_w</p:attrName>
                                        </p:attrNameLst>
                                      </p:cBhvr>
                                      <p:tavLst>
                                        <p:tav tm="0">
                                          <p:val>
                                            <p:fltVal val="0"/>
                                          </p:val>
                                        </p:tav>
                                        <p:tav tm="100000">
                                          <p:val>
                                            <p:strVal val="#ppt_w"/>
                                          </p:val>
                                        </p:tav>
                                      </p:tavLst>
                                    </p:anim>
                                    <p:anim calcmode="lin" valueType="num">
                                      <p:cBhvr>
                                        <p:cTn id="24" dur="750" fill="hold"/>
                                        <p:tgtEl>
                                          <p:spTgt spid="10"/>
                                        </p:tgtEl>
                                        <p:attrNameLst>
                                          <p:attrName>ppt_h</p:attrName>
                                        </p:attrNameLst>
                                      </p:cBhvr>
                                      <p:tavLst>
                                        <p:tav tm="0">
                                          <p:val>
                                            <p:fltVal val="0"/>
                                          </p:val>
                                        </p:tav>
                                        <p:tav tm="100000">
                                          <p:val>
                                            <p:strVal val="#ppt_h"/>
                                          </p:val>
                                        </p:tav>
                                      </p:tavLst>
                                    </p:anim>
                                    <p:animEffect transition="in" filter="fade">
                                      <p:cBhvr>
                                        <p:cTn id="25" dur="750"/>
                                        <p:tgtEl>
                                          <p:spTgt spid="10"/>
                                        </p:tgtEl>
                                      </p:cBhvr>
                                    </p:animEffect>
                                  </p:childTnLst>
                                </p:cTn>
                              </p:par>
                            </p:childTnLst>
                          </p:cTn>
                        </p:par>
                        <p:par>
                          <p:cTn id="26" fill="hold">
                            <p:stCondLst>
                              <p:cond delay="2250"/>
                            </p:stCondLst>
                            <p:childTnLst>
                              <p:par>
                                <p:cTn id="27" presetID="14" presetClass="entr" presetSubtype="10"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randombar(horizontal)">
                                      <p:cBhvr>
                                        <p:cTn id="29" dur="750"/>
                                        <p:tgtEl>
                                          <p:spTgt spid="19"/>
                                        </p:tgtEl>
                                      </p:cBhvr>
                                    </p:animEffect>
                                  </p:childTnLst>
                                </p:cTn>
                              </p:par>
                            </p:childTnLst>
                          </p:cTn>
                        </p:par>
                        <p:par>
                          <p:cTn id="30" fill="hold">
                            <p:stCondLst>
                              <p:cond delay="3000"/>
                            </p:stCondLst>
                            <p:childTnLst>
                              <p:par>
                                <p:cTn id="31" presetID="31" presetClass="entr" presetSubtype="0" fill="hold" nodeType="after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p:cTn id="33" dur="1000" fill="hold"/>
                                        <p:tgtEl>
                                          <p:spTgt spid="15"/>
                                        </p:tgtEl>
                                        <p:attrNameLst>
                                          <p:attrName>ppt_w</p:attrName>
                                        </p:attrNameLst>
                                      </p:cBhvr>
                                      <p:tavLst>
                                        <p:tav tm="0">
                                          <p:val>
                                            <p:fltVal val="0"/>
                                          </p:val>
                                        </p:tav>
                                        <p:tav tm="100000">
                                          <p:val>
                                            <p:strVal val="#ppt_w"/>
                                          </p:val>
                                        </p:tav>
                                      </p:tavLst>
                                    </p:anim>
                                    <p:anim calcmode="lin" valueType="num">
                                      <p:cBhvr>
                                        <p:cTn id="34" dur="1000" fill="hold"/>
                                        <p:tgtEl>
                                          <p:spTgt spid="15"/>
                                        </p:tgtEl>
                                        <p:attrNameLst>
                                          <p:attrName>ppt_h</p:attrName>
                                        </p:attrNameLst>
                                      </p:cBhvr>
                                      <p:tavLst>
                                        <p:tav tm="0">
                                          <p:val>
                                            <p:fltVal val="0"/>
                                          </p:val>
                                        </p:tav>
                                        <p:tav tm="100000">
                                          <p:val>
                                            <p:strVal val="#ppt_h"/>
                                          </p:val>
                                        </p:tav>
                                      </p:tavLst>
                                    </p:anim>
                                    <p:anim calcmode="lin" valueType="num">
                                      <p:cBhvr>
                                        <p:cTn id="35" dur="1000" fill="hold"/>
                                        <p:tgtEl>
                                          <p:spTgt spid="15"/>
                                        </p:tgtEl>
                                        <p:attrNameLst>
                                          <p:attrName>style.rotation</p:attrName>
                                        </p:attrNameLst>
                                      </p:cBhvr>
                                      <p:tavLst>
                                        <p:tav tm="0">
                                          <p:val>
                                            <p:fltVal val="90"/>
                                          </p:val>
                                        </p:tav>
                                        <p:tav tm="100000">
                                          <p:val>
                                            <p:fltVal val="0"/>
                                          </p:val>
                                        </p:tav>
                                      </p:tavLst>
                                    </p:anim>
                                    <p:animEffect transition="in" filter="fade">
                                      <p:cBhvr>
                                        <p:cTn id="36" dur="1000"/>
                                        <p:tgtEl>
                                          <p:spTgt spid="15"/>
                                        </p:tgtEl>
                                      </p:cBhvr>
                                    </p:animEffect>
                                  </p:childTnLst>
                                </p:cTn>
                              </p:par>
                              <p:par>
                                <p:cTn id="37" presetID="31"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p:cTn id="39" dur="1000" fill="hold"/>
                                        <p:tgtEl>
                                          <p:spTgt spid="14"/>
                                        </p:tgtEl>
                                        <p:attrNameLst>
                                          <p:attrName>ppt_w</p:attrName>
                                        </p:attrNameLst>
                                      </p:cBhvr>
                                      <p:tavLst>
                                        <p:tav tm="0">
                                          <p:val>
                                            <p:fltVal val="0"/>
                                          </p:val>
                                        </p:tav>
                                        <p:tav tm="100000">
                                          <p:val>
                                            <p:strVal val="#ppt_w"/>
                                          </p:val>
                                        </p:tav>
                                      </p:tavLst>
                                    </p:anim>
                                    <p:anim calcmode="lin" valueType="num">
                                      <p:cBhvr>
                                        <p:cTn id="40" dur="1000" fill="hold"/>
                                        <p:tgtEl>
                                          <p:spTgt spid="14"/>
                                        </p:tgtEl>
                                        <p:attrNameLst>
                                          <p:attrName>ppt_h</p:attrName>
                                        </p:attrNameLst>
                                      </p:cBhvr>
                                      <p:tavLst>
                                        <p:tav tm="0">
                                          <p:val>
                                            <p:fltVal val="0"/>
                                          </p:val>
                                        </p:tav>
                                        <p:tav tm="100000">
                                          <p:val>
                                            <p:strVal val="#ppt_h"/>
                                          </p:val>
                                        </p:tav>
                                      </p:tavLst>
                                    </p:anim>
                                    <p:anim calcmode="lin" valueType="num">
                                      <p:cBhvr>
                                        <p:cTn id="41" dur="1000" fill="hold"/>
                                        <p:tgtEl>
                                          <p:spTgt spid="14"/>
                                        </p:tgtEl>
                                        <p:attrNameLst>
                                          <p:attrName>style.rotation</p:attrName>
                                        </p:attrNameLst>
                                      </p:cBhvr>
                                      <p:tavLst>
                                        <p:tav tm="0">
                                          <p:val>
                                            <p:fltVal val="90"/>
                                          </p:val>
                                        </p:tav>
                                        <p:tav tm="100000">
                                          <p:val>
                                            <p:fltVal val="0"/>
                                          </p:val>
                                        </p:tav>
                                      </p:tavLst>
                                    </p:anim>
                                    <p:animEffect transition="in" filter="fade">
                                      <p:cBhvr>
                                        <p:cTn id="42" dur="1000"/>
                                        <p:tgtEl>
                                          <p:spTgt spid="14"/>
                                        </p:tgtEl>
                                      </p:cBhvr>
                                    </p:animEffect>
                                  </p:childTnLst>
                                </p:cTn>
                              </p:par>
                              <p:par>
                                <p:cTn id="43" presetID="31" presetClass="entr" presetSubtype="0" fill="hold" nodeType="with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p:cTn id="45" dur="1000" fill="hold"/>
                                        <p:tgtEl>
                                          <p:spTgt spid="12"/>
                                        </p:tgtEl>
                                        <p:attrNameLst>
                                          <p:attrName>ppt_w</p:attrName>
                                        </p:attrNameLst>
                                      </p:cBhvr>
                                      <p:tavLst>
                                        <p:tav tm="0">
                                          <p:val>
                                            <p:fltVal val="0"/>
                                          </p:val>
                                        </p:tav>
                                        <p:tav tm="100000">
                                          <p:val>
                                            <p:strVal val="#ppt_w"/>
                                          </p:val>
                                        </p:tav>
                                      </p:tavLst>
                                    </p:anim>
                                    <p:anim calcmode="lin" valueType="num">
                                      <p:cBhvr>
                                        <p:cTn id="46" dur="1000" fill="hold"/>
                                        <p:tgtEl>
                                          <p:spTgt spid="12"/>
                                        </p:tgtEl>
                                        <p:attrNameLst>
                                          <p:attrName>ppt_h</p:attrName>
                                        </p:attrNameLst>
                                      </p:cBhvr>
                                      <p:tavLst>
                                        <p:tav tm="0">
                                          <p:val>
                                            <p:fltVal val="0"/>
                                          </p:val>
                                        </p:tav>
                                        <p:tav tm="100000">
                                          <p:val>
                                            <p:strVal val="#ppt_h"/>
                                          </p:val>
                                        </p:tav>
                                      </p:tavLst>
                                    </p:anim>
                                    <p:anim calcmode="lin" valueType="num">
                                      <p:cBhvr>
                                        <p:cTn id="47" dur="1000" fill="hold"/>
                                        <p:tgtEl>
                                          <p:spTgt spid="12"/>
                                        </p:tgtEl>
                                        <p:attrNameLst>
                                          <p:attrName>style.rotation</p:attrName>
                                        </p:attrNameLst>
                                      </p:cBhvr>
                                      <p:tavLst>
                                        <p:tav tm="0">
                                          <p:val>
                                            <p:fltVal val="90"/>
                                          </p:val>
                                        </p:tav>
                                        <p:tav tm="100000">
                                          <p:val>
                                            <p:fltVal val="0"/>
                                          </p:val>
                                        </p:tav>
                                      </p:tavLst>
                                    </p:anim>
                                    <p:animEffect transition="in" filter="fade">
                                      <p:cBhvr>
                                        <p:cTn id="48" dur="1000"/>
                                        <p:tgtEl>
                                          <p:spTgt spid="12"/>
                                        </p:tgtEl>
                                      </p:cBhvr>
                                    </p:animEffect>
                                  </p:childTnLst>
                                </p:cTn>
                              </p:par>
                              <p:par>
                                <p:cTn id="49" presetID="31" presetClass="entr" presetSubtype="0" fill="hold" nodeType="with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p:cTn id="51" dur="1000" fill="hold"/>
                                        <p:tgtEl>
                                          <p:spTgt spid="13"/>
                                        </p:tgtEl>
                                        <p:attrNameLst>
                                          <p:attrName>ppt_w</p:attrName>
                                        </p:attrNameLst>
                                      </p:cBhvr>
                                      <p:tavLst>
                                        <p:tav tm="0">
                                          <p:val>
                                            <p:fltVal val="0"/>
                                          </p:val>
                                        </p:tav>
                                        <p:tav tm="100000">
                                          <p:val>
                                            <p:strVal val="#ppt_w"/>
                                          </p:val>
                                        </p:tav>
                                      </p:tavLst>
                                    </p:anim>
                                    <p:anim calcmode="lin" valueType="num">
                                      <p:cBhvr>
                                        <p:cTn id="52" dur="1000" fill="hold"/>
                                        <p:tgtEl>
                                          <p:spTgt spid="13"/>
                                        </p:tgtEl>
                                        <p:attrNameLst>
                                          <p:attrName>ppt_h</p:attrName>
                                        </p:attrNameLst>
                                      </p:cBhvr>
                                      <p:tavLst>
                                        <p:tav tm="0">
                                          <p:val>
                                            <p:fltVal val="0"/>
                                          </p:val>
                                        </p:tav>
                                        <p:tav tm="100000">
                                          <p:val>
                                            <p:strVal val="#ppt_h"/>
                                          </p:val>
                                        </p:tav>
                                      </p:tavLst>
                                    </p:anim>
                                    <p:anim calcmode="lin" valueType="num">
                                      <p:cBhvr>
                                        <p:cTn id="53" dur="1000" fill="hold"/>
                                        <p:tgtEl>
                                          <p:spTgt spid="13"/>
                                        </p:tgtEl>
                                        <p:attrNameLst>
                                          <p:attrName>style.rotation</p:attrName>
                                        </p:attrNameLst>
                                      </p:cBhvr>
                                      <p:tavLst>
                                        <p:tav tm="0">
                                          <p:val>
                                            <p:fltVal val="90"/>
                                          </p:val>
                                        </p:tav>
                                        <p:tav tm="100000">
                                          <p:val>
                                            <p:fltVal val="0"/>
                                          </p:val>
                                        </p:tav>
                                      </p:tavLst>
                                    </p:anim>
                                    <p:animEffect transition="in" filter="fade">
                                      <p:cBhvr>
                                        <p:cTn id="54" dur="1000"/>
                                        <p:tgtEl>
                                          <p:spTgt spid="13"/>
                                        </p:tgtEl>
                                      </p:cBhvr>
                                    </p:animEffect>
                                  </p:childTnLst>
                                </p:cTn>
                              </p:par>
                              <p:par>
                                <p:cTn id="55" presetID="31" presetClass="entr" presetSubtype="0" fill="hold"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p:cTn id="57" dur="1000" fill="hold"/>
                                        <p:tgtEl>
                                          <p:spTgt spid="17"/>
                                        </p:tgtEl>
                                        <p:attrNameLst>
                                          <p:attrName>ppt_w</p:attrName>
                                        </p:attrNameLst>
                                      </p:cBhvr>
                                      <p:tavLst>
                                        <p:tav tm="0">
                                          <p:val>
                                            <p:fltVal val="0"/>
                                          </p:val>
                                        </p:tav>
                                        <p:tav tm="100000">
                                          <p:val>
                                            <p:strVal val="#ppt_w"/>
                                          </p:val>
                                        </p:tav>
                                      </p:tavLst>
                                    </p:anim>
                                    <p:anim calcmode="lin" valueType="num">
                                      <p:cBhvr>
                                        <p:cTn id="58" dur="1000" fill="hold"/>
                                        <p:tgtEl>
                                          <p:spTgt spid="17"/>
                                        </p:tgtEl>
                                        <p:attrNameLst>
                                          <p:attrName>ppt_h</p:attrName>
                                        </p:attrNameLst>
                                      </p:cBhvr>
                                      <p:tavLst>
                                        <p:tav tm="0">
                                          <p:val>
                                            <p:fltVal val="0"/>
                                          </p:val>
                                        </p:tav>
                                        <p:tav tm="100000">
                                          <p:val>
                                            <p:strVal val="#ppt_h"/>
                                          </p:val>
                                        </p:tav>
                                      </p:tavLst>
                                    </p:anim>
                                    <p:anim calcmode="lin" valueType="num">
                                      <p:cBhvr>
                                        <p:cTn id="59" dur="1000" fill="hold"/>
                                        <p:tgtEl>
                                          <p:spTgt spid="17"/>
                                        </p:tgtEl>
                                        <p:attrNameLst>
                                          <p:attrName>style.rotation</p:attrName>
                                        </p:attrNameLst>
                                      </p:cBhvr>
                                      <p:tavLst>
                                        <p:tav tm="0">
                                          <p:val>
                                            <p:fltVal val="90"/>
                                          </p:val>
                                        </p:tav>
                                        <p:tav tm="100000">
                                          <p:val>
                                            <p:fltVal val="0"/>
                                          </p:val>
                                        </p:tav>
                                      </p:tavLst>
                                    </p:anim>
                                    <p:animEffect transition="in" filter="fade">
                                      <p:cBhvr>
                                        <p:cTn id="60" dur="1000"/>
                                        <p:tgtEl>
                                          <p:spTgt spid="17"/>
                                        </p:tgtEl>
                                      </p:cBhvr>
                                    </p:animEffect>
                                  </p:childTnLst>
                                </p:cTn>
                              </p:par>
                              <p:par>
                                <p:cTn id="61" presetID="31" presetClass="entr" presetSubtype="0" fill="hold" nodeType="withEffect">
                                  <p:stCondLst>
                                    <p:cond delay="0"/>
                                  </p:stCondLst>
                                  <p:childTnLst>
                                    <p:set>
                                      <p:cBhvr>
                                        <p:cTn id="62" dur="1" fill="hold">
                                          <p:stCondLst>
                                            <p:cond delay="0"/>
                                          </p:stCondLst>
                                        </p:cTn>
                                        <p:tgtEl>
                                          <p:spTgt spid="18"/>
                                        </p:tgtEl>
                                        <p:attrNameLst>
                                          <p:attrName>style.visibility</p:attrName>
                                        </p:attrNameLst>
                                      </p:cBhvr>
                                      <p:to>
                                        <p:strVal val="visible"/>
                                      </p:to>
                                    </p:set>
                                    <p:anim calcmode="lin" valueType="num">
                                      <p:cBhvr>
                                        <p:cTn id="63" dur="1000" fill="hold"/>
                                        <p:tgtEl>
                                          <p:spTgt spid="18"/>
                                        </p:tgtEl>
                                        <p:attrNameLst>
                                          <p:attrName>ppt_w</p:attrName>
                                        </p:attrNameLst>
                                      </p:cBhvr>
                                      <p:tavLst>
                                        <p:tav tm="0">
                                          <p:val>
                                            <p:fltVal val="0"/>
                                          </p:val>
                                        </p:tav>
                                        <p:tav tm="100000">
                                          <p:val>
                                            <p:strVal val="#ppt_w"/>
                                          </p:val>
                                        </p:tav>
                                      </p:tavLst>
                                    </p:anim>
                                    <p:anim calcmode="lin" valueType="num">
                                      <p:cBhvr>
                                        <p:cTn id="64" dur="1000" fill="hold"/>
                                        <p:tgtEl>
                                          <p:spTgt spid="18"/>
                                        </p:tgtEl>
                                        <p:attrNameLst>
                                          <p:attrName>ppt_h</p:attrName>
                                        </p:attrNameLst>
                                      </p:cBhvr>
                                      <p:tavLst>
                                        <p:tav tm="0">
                                          <p:val>
                                            <p:fltVal val="0"/>
                                          </p:val>
                                        </p:tav>
                                        <p:tav tm="100000">
                                          <p:val>
                                            <p:strVal val="#ppt_h"/>
                                          </p:val>
                                        </p:tav>
                                      </p:tavLst>
                                    </p:anim>
                                    <p:anim calcmode="lin" valueType="num">
                                      <p:cBhvr>
                                        <p:cTn id="65" dur="1000" fill="hold"/>
                                        <p:tgtEl>
                                          <p:spTgt spid="18"/>
                                        </p:tgtEl>
                                        <p:attrNameLst>
                                          <p:attrName>style.rotation</p:attrName>
                                        </p:attrNameLst>
                                      </p:cBhvr>
                                      <p:tavLst>
                                        <p:tav tm="0">
                                          <p:val>
                                            <p:fltVal val="90"/>
                                          </p:val>
                                        </p:tav>
                                        <p:tav tm="100000">
                                          <p:val>
                                            <p:fltVal val="0"/>
                                          </p:val>
                                        </p:tav>
                                      </p:tavLst>
                                    </p:anim>
                                    <p:animEffect transition="in" filter="fade">
                                      <p:cBhvr>
                                        <p:cTn id="66" dur="1000"/>
                                        <p:tgtEl>
                                          <p:spTgt spid="18"/>
                                        </p:tgtEl>
                                      </p:cBhvr>
                                    </p:animEffect>
                                  </p:childTnLst>
                                </p:cTn>
                              </p:par>
                              <p:par>
                                <p:cTn id="67" presetID="31" presetClass="entr" presetSubtype="0"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anim calcmode="lin" valueType="num">
                                      <p:cBhvr>
                                        <p:cTn id="69" dur="1000" fill="hold"/>
                                        <p:tgtEl>
                                          <p:spTgt spid="23"/>
                                        </p:tgtEl>
                                        <p:attrNameLst>
                                          <p:attrName>ppt_w</p:attrName>
                                        </p:attrNameLst>
                                      </p:cBhvr>
                                      <p:tavLst>
                                        <p:tav tm="0">
                                          <p:val>
                                            <p:fltVal val="0"/>
                                          </p:val>
                                        </p:tav>
                                        <p:tav tm="100000">
                                          <p:val>
                                            <p:strVal val="#ppt_w"/>
                                          </p:val>
                                        </p:tav>
                                      </p:tavLst>
                                    </p:anim>
                                    <p:anim calcmode="lin" valueType="num">
                                      <p:cBhvr>
                                        <p:cTn id="70" dur="1000" fill="hold"/>
                                        <p:tgtEl>
                                          <p:spTgt spid="23"/>
                                        </p:tgtEl>
                                        <p:attrNameLst>
                                          <p:attrName>ppt_h</p:attrName>
                                        </p:attrNameLst>
                                      </p:cBhvr>
                                      <p:tavLst>
                                        <p:tav tm="0">
                                          <p:val>
                                            <p:fltVal val="0"/>
                                          </p:val>
                                        </p:tav>
                                        <p:tav tm="100000">
                                          <p:val>
                                            <p:strVal val="#ppt_h"/>
                                          </p:val>
                                        </p:tav>
                                      </p:tavLst>
                                    </p:anim>
                                    <p:anim calcmode="lin" valueType="num">
                                      <p:cBhvr>
                                        <p:cTn id="71" dur="1000" fill="hold"/>
                                        <p:tgtEl>
                                          <p:spTgt spid="23"/>
                                        </p:tgtEl>
                                        <p:attrNameLst>
                                          <p:attrName>style.rotation</p:attrName>
                                        </p:attrNameLst>
                                      </p:cBhvr>
                                      <p:tavLst>
                                        <p:tav tm="0">
                                          <p:val>
                                            <p:fltVal val="90"/>
                                          </p:val>
                                        </p:tav>
                                        <p:tav tm="100000">
                                          <p:val>
                                            <p:fltVal val="0"/>
                                          </p:val>
                                        </p:tav>
                                      </p:tavLst>
                                    </p:anim>
                                    <p:animEffect transition="in" filter="fade">
                                      <p:cBhvr>
                                        <p:cTn id="72" dur="1000"/>
                                        <p:tgtEl>
                                          <p:spTgt spid="23"/>
                                        </p:tgtEl>
                                      </p:cBhvr>
                                    </p:animEffect>
                                  </p:childTnLst>
                                </p:cTn>
                              </p:par>
                              <p:par>
                                <p:cTn id="73" presetID="31" presetClass="entr" presetSubtype="0" fill="hold" nodeType="withEffect">
                                  <p:stCondLst>
                                    <p:cond delay="0"/>
                                  </p:stCondLst>
                                  <p:childTnLst>
                                    <p:set>
                                      <p:cBhvr>
                                        <p:cTn id="74" dur="1" fill="hold">
                                          <p:stCondLst>
                                            <p:cond delay="0"/>
                                          </p:stCondLst>
                                        </p:cTn>
                                        <p:tgtEl>
                                          <p:spTgt spid="11"/>
                                        </p:tgtEl>
                                        <p:attrNameLst>
                                          <p:attrName>style.visibility</p:attrName>
                                        </p:attrNameLst>
                                      </p:cBhvr>
                                      <p:to>
                                        <p:strVal val="visible"/>
                                      </p:to>
                                    </p:set>
                                    <p:anim calcmode="lin" valueType="num">
                                      <p:cBhvr>
                                        <p:cTn id="75" dur="1000" fill="hold"/>
                                        <p:tgtEl>
                                          <p:spTgt spid="11"/>
                                        </p:tgtEl>
                                        <p:attrNameLst>
                                          <p:attrName>ppt_w</p:attrName>
                                        </p:attrNameLst>
                                      </p:cBhvr>
                                      <p:tavLst>
                                        <p:tav tm="0">
                                          <p:val>
                                            <p:fltVal val="0"/>
                                          </p:val>
                                        </p:tav>
                                        <p:tav tm="100000">
                                          <p:val>
                                            <p:strVal val="#ppt_w"/>
                                          </p:val>
                                        </p:tav>
                                      </p:tavLst>
                                    </p:anim>
                                    <p:anim calcmode="lin" valueType="num">
                                      <p:cBhvr>
                                        <p:cTn id="76" dur="1000" fill="hold"/>
                                        <p:tgtEl>
                                          <p:spTgt spid="11"/>
                                        </p:tgtEl>
                                        <p:attrNameLst>
                                          <p:attrName>ppt_h</p:attrName>
                                        </p:attrNameLst>
                                      </p:cBhvr>
                                      <p:tavLst>
                                        <p:tav tm="0">
                                          <p:val>
                                            <p:fltVal val="0"/>
                                          </p:val>
                                        </p:tav>
                                        <p:tav tm="100000">
                                          <p:val>
                                            <p:strVal val="#ppt_h"/>
                                          </p:val>
                                        </p:tav>
                                      </p:tavLst>
                                    </p:anim>
                                    <p:anim calcmode="lin" valueType="num">
                                      <p:cBhvr>
                                        <p:cTn id="77" dur="1000" fill="hold"/>
                                        <p:tgtEl>
                                          <p:spTgt spid="11"/>
                                        </p:tgtEl>
                                        <p:attrNameLst>
                                          <p:attrName>style.rotation</p:attrName>
                                        </p:attrNameLst>
                                      </p:cBhvr>
                                      <p:tavLst>
                                        <p:tav tm="0">
                                          <p:val>
                                            <p:fltVal val="90"/>
                                          </p:val>
                                        </p:tav>
                                        <p:tav tm="100000">
                                          <p:val>
                                            <p:fltVal val="0"/>
                                          </p:val>
                                        </p:tav>
                                      </p:tavLst>
                                    </p:anim>
                                    <p:animEffect transition="in" filter="fade">
                                      <p:cBhvr>
                                        <p:cTn id="78" dur="1000"/>
                                        <p:tgtEl>
                                          <p:spTgt spid="11"/>
                                        </p:tgtEl>
                                      </p:cBhvr>
                                    </p:animEffect>
                                  </p:childTnLst>
                                </p:cTn>
                              </p:par>
                              <p:par>
                                <p:cTn id="79" presetID="31" presetClass="entr" presetSubtype="0" fill="hold" grpId="0" nodeType="withEffect">
                                  <p:stCondLst>
                                    <p:cond delay="0"/>
                                  </p:stCondLst>
                                  <p:childTnLst>
                                    <p:set>
                                      <p:cBhvr>
                                        <p:cTn id="80" dur="1" fill="hold">
                                          <p:stCondLst>
                                            <p:cond delay="0"/>
                                          </p:stCondLst>
                                        </p:cTn>
                                        <p:tgtEl>
                                          <p:spTgt spid="22"/>
                                        </p:tgtEl>
                                        <p:attrNameLst>
                                          <p:attrName>style.visibility</p:attrName>
                                        </p:attrNameLst>
                                      </p:cBhvr>
                                      <p:to>
                                        <p:strVal val="visible"/>
                                      </p:to>
                                    </p:set>
                                    <p:anim calcmode="lin" valueType="num">
                                      <p:cBhvr>
                                        <p:cTn id="81" dur="1000" fill="hold"/>
                                        <p:tgtEl>
                                          <p:spTgt spid="22"/>
                                        </p:tgtEl>
                                        <p:attrNameLst>
                                          <p:attrName>ppt_w</p:attrName>
                                        </p:attrNameLst>
                                      </p:cBhvr>
                                      <p:tavLst>
                                        <p:tav tm="0">
                                          <p:val>
                                            <p:fltVal val="0"/>
                                          </p:val>
                                        </p:tav>
                                        <p:tav tm="100000">
                                          <p:val>
                                            <p:strVal val="#ppt_w"/>
                                          </p:val>
                                        </p:tav>
                                      </p:tavLst>
                                    </p:anim>
                                    <p:anim calcmode="lin" valueType="num">
                                      <p:cBhvr>
                                        <p:cTn id="82" dur="1000" fill="hold"/>
                                        <p:tgtEl>
                                          <p:spTgt spid="22"/>
                                        </p:tgtEl>
                                        <p:attrNameLst>
                                          <p:attrName>ppt_h</p:attrName>
                                        </p:attrNameLst>
                                      </p:cBhvr>
                                      <p:tavLst>
                                        <p:tav tm="0">
                                          <p:val>
                                            <p:fltVal val="0"/>
                                          </p:val>
                                        </p:tav>
                                        <p:tav tm="100000">
                                          <p:val>
                                            <p:strVal val="#ppt_h"/>
                                          </p:val>
                                        </p:tav>
                                      </p:tavLst>
                                    </p:anim>
                                    <p:anim calcmode="lin" valueType="num">
                                      <p:cBhvr>
                                        <p:cTn id="83" dur="1000" fill="hold"/>
                                        <p:tgtEl>
                                          <p:spTgt spid="22"/>
                                        </p:tgtEl>
                                        <p:attrNameLst>
                                          <p:attrName>style.rotation</p:attrName>
                                        </p:attrNameLst>
                                      </p:cBhvr>
                                      <p:tavLst>
                                        <p:tav tm="0">
                                          <p:val>
                                            <p:fltVal val="90"/>
                                          </p:val>
                                        </p:tav>
                                        <p:tav tm="100000">
                                          <p:val>
                                            <p:fltVal val="0"/>
                                          </p:val>
                                        </p:tav>
                                      </p:tavLst>
                                    </p:anim>
                                    <p:animEffect transition="in" filter="fade">
                                      <p:cBhvr>
                                        <p:cTn id="84" dur="1000"/>
                                        <p:tgtEl>
                                          <p:spTgt spid="22"/>
                                        </p:tgtEl>
                                      </p:cBhvr>
                                    </p:animEffect>
                                  </p:childTnLst>
                                </p:cTn>
                              </p:par>
                              <p:par>
                                <p:cTn id="85" presetID="31" presetClass="entr" presetSubtype="0" fill="hold" nodeType="withEffect">
                                  <p:stCondLst>
                                    <p:cond delay="0"/>
                                  </p:stCondLst>
                                  <p:childTnLst>
                                    <p:set>
                                      <p:cBhvr>
                                        <p:cTn id="86" dur="1" fill="hold">
                                          <p:stCondLst>
                                            <p:cond delay="0"/>
                                          </p:stCondLst>
                                        </p:cTn>
                                        <p:tgtEl>
                                          <p:spTgt spid="16"/>
                                        </p:tgtEl>
                                        <p:attrNameLst>
                                          <p:attrName>style.visibility</p:attrName>
                                        </p:attrNameLst>
                                      </p:cBhvr>
                                      <p:to>
                                        <p:strVal val="visible"/>
                                      </p:to>
                                    </p:set>
                                    <p:anim calcmode="lin" valueType="num">
                                      <p:cBhvr>
                                        <p:cTn id="87" dur="1000" fill="hold"/>
                                        <p:tgtEl>
                                          <p:spTgt spid="16"/>
                                        </p:tgtEl>
                                        <p:attrNameLst>
                                          <p:attrName>ppt_w</p:attrName>
                                        </p:attrNameLst>
                                      </p:cBhvr>
                                      <p:tavLst>
                                        <p:tav tm="0">
                                          <p:val>
                                            <p:fltVal val="0"/>
                                          </p:val>
                                        </p:tav>
                                        <p:tav tm="100000">
                                          <p:val>
                                            <p:strVal val="#ppt_w"/>
                                          </p:val>
                                        </p:tav>
                                      </p:tavLst>
                                    </p:anim>
                                    <p:anim calcmode="lin" valueType="num">
                                      <p:cBhvr>
                                        <p:cTn id="88" dur="1000" fill="hold"/>
                                        <p:tgtEl>
                                          <p:spTgt spid="16"/>
                                        </p:tgtEl>
                                        <p:attrNameLst>
                                          <p:attrName>ppt_h</p:attrName>
                                        </p:attrNameLst>
                                      </p:cBhvr>
                                      <p:tavLst>
                                        <p:tav tm="0">
                                          <p:val>
                                            <p:fltVal val="0"/>
                                          </p:val>
                                        </p:tav>
                                        <p:tav tm="100000">
                                          <p:val>
                                            <p:strVal val="#ppt_h"/>
                                          </p:val>
                                        </p:tav>
                                      </p:tavLst>
                                    </p:anim>
                                    <p:anim calcmode="lin" valueType="num">
                                      <p:cBhvr>
                                        <p:cTn id="89" dur="1000" fill="hold"/>
                                        <p:tgtEl>
                                          <p:spTgt spid="16"/>
                                        </p:tgtEl>
                                        <p:attrNameLst>
                                          <p:attrName>style.rotation</p:attrName>
                                        </p:attrNameLst>
                                      </p:cBhvr>
                                      <p:tavLst>
                                        <p:tav tm="0">
                                          <p:val>
                                            <p:fltVal val="90"/>
                                          </p:val>
                                        </p:tav>
                                        <p:tav tm="100000">
                                          <p:val>
                                            <p:fltVal val="0"/>
                                          </p:val>
                                        </p:tav>
                                      </p:tavLst>
                                    </p:anim>
                                    <p:animEffect transition="in" filter="fade">
                                      <p:cBhvr>
                                        <p:cTn id="90"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0" grpId="0" animBg="1"/>
      <p:bldP spid="19" grpId="0"/>
      <p:bldP spid="22" grpId="0" animBg="1"/>
      <p:bldP spid="2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4B1F3059-1C5D-4027-A664-6197D573F006}"/>
              </a:ext>
            </a:extLst>
          </p:cNvPr>
          <p:cNvSpPr/>
          <p:nvPr/>
        </p:nvSpPr>
        <p:spPr>
          <a:xfrm>
            <a:off x="-12700" y="-12700"/>
            <a:ext cx="3505200" cy="6883400"/>
          </a:xfrm>
          <a:custGeom>
            <a:avLst/>
            <a:gdLst>
              <a:gd name="connsiteX0" fmla="*/ 12700 w 3505200"/>
              <a:gd name="connsiteY0" fmla="*/ 12700 h 6883400"/>
              <a:gd name="connsiteX1" fmla="*/ 3505200 w 3505200"/>
              <a:gd name="connsiteY1" fmla="*/ 0 h 6883400"/>
              <a:gd name="connsiteX2" fmla="*/ 1663700 w 3505200"/>
              <a:gd name="connsiteY2" fmla="*/ 6883400 h 6883400"/>
              <a:gd name="connsiteX3" fmla="*/ 0 w 3505200"/>
              <a:gd name="connsiteY3" fmla="*/ 6883400 h 6883400"/>
              <a:gd name="connsiteX4" fmla="*/ 12700 w 35052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5200" h="6883400">
                <a:moveTo>
                  <a:pt x="12700" y="12700"/>
                </a:moveTo>
                <a:lnTo>
                  <a:pt x="3505200" y="0"/>
                </a:lnTo>
                <a:lnTo>
                  <a:pt x="1663700" y="6883400"/>
                </a:lnTo>
                <a:lnTo>
                  <a:pt x="0" y="6883400"/>
                </a:lnTo>
                <a:cubicBezTo>
                  <a:pt x="4233" y="4593167"/>
                  <a:pt x="8467" y="2302933"/>
                  <a:pt x="12700" y="12700"/>
                </a:cubicBez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
            <a:extLst>
              <a:ext uri="{FF2B5EF4-FFF2-40B4-BE49-F238E27FC236}">
                <a16:creationId xmlns:a16="http://schemas.microsoft.com/office/drawing/2014/main" id="{D71ECB3D-DFC8-48C2-8F5A-2F57B29A057A}"/>
              </a:ext>
            </a:extLst>
          </p:cNvPr>
          <p:cNvSpPr/>
          <p:nvPr/>
        </p:nvSpPr>
        <p:spPr>
          <a:xfrm>
            <a:off x="1651000" y="-25400"/>
            <a:ext cx="10071100" cy="6908800"/>
          </a:xfrm>
          <a:custGeom>
            <a:avLst/>
            <a:gdLst>
              <a:gd name="connsiteX0" fmla="*/ 1828800 w 10071100"/>
              <a:gd name="connsiteY0" fmla="*/ 0 h 6908800"/>
              <a:gd name="connsiteX1" fmla="*/ 0 w 10071100"/>
              <a:gd name="connsiteY1" fmla="*/ 6908800 h 6908800"/>
              <a:gd name="connsiteX2" fmla="*/ 10071100 w 10071100"/>
              <a:gd name="connsiteY2" fmla="*/ 6896100 h 6908800"/>
              <a:gd name="connsiteX3" fmla="*/ 6083300 w 10071100"/>
              <a:gd name="connsiteY3" fmla="*/ 25400 h 6908800"/>
              <a:gd name="connsiteX4" fmla="*/ 1828800 w 10071100"/>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1100" h="6908800">
                <a:moveTo>
                  <a:pt x="1828800" y="0"/>
                </a:moveTo>
                <a:lnTo>
                  <a:pt x="0" y="6908800"/>
                </a:lnTo>
                <a:lnTo>
                  <a:pt x="10071100" y="6896100"/>
                </a:lnTo>
                <a:lnTo>
                  <a:pt x="6083300" y="25400"/>
                </a:lnTo>
                <a:lnTo>
                  <a:pt x="1828800" y="0"/>
                </a:lnTo>
                <a:close/>
              </a:path>
            </a:pathLst>
          </a:custGeom>
          <a:solidFill>
            <a:srgbClr val="F6B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任意多边形: 形状 5">
            <a:extLst>
              <a:ext uri="{FF2B5EF4-FFF2-40B4-BE49-F238E27FC236}">
                <a16:creationId xmlns:a16="http://schemas.microsoft.com/office/drawing/2014/main" id="{308E788A-80AE-44B3-A0C3-815597C500CB}"/>
              </a:ext>
            </a:extLst>
          </p:cNvPr>
          <p:cNvSpPr/>
          <p:nvPr/>
        </p:nvSpPr>
        <p:spPr>
          <a:xfrm>
            <a:off x="7737475" y="-12700"/>
            <a:ext cx="4467225" cy="6899275"/>
          </a:xfrm>
          <a:custGeom>
            <a:avLst/>
            <a:gdLst>
              <a:gd name="connsiteX0" fmla="*/ 0 w 4457700"/>
              <a:gd name="connsiteY0" fmla="*/ 0 h 6896100"/>
              <a:gd name="connsiteX1" fmla="*/ 4457700 w 4457700"/>
              <a:gd name="connsiteY1" fmla="*/ 12700 h 6896100"/>
              <a:gd name="connsiteX2" fmla="*/ 4457700 w 4457700"/>
              <a:gd name="connsiteY2" fmla="*/ 6896100 h 6896100"/>
              <a:gd name="connsiteX3" fmla="*/ 4000500 w 4457700"/>
              <a:gd name="connsiteY3" fmla="*/ 6883400 h 6896100"/>
              <a:gd name="connsiteX4" fmla="*/ 0 w 4457700"/>
              <a:gd name="connsiteY4" fmla="*/ 0 h 6896100"/>
              <a:gd name="connsiteX0" fmla="*/ 0 w 4457700"/>
              <a:gd name="connsiteY0" fmla="*/ 0 h 6911975"/>
              <a:gd name="connsiteX1" fmla="*/ 4457700 w 4457700"/>
              <a:gd name="connsiteY1" fmla="*/ 12700 h 6911975"/>
              <a:gd name="connsiteX2" fmla="*/ 4457700 w 4457700"/>
              <a:gd name="connsiteY2" fmla="*/ 6896100 h 6911975"/>
              <a:gd name="connsiteX3" fmla="*/ 3981450 w 4457700"/>
              <a:gd name="connsiteY3" fmla="*/ 6911975 h 6911975"/>
              <a:gd name="connsiteX4" fmla="*/ 0 w 4457700"/>
              <a:gd name="connsiteY4" fmla="*/ 0 h 6911975"/>
              <a:gd name="connsiteX0" fmla="*/ 0 w 4448175"/>
              <a:gd name="connsiteY0" fmla="*/ 34925 h 6899275"/>
              <a:gd name="connsiteX1" fmla="*/ 4448175 w 4448175"/>
              <a:gd name="connsiteY1" fmla="*/ 0 h 6899275"/>
              <a:gd name="connsiteX2" fmla="*/ 4448175 w 4448175"/>
              <a:gd name="connsiteY2" fmla="*/ 6883400 h 6899275"/>
              <a:gd name="connsiteX3" fmla="*/ 3971925 w 4448175"/>
              <a:gd name="connsiteY3" fmla="*/ 6899275 h 6899275"/>
              <a:gd name="connsiteX4" fmla="*/ 0 w 4448175"/>
              <a:gd name="connsiteY4" fmla="*/ 34925 h 6899275"/>
              <a:gd name="connsiteX0" fmla="*/ 0 w 4467225"/>
              <a:gd name="connsiteY0" fmla="*/ 6350 h 6899275"/>
              <a:gd name="connsiteX1" fmla="*/ 4467225 w 4467225"/>
              <a:gd name="connsiteY1" fmla="*/ 0 h 6899275"/>
              <a:gd name="connsiteX2" fmla="*/ 4467225 w 4467225"/>
              <a:gd name="connsiteY2" fmla="*/ 6883400 h 6899275"/>
              <a:gd name="connsiteX3" fmla="*/ 3990975 w 4467225"/>
              <a:gd name="connsiteY3" fmla="*/ 6899275 h 6899275"/>
              <a:gd name="connsiteX4" fmla="*/ 0 w 4467225"/>
              <a:gd name="connsiteY4" fmla="*/ 6350 h 689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7225" h="6899275">
                <a:moveTo>
                  <a:pt x="0" y="6350"/>
                </a:moveTo>
                <a:lnTo>
                  <a:pt x="4467225" y="0"/>
                </a:lnTo>
                <a:lnTo>
                  <a:pt x="4467225" y="6883400"/>
                </a:lnTo>
                <a:lnTo>
                  <a:pt x="3990975" y="6899275"/>
                </a:lnTo>
                <a:lnTo>
                  <a:pt x="0" y="6350"/>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6">
            <a:extLst>
              <a:ext uri="{FF2B5EF4-FFF2-40B4-BE49-F238E27FC236}">
                <a16:creationId xmlns:a16="http://schemas.microsoft.com/office/drawing/2014/main" id="{D7613381-F828-4CF3-8E77-C82AFD27146E}"/>
              </a:ext>
            </a:extLst>
          </p:cNvPr>
          <p:cNvGrpSpPr/>
          <p:nvPr/>
        </p:nvGrpSpPr>
        <p:grpSpPr>
          <a:xfrm>
            <a:off x="461736" y="336783"/>
            <a:ext cx="11260364" cy="6066967"/>
            <a:chOff x="461736" y="336783"/>
            <a:chExt cx="11260364" cy="6066967"/>
          </a:xfrm>
        </p:grpSpPr>
        <p:sp>
          <p:nvSpPr>
            <p:cNvPr id="8" name="矩形: 圆角 7">
              <a:extLst>
                <a:ext uri="{FF2B5EF4-FFF2-40B4-BE49-F238E27FC236}">
                  <a16:creationId xmlns:a16="http://schemas.microsoft.com/office/drawing/2014/main" id="{B2E6F996-B125-43A3-A5AF-E0E75C6C716F}"/>
                </a:ext>
              </a:extLst>
            </p:cNvPr>
            <p:cNvSpPr/>
            <p:nvPr/>
          </p:nvSpPr>
          <p:spPr>
            <a:xfrm>
              <a:off x="461736" y="336783"/>
              <a:ext cx="11260364" cy="6066967"/>
            </a:xfrm>
            <a:prstGeom prst="roundRect">
              <a:avLst>
                <a:gd name="adj" fmla="val 1595"/>
              </a:avLst>
            </a:prstGeom>
            <a:solidFill>
              <a:schemeClr val="bg1"/>
            </a:solidFill>
            <a:ln>
              <a:noFill/>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圆角 8">
              <a:extLst>
                <a:ext uri="{FF2B5EF4-FFF2-40B4-BE49-F238E27FC236}">
                  <a16:creationId xmlns:a16="http://schemas.microsoft.com/office/drawing/2014/main" id="{1E9BDDCD-6382-459D-958F-775801A6FA9E}"/>
                </a:ext>
              </a:extLst>
            </p:cNvPr>
            <p:cNvSpPr/>
            <p:nvPr/>
          </p:nvSpPr>
          <p:spPr>
            <a:xfrm>
              <a:off x="798286" y="624115"/>
              <a:ext cx="10580913" cy="5471886"/>
            </a:xfrm>
            <a:prstGeom prst="roundRect">
              <a:avLst>
                <a:gd name="adj" fmla="val 1595"/>
              </a:avLst>
            </a:prstGeom>
            <a:noFill/>
            <a:ln w="15875">
              <a:solidFill>
                <a:schemeClr val="tx1">
                  <a:lumMod val="95000"/>
                  <a:lumOff val="5000"/>
                </a:schemeClr>
              </a:solidFill>
              <a:prstDash val="dash"/>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13" name="图片 12">
            <a:extLst>
              <a:ext uri="{FF2B5EF4-FFF2-40B4-BE49-F238E27FC236}">
                <a16:creationId xmlns:a16="http://schemas.microsoft.com/office/drawing/2014/main" id="{88479DFB-F5AE-43B6-9ECC-7725300D62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955562" y="788456"/>
            <a:ext cx="538163" cy="404813"/>
          </a:xfrm>
          <a:prstGeom prst="rect">
            <a:avLst/>
          </a:prstGeom>
        </p:spPr>
      </p:pic>
      <p:pic>
        <p:nvPicPr>
          <p:cNvPr id="3" name="图片 2">
            <a:extLst>
              <a:ext uri="{FF2B5EF4-FFF2-40B4-BE49-F238E27FC236}">
                <a16:creationId xmlns:a16="http://schemas.microsoft.com/office/drawing/2014/main" id="{2E8A08D6-674C-2289-D535-3E547A4AA628}"/>
              </a:ext>
            </a:extLst>
          </p:cNvPr>
          <p:cNvPicPr>
            <a:picLocks noChangeAspect="1"/>
          </p:cNvPicPr>
          <p:nvPr/>
        </p:nvPicPr>
        <p:blipFill>
          <a:blip r:embed="rId4"/>
          <a:stretch>
            <a:fillRect/>
          </a:stretch>
        </p:blipFill>
        <p:spPr>
          <a:xfrm>
            <a:off x="1427050" y="721780"/>
            <a:ext cx="5524979" cy="3375953"/>
          </a:xfrm>
          <a:prstGeom prst="rect">
            <a:avLst/>
          </a:prstGeom>
        </p:spPr>
      </p:pic>
      <p:pic>
        <p:nvPicPr>
          <p:cNvPr id="12" name="图片 11">
            <a:extLst>
              <a:ext uri="{FF2B5EF4-FFF2-40B4-BE49-F238E27FC236}">
                <a16:creationId xmlns:a16="http://schemas.microsoft.com/office/drawing/2014/main" id="{DB4A2841-4327-939B-DF03-5109C4348DC9}"/>
              </a:ext>
            </a:extLst>
          </p:cNvPr>
          <p:cNvPicPr>
            <a:picLocks noChangeAspect="1"/>
          </p:cNvPicPr>
          <p:nvPr/>
        </p:nvPicPr>
        <p:blipFill>
          <a:blip r:embed="rId5"/>
          <a:stretch>
            <a:fillRect/>
          </a:stretch>
        </p:blipFill>
        <p:spPr>
          <a:xfrm>
            <a:off x="1529070" y="3939511"/>
            <a:ext cx="5646909" cy="1798476"/>
          </a:xfrm>
          <a:prstGeom prst="rect">
            <a:avLst/>
          </a:prstGeom>
        </p:spPr>
      </p:pic>
      <p:pic>
        <p:nvPicPr>
          <p:cNvPr id="14" name="图片 13">
            <a:extLst>
              <a:ext uri="{FF2B5EF4-FFF2-40B4-BE49-F238E27FC236}">
                <a16:creationId xmlns:a16="http://schemas.microsoft.com/office/drawing/2014/main" id="{E5A22865-10B5-7D2B-4269-DECF8515763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26465" y="721780"/>
            <a:ext cx="2852239" cy="5439750"/>
          </a:xfrm>
          <a:prstGeom prst="rect">
            <a:avLst/>
          </a:prstGeom>
        </p:spPr>
      </p:pic>
      <p:sp>
        <p:nvSpPr>
          <p:cNvPr id="15" name="文本框 14">
            <a:extLst>
              <a:ext uri="{FF2B5EF4-FFF2-40B4-BE49-F238E27FC236}">
                <a16:creationId xmlns:a16="http://schemas.microsoft.com/office/drawing/2014/main" id="{D0F13896-CDC8-CD5A-F1BA-311D877B4DE1}"/>
              </a:ext>
            </a:extLst>
          </p:cNvPr>
          <p:cNvSpPr txBox="1"/>
          <p:nvPr/>
        </p:nvSpPr>
        <p:spPr>
          <a:xfrm>
            <a:off x="10342705" y="2144275"/>
            <a:ext cx="486246" cy="2585323"/>
          </a:xfrm>
          <a:prstGeom prst="rect">
            <a:avLst/>
          </a:prstGeom>
          <a:noFill/>
        </p:spPr>
        <p:txBody>
          <a:bodyPr wrap="square" rtlCol="0">
            <a:spAutoFit/>
          </a:bodyPr>
          <a:lstStyle/>
          <a:p>
            <a:r>
              <a:rPr lang="zh-CN" altLang="en-US" dirty="0"/>
              <a:t>变更控制与管理过程</a:t>
            </a:r>
          </a:p>
        </p:txBody>
      </p:sp>
    </p:spTree>
    <p:extLst>
      <p:ext uri="{BB962C8B-B14F-4D97-AF65-F5344CB8AC3E}">
        <p14:creationId xmlns:p14="http://schemas.microsoft.com/office/powerpoint/2010/main" val="2830631504"/>
      </p:ext>
    </p:extLst>
  </p:cSld>
  <p:clrMapOvr>
    <a:masterClrMapping/>
  </p:clrMapOvr>
  <mc:AlternateContent xmlns:mc="http://schemas.openxmlformats.org/markup-compatibility/2006">
    <mc:Choice xmlns:p14="http://schemas.microsoft.com/office/powerpoint/2010/main" Requires="p14">
      <p:transition spd="slow" p14:dur="175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75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750"/>
                                        <p:tgtEl>
                                          <p:spTgt spid="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750"/>
                                        <p:tgtEl>
                                          <p:spTgt spid="5"/>
                                        </p:tgtEl>
                                      </p:cBhvr>
                                    </p:animEffect>
                                  </p:childTnLst>
                                </p:cTn>
                              </p:par>
                            </p:childTnLst>
                          </p:cTn>
                        </p:par>
                        <p:par>
                          <p:cTn id="14" fill="hold">
                            <p:stCondLst>
                              <p:cond delay="750"/>
                            </p:stCondLst>
                            <p:childTnLst>
                              <p:par>
                                <p:cTn id="15" presetID="53" presetClass="entr" presetSubtype="16"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750" fill="hold"/>
                                        <p:tgtEl>
                                          <p:spTgt spid="7"/>
                                        </p:tgtEl>
                                        <p:attrNameLst>
                                          <p:attrName>ppt_w</p:attrName>
                                        </p:attrNameLst>
                                      </p:cBhvr>
                                      <p:tavLst>
                                        <p:tav tm="0">
                                          <p:val>
                                            <p:fltVal val="0"/>
                                          </p:val>
                                        </p:tav>
                                        <p:tav tm="100000">
                                          <p:val>
                                            <p:strVal val="#ppt_w"/>
                                          </p:val>
                                        </p:tav>
                                      </p:tavLst>
                                    </p:anim>
                                    <p:anim calcmode="lin" valueType="num">
                                      <p:cBhvr>
                                        <p:cTn id="18" dur="750" fill="hold"/>
                                        <p:tgtEl>
                                          <p:spTgt spid="7"/>
                                        </p:tgtEl>
                                        <p:attrNameLst>
                                          <p:attrName>ppt_h</p:attrName>
                                        </p:attrNameLst>
                                      </p:cBhvr>
                                      <p:tavLst>
                                        <p:tav tm="0">
                                          <p:val>
                                            <p:fltVal val="0"/>
                                          </p:val>
                                        </p:tav>
                                        <p:tav tm="100000">
                                          <p:val>
                                            <p:strVal val="#ppt_h"/>
                                          </p:val>
                                        </p:tav>
                                      </p:tavLst>
                                    </p:anim>
                                    <p:animEffect transition="in" filter="fade">
                                      <p:cBhvr>
                                        <p:cTn id="19" dur="750"/>
                                        <p:tgtEl>
                                          <p:spTgt spid="7"/>
                                        </p:tgtEl>
                                      </p:cBhvr>
                                    </p:animEffect>
                                  </p:childTnLst>
                                </p:cTn>
                              </p:par>
                            </p:childTnLst>
                          </p:cTn>
                        </p:par>
                        <p:par>
                          <p:cTn id="20" fill="hold">
                            <p:stCondLst>
                              <p:cond delay="1500"/>
                            </p:stCondLst>
                            <p:childTnLst>
                              <p:par>
                                <p:cTn id="21" presetID="22" presetClass="entr" presetSubtype="4"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4B1F3059-1C5D-4027-A664-6197D573F006}"/>
              </a:ext>
            </a:extLst>
          </p:cNvPr>
          <p:cNvSpPr/>
          <p:nvPr/>
        </p:nvSpPr>
        <p:spPr>
          <a:xfrm>
            <a:off x="-12700" y="-12700"/>
            <a:ext cx="3505200" cy="6883400"/>
          </a:xfrm>
          <a:custGeom>
            <a:avLst/>
            <a:gdLst>
              <a:gd name="connsiteX0" fmla="*/ 12700 w 3505200"/>
              <a:gd name="connsiteY0" fmla="*/ 12700 h 6883400"/>
              <a:gd name="connsiteX1" fmla="*/ 3505200 w 3505200"/>
              <a:gd name="connsiteY1" fmla="*/ 0 h 6883400"/>
              <a:gd name="connsiteX2" fmla="*/ 1663700 w 3505200"/>
              <a:gd name="connsiteY2" fmla="*/ 6883400 h 6883400"/>
              <a:gd name="connsiteX3" fmla="*/ 0 w 3505200"/>
              <a:gd name="connsiteY3" fmla="*/ 6883400 h 6883400"/>
              <a:gd name="connsiteX4" fmla="*/ 12700 w 35052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5200" h="6883400">
                <a:moveTo>
                  <a:pt x="12700" y="12700"/>
                </a:moveTo>
                <a:lnTo>
                  <a:pt x="3505200" y="0"/>
                </a:lnTo>
                <a:lnTo>
                  <a:pt x="1663700" y="6883400"/>
                </a:lnTo>
                <a:lnTo>
                  <a:pt x="0" y="6883400"/>
                </a:lnTo>
                <a:cubicBezTo>
                  <a:pt x="4233" y="4593167"/>
                  <a:pt x="8467" y="2302933"/>
                  <a:pt x="12700" y="12700"/>
                </a:cubicBez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
            <a:extLst>
              <a:ext uri="{FF2B5EF4-FFF2-40B4-BE49-F238E27FC236}">
                <a16:creationId xmlns:a16="http://schemas.microsoft.com/office/drawing/2014/main" id="{D71ECB3D-DFC8-48C2-8F5A-2F57B29A057A}"/>
              </a:ext>
            </a:extLst>
          </p:cNvPr>
          <p:cNvSpPr/>
          <p:nvPr/>
        </p:nvSpPr>
        <p:spPr>
          <a:xfrm>
            <a:off x="1651000" y="-25400"/>
            <a:ext cx="10071100" cy="6908800"/>
          </a:xfrm>
          <a:custGeom>
            <a:avLst/>
            <a:gdLst>
              <a:gd name="connsiteX0" fmla="*/ 1828800 w 10071100"/>
              <a:gd name="connsiteY0" fmla="*/ 0 h 6908800"/>
              <a:gd name="connsiteX1" fmla="*/ 0 w 10071100"/>
              <a:gd name="connsiteY1" fmla="*/ 6908800 h 6908800"/>
              <a:gd name="connsiteX2" fmla="*/ 10071100 w 10071100"/>
              <a:gd name="connsiteY2" fmla="*/ 6896100 h 6908800"/>
              <a:gd name="connsiteX3" fmla="*/ 6083300 w 10071100"/>
              <a:gd name="connsiteY3" fmla="*/ 25400 h 6908800"/>
              <a:gd name="connsiteX4" fmla="*/ 1828800 w 10071100"/>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1100" h="6908800">
                <a:moveTo>
                  <a:pt x="1828800" y="0"/>
                </a:moveTo>
                <a:lnTo>
                  <a:pt x="0" y="6908800"/>
                </a:lnTo>
                <a:lnTo>
                  <a:pt x="10071100" y="6896100"/>
                </a:lnTo>
                <a:lnTo>
                  <a:pt x="6083300" y="25400"/>
                </a:lnTo>
                <a:lnTo>
                  <a:pt x="1828800" y="0"/>
                </a:lnTo>
                <a:close/>
              </a:path>
            </a:pathLst>
          </a:custGeom>
          <a:solidFill>
            <a:srgbClr val="F6B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任意多边形: 形状 5">
            <a:extLst>
              <a:ext uri="{FF2B5EF4-FFF2-40B4-BE49-F238E27FC236}">
                <a16:creationId xmlns:a16="http://schemas.microsoft.com/office/drawing/2014/main" id="{308E788A-80AE-44B3-A0C3-815597C500CB}"/>
              </a:ext>
            </a:extLst>
          </p:cNvPr>
          <p:cNvSpPr/>
          <p:nvPr/>
        </p:nvSpPr>
        <p:spPr>
          <a:xfrm>
            <a:off x="7737475" y="-12700"/>
            <a:ext cx="4467225" cy="6899275"/>
          </a:xfrm>
          <a:custGeom>
            <a:avLst/>
            <a:gdLst>
              <a:gd name="connsiteX0" fmla="*/ 0 w 4457700"/>
              <a:gd name="connsiteY0" fmla="*/ 0 h 6896100"/>
              <a:gd name="connsiteX1" fmla="*/ 4457700 w 4457700"/>
              <a:gd name="connsiteY1" fmla="*/ 12700 h 6896100"/>
              <a:gd name="connsiteX2" fmla="*/ 4457700 w 4457700"/>
              <a:gd name="connsiteY2" fmla="*/ 6896100 h 6896100"/>
              <a:gd name="connsiteX3" fmla="*/ 4000500 w 4457700"/>
              <a:gd name="connsiteY3" fmla="*/ 6883400 h 6896100"/>
              <a:gd name="connsiteX4" fmla="*/ 0 w 4457700"/>
              <a:gd name="connsiteY4" fmla="*/ 0 h 6896100"/>
              <a:gd name="connsiteX0" fmla="*/ 0 w 4457700"/>
              <a:gd name="connsiteY0" fmla="*/ 0 h 6911975"/>
              <a:gd name="connsiteX1" fmla="*/ 4457700 w 4457700"/>
              <a:gd name="connsiteY1" fmla="*/ 12700 h 6911975"/>
              <a:gd name="connsiteX2" fmla="*/ 4457700 w 4457700"/>
              <a:gd name="connsiteY2" fmla="*/ 6896100 h 6911975"/>
              <a:gd name="connsiteX3" fmla="*/ 3981450 w 4457700"/>
              <a:gd name="connsiteY3" fmla="*/ 6911975 h 6911975"/>
              <a:gd name="connsiteX4" fmla="*/ 0 w 4457700"/>
              <a:gd name="connsiteY4" fmla="*/ 0 h 6911975"/>
              <a:gd name="connsiteX0" fmla="*/ 0 w 4448175"/>
              <a:gd name="connsiteY0" fmla="*/ 34925 h 6899275"/>
              <a:gd name="connsiteX1" fmla="*/ 4448175 w 4448175"/>
              <a:gd name="connsiteY1" fmla="*/ 0 h 6899275"/>
              <a:gd name="connsiteX2" fmla="*/ 4448175 w 4448175"/>
              <a:gd name="connsiteY2" fmla="*/ 6883400 h 6899275"/>
              <a:gd name="connsiteX3" fmla="*/ 3971925 w 4448175"/>
              <a:gd name="connsiteY3" fmla="*/ 6899275 h 6899275"/>
              <a:gd name="connsiteX4" fmla="*/ 0 w 4448175"/>
              <a:gd name="connsiteY4" fmla="*/ 34925 h 6899275"/>
              <a:gd name="connsiteX0" fmla="*/ 0 w 4467225"/>
              <a:gd name="connsiteY0" fmla="*/ 6350 h 6899275"/>
              <a:gd name="connsiteX1" fmla="*/ 4467225 w 4467225"/>
              <a:gd name="connsiteY1" fmla="*/ 0 h 6899275"/>
              <a:gd name="connsiteX2" fmla="*/ 4467225 w 4467225"/>
              <a:gd name="connsiteY2" fmla="*/ 6883400 h 6899275"/>
              <a:gd name="connsiteX3" fmla="*/ 3990975 w 4467225"/>
              <a:gd name="connsiteY3" fmla="*/ 6899275 h 6899275"/>
              <a:gd name="connsiteX4" fmla="*/ 0 w 4467225"/>
              <a:gd name="connsiteY4" fmla="*/ 6350 h 689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7225" h="6899275">
                <a:moveTo>
                  <a:pt x="0" y="6350"/>
                </a:moveTo>
                <a:lnTo>
                  <a:pt x="4467225" y="0"/>
                </a:lnTo>
                <a:lnTo>
                  <a:pt x="4467225" y="6883400"/>
                </a:lnTo>
                <a:lnTo>
                  <a:pt x="3990975" y="6899275"/>
                </a:lnTo>
                <a:lnTo>
                  <a:pt x="0" y="6350"/>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6">
            <a:extLst>
              <a:ext uri="{FF2B5EF4-FFF2-40B4-BE49-F238E27FC236}">
                <a16:creationId xmlns:a16="http://schemas.microsoft.com/office/drawing/2014/main" id="{D7613381-F828-4CF3-8E77-C82AFD27146E}"/>
              </a:ext>
            </a:extLst>
          </p:cNvPr>
          <p:cNvGrpSpPr/>
          <p:nvPr/>
        </p:nvGrpSpPr>
        <p:grpSpPr>
          <a:xfrm>
            <a:off x="461736" y="336783"/>
            <a:ext cx="11260364" cy="6066967"/>
            <a:chOff x="461736" y="336783"/>
            <a:chExt cx="11260364" cy="6066967"/>
          </a:xfrm>
        </p:grpSpPr>
        <p:sp>
          <p:nvSpPr>
            <p:cNvPr id="8" name="矩形: 圆角 7">
              <a:extLst>
                <a:ext uri="{FF2B5EF4-FFF2-40B4-BE49-F238E27FC236}">
                  <a16:creationId xmlns:a16="http://schemas.microsoft.com/office/drawing/2014/main" id="{B2E6F996-B125-43A3-A5AF-E0E75C6C716F}"/>
                </a:ext>
              </a:extLst>
            </p:cNvPr>
            <p:cNvSpPr/>
            <p:nvPr/>
          </p:nvSpPr>
          <p:spPr>
            <a:xfrm>
              <a:off x="461736" y="336783"/>
              <a:ext cx="11260364" cy="6066967"/>
            </a:xfrm>
            <a:prstGeom prst="roundRect">
              <a:avLst>
                <a:gd name="adj" fmla="val 1595"/>
              </a:avLst>
            </a:prstGeom>
            <a:solidFill>
              <a:schemeClr val="bg1"/>
            </a:solidFill>
            <a:ln>
              <a:noFill/>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圆角 8">
              <a:extLst>
                <a:ext uri="{FF2B5EF4-FFF2-40B4-BE49-F238E27FC236}">
                  <a16:creationId xmlns:a16="http://schemas.microsoft.com/office/drawing/2014/main" id="{1E9BDDCD-6382-459D-958F-775801A6FA9E}"/>
                </a:ext>
              </a:extLst>
            </p:cNvPr>
            <p:cNvSpPr/>
            <p:nvPr/>
          </p:nvSpPr>
          <p:spPr>
            <a:xfrm>
              <a:off x="798286" y="624115"/>
              <a:ext cx="10580913" cy="5471886"/>
            </a:xfrm>
            <a:prstGeom prst="roundRect">
              <a:avLst>
                <a:gd name="adj" fmla="val 1595"/>
              </a:avLst>
            </a:prstGeom>
            <a:noFill/>
            <a:ln w="15875">
              <a:solidFill>
                <a:schemeClr val="tx1">
                  <a:lumMod val="95000"/>
                  <a:lumOff val="5000"/>
                </a:schemeClr>
              </a:solidFill>
              <a:prstDash val="dash"/>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13" name="图片 12">
            <a:extLst>
              <a:ext uri="{FF2B5EF4-FFF2-40B4-BE49-F238E27FC236}">
                <a16:creationId xmlns:a16="http://schemas.microsoft.com/office/drawing/2014/main" id="{88479DFB-F5AE-43B6-9ECC-7725300D62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955562" y="788456"/>
            <a:ext cx="538163" cy="404813"/>
          </a:xfrm>
          <a:prstGeom prst="rect">
            <a:avLst/>
          </a:prstGeom>
        </p:spPr>
      </p:pic>
      <p:pic>
        <p:nvPicPr>
          <p:cNvPr id="10" name="图片 9">
            <a:extLst>
              <a:ext uri="{FF2B5EF4-FFF2-40B4-BE49-F238E27FC236}">
                <a16:creationId xmlns:a16="http://schemas.microsoft.com/office/drawing/2014/main" id="{212A7BA8-A7EC-0BF0-AF9E-127236140D67}"/>
              </a:ext>
            </a:extLst>
          </p:cNvPr>
          <p:cNvPicPr>
            <a:picLocks noChangeAspect="1"/>
          </p:cNvPicPr>
          <p:nvPr/>
        </p:nvPicPr>
        <p:blipFill>
          <a:blip r:embed="rId4"/>
          <a:stretch>
            <a:fillRect/>
          </a:stretch>
        </p:blipFill>
        <p:spPr>
          <a:xfrm>
            <a:off x="616856" y="636815"/>
            <a:ext cx="10943772" cy="5471886"/>
          </a:xfrm>
          <a:prstGeom prst="rect">
            <a:avLst/>
          </a:prstGeom>
        </p:spPr>
      </p:pic>
    </p:spTree>
    <p:extLst>
      <p:ext uri="{BB962C8B-B14F-4D97-AF65-F5344CB8AC3E}">
        <p14:creationId xmlns:p14="http://schemas.microsoft.com/office/powerpoint/2010/main" val="463544202"/>
      </p:ext>
    </p:extLst>
  </p:cSld>
  <p:clrMapOvr>
    <a:masterClrMapping/>
  </p:clrMapOvr>
  <mc:AlternateContent xmlns:mc="http://schemas.openxmlformats.org/markup-compatibility/2006">
    <mc:Choice xmlns:p14="http://schemas.microsoft.com/office/powerpoint/2010/main" Requires="p14">
      <p:transition spd="slow" p14:dur="175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75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750"/>
                                        <p:tgtEl>
                                          <p:spTgt spid="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750"/>
                                        <p:tgtEl>
                                          <p:spTgt spid="5"/>
                                        </p:tgtEl>
                                      </p:cBhvr>
                                    </p:animEffect>
                                  </p:childTnLst>
                                </p:cTn>
                              </p:par>
                            </p:childTnLst>
                          </p:cTn>
                        </p:par>
                        <p:par>
                          <p:cTn id="14" fill="hold">
                            <p:stCondLst>
                              <p:cond delay="750"/>
                            </p:stCondLst>
                            <p:childTnLst>
                              <p:par>
                                <p:cTn id="15" presetID="53" presetClass="entr" presetSubtype="16"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750" fill="hold"/>
                                        <p:tgtEl>
                                          <p:spTgt spid="7"/>
                                        </p:tgtEl>
                                        <p:attrNameLst>
                                          <p:attrName>ppt_w</p:attrName>
                                        </p:attrNameLst>
                                      </p:cBhvr>
                                      <p:tavLst>
                                        <p:tav tm="0">
                                          <p:val>
                                            <p:fltVal val="0"/>
                                          </p:val>
                                        </p:tav>
                                        <p:tav tm="100000">
                                          <p:val>
                                            <p:strVal val="#ppt_w"/>
                                          </p:val>
                                        </p:tav>
                                      </p:tavLst>
                                    </p:anim>
                                    <p:anim calcmode="lin" valueType="num">
                                      <p:cBhvr>
                                        <p:cTn id="18" dur="750" fill="hold"/>
                                        <p:tgtEl>
                                          <p:spTgt spid="7"/>
                                        </p:tgtEl>
                                        <p:attrNameLst>
                                          <p:attrName>ppt_h</p:attrName>
                                        </p:attrNameLst>
                                      </p:cBhvr>
                                      <p:tavLst>
                                        <p:tav tm="0">
                                          <p:val>
                                            <p:fltVal val="0"/>
                                          </p:val>
                                        </p:tav>
                                        <p:tav tm="100000">
                                          <p:val>
                                            <p:strVal val="#ppt_h"/>
                                          </p:val>
                                        </p:tav>
                                      </p:tavLst>
                                    </p:anim>
                                    <p:animEffect transition="in" filter="fade">
                                      <p:cBhvr>
                                        <p:cTn id="19" dur="750"/>
                                        <p:tgtEl>
                                          <p:spTgt spid="7"/>
                                        </p:tgtEl>
                                      </p:cBhvr>
                                    </p:animEffect>
                                  </p:childTnLst>
                                </p:cTn>
                              </p:par>
                            </p:childTnLst>
                          </p:cTn>
                        </p:par>
                        <p:par>
                          <p:cTn id="20" fill="hold">
                            <p:stCondLst>
                              <p:cond delay="1500"/>
                            </p:stCondLst>
                            <p:childTnLst>
                              <p:par>
                                <p:cTn id="21" presetID="22" presetClass="entr" presetSubtype="4"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883A8C68-9946-42C7-82C9-2FE0DAE61D4A}"/>
              </a:ext>
            </a:extLst>
          </p:cNvPr>
          <p:cNvSpPr/>
          <p:nvPr/>
        </p:nvSpPr>
        <p:spPr>
          <a:xfrm>
            <a:off x="-12700" y="-12700"/>
            <a:ext cx="3505200" cy="6883400"/>
          </a:xfrm>
          <a:custGeom>
            <a:avLst/>
            <a:gdLst>
              <a:gd name="connsiteX0" fmla="*/ 12700 w 3505200"/>
              <a:gd name="connsiteY0" fmla="*/ 12700 h 6883400"/>
              <a:gd name="connsiteX1" fmla="*/ 3505200 w 3505200"/>
              <a:gd name="connsiteY1" fmla="*/ 0 h 6883400"/>
              <a:gd name="connsiteX2" fmla="*/ 1663700 w 3505200"/>
              <a:gd name="connsiteY2" fmla="*/ 6883400 h 6883400"/>
              <a:gd name="connsiteX3" fmla="*/ 0 w 3505200"/>
              <a:gd name="connsiteY3" fmla="*/ 6883400 h 6883400"/>
              <a:gd name="connsiteX4" fmla="*/ 12700 w 35052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5200" h="6883400">
                <a:moveTo>
                  <a:pt x="12700" y="12700"/>
                </a:moveTo>
                <a:lnTo>
                  <a:pt x="3505200" y="0"/>
                </a:lnTo>
                <a:lnTo>
                  <a:pt x="1663700" y="6883400"/>
                </a:lnTo>
                <a:lnTo>
                  <a:pt x="0" y="6883400"/>
                </a:lnTo>
                <a:cubicBezTo>
                  <a:pt x="4233" y="4593167"/>
                  <a:pt x="8467" y="2302933"/>
                  <a:pt x="12700" y="12700"/>
                </a:cubicBez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
            <a:extLst>
              <a:ext uri="{FF2B5EF4-FFF2-40B4-BE49-F238E27FC236}">
                <a16:creationId xmlns:a16="http://schemas.microsoft.com/office/drawing/2014/main" id="{9185846E-F018-4B65-83BD-B7847A836BAE}"/>
              </a:ext>
            </a:extLst>
          </p:cNvPr>
          <p:cNvSpPr/>
          <p:nvPr/>
        </p:nvSpPr>
        <p:spPr>
          <a:xfrm>
            <a:off x="1651000" y="-25400"/>
            <a:ext cx="10071100" cy="6908800"/>
          </a:xfrm>
          <a:custGeom>
            <a:avLst/>
            <a:gdLst>
              <a:gd name="connsiteX0" fmla="*/ 1828800 w 10071100"/>
              <a:gd name="connsiteY0" fmla="*/ 0 h 6908800"/>
              <a:gd name="connsiteX1" fmla="*/ 0 w 10071100"/>
              <a:gd name="connsiteY1" fmla="*/ 6908800 h 6908800"/>
              <a:gd name="connsiteX2" fmla="*/ 10071100 w 10071100"/>
              <a:gd name="connsiteY2" fmla="*/ 6896100 h 6908800"/>
              <a:gd name="connsiteX3" fmla="*/ 6083300 w 10071100"/>
              <a:gd name="connsiteY3" fmla="*/ 25400 h 6908800"/>
              <a:gd name="connsiteX4" fmla="*/ 1828800 w 10071100"/>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1100" h="6908800">
                <a:moveTo>
                  <a:pt x="1828800" y="0"/>
                </a:moveTo>
                <a:lnTo>
                  <a:pt x="0" y="6908800"/>
                </a:lnTo>
                <a:lnTo>
                  <a:pt x="10071100" y="6896100"/>
                </a:lnTo>
                <a:lnTo>
                  <a:pt x="6083300" y="25400"/>
                </a:lnTo>
                <a:lnTo>
                  <a:pt x="1828800" y="0"/>
                </a:lnTo>
                <a:close/>
              </a:path>
            </a:pathLst>
          </a:custGeom>
          <a:solidFill>
            <a:srgbClr val="F6B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任意多边形: 形状 5">
            <a:extLst>
              <a:ext uri="{FF2B5EF4-FFF2-40B4-BE49-F238E27FC236}">
                <a16:creationId xmlns:a16="http://schemas.microsoft.com/office/drawing/2014/main" id="{553BEBF0-52F3-42F9-B2DD-A4A8BFADBC4A}"/>
              </a:ext>
            </a:extLst>
          </p:cNvPr>
          <p:cNvSpPr/>
          <p:nvPr/>
        </p:nvSpPr>
        <p:spPr>
          <a:xfrm>
            <a:off x="7737475" y="-12700"/>
            <a:ext cx="4467225" cy="6899275"/>
          </a:xfrm>
          <a:custGeom>
            <a:avLst/>
            <a:gdLst>
              <a:gd name="connsiteX0" fmla="*/ 0 w 4457700"/>
              <a:gd name="connsiteY0" fmla="*/ 0 h 6896100"/>
              <a:gd name="connsiteX1" fmla="*/ 4457700 w 4457700"/>
              <a:gd name="connsiteY1" fmla="*/ 12700 h 6896100"/>
              <a:gd name="connsiteX2" fmla="*/ 4457700 w 4457700"/>
              <a:gd name="connsiteY2" fmla="*/ 6896100 h 6896100"/>
              <a:gd name="connsiteX3" fmla="*/ 4000500 w 4457700"/>
              <a:gd name="connsiteY3" fmla="*/ 6883400 h 6896100"/>
              <a:gd name="connsiteX4" fmla="*/ 0 w 4457700"/>
              <a:gd name="connsiteY4" fmla="*/ 0 h 6896100"/>
              <a:gd name="connsiteX0" fmla="*/ 0 w 4457700"/>
              <a:gd name="connsiteY0" fmla="*/ 0 h 6911975"/>
              <a:gd name="connsiteX1" fmla="*/ 4457700 w 4457700"/>
              <a:gd name="connsiteY1" fmla="*/ 12700 h 6911975"/>
              <a:gd name="connsiteX2" fmla="*/ 4457700 w 4457700"/>
              <a:gd name="connsiteY2" fmla="*/ 6896100 h 6911975"/>
              <a:gd name="connsiteX3" fmla="*/ 3981450 w 4457700"/>
              <a:gd name="connsiteY3" fmla="*/ 6911975 h 6911975"/>
              <a:gd name="connsiteX4" fmla="*/ 0 w 4457700"/>
              <a:gd name="connsiteY4" fmla="*/ 0 h 6911975"/>
              <a:gd name="connsiteX0" fmla="*/ 0 w 4448175"/>
              <a:gd name="connsiteY0" fmla="*/ 34925 h 6899275"/>
              <a:gd name="connsiteX1" fmla="*/ 4448175 w 4448175"/>
              <a:gd name="connsiteY1" fmla="*/ 0 h 6899275"/>
              <a:gd name="connsiteX2" fmla="*/ 4448175 w 4448175"/>
              <a:gd name="connsiteY2" fmla="*/ 6883400 h 6899275"/>
              <a:gd name="connsiteX3" fmla="*/ 3971925 w 4448175"/>
              <a:gd name="connsiteY3" fmla="*/ 6899275 h 6899275"/>
              <a:gd name="connsiteX4" fmla="*/ 0 w 4448175"/>
              <a:gd name="connsiteY4" fmla="*/ 34925 h 6899275"/>
              <a:gd name="connsiteX0" fmla="*/ 0 w 4467225"/>
              <a:gd name="connsiteY0" fmla="*/ 6350 h 6899275"/>
              <a:gd name="connsiteX1" fmla="*/ 4467225 w 4467225"/>
              <a:gd name="connsiteY1" fmla="*/ 0 h 6899275"/>
              <a:gd name="connsiteX2" fmla="*/ 4467225 w 4467225"/>
              <a:gd name="connsiteY2" fmla="*/ 6883400 h 6899275"/>
              <a:gd name="connsiteX3" fmla="*/ 3990975 w 4467225"/>
              <a:gd name="connsiteY3" fmla="*/ 6899275 h 6899275"/>
              <a:gd name="connsiteX4" fmla="*/ 0 w 4467225"/>
              <a:gd name="connsiteY4" fmla="*/ 6350 h 689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7225" h="6899275">
                <a:moveTo>
                  <a:pt x="0" y="6350"/>
                </a:moveTo>
                <a:lnTo>
                  <a:pt x="4467225" y="0"/>
                </a:lnTo>
                <a:lnTo>
                  <a:pt x="4467225" y="6883400"/>
                </a:lnTo>
                <a:lnTo>
                  <a:pt x="3990975" y="6899275"/>
                </a:lnTo>
                <a:lnTo>
                  <a:pt x="0" y="6350"/>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9" name="组合 8">
            <a:extLst>
              <a:ext uri="{FF2B5EF4-FFF2-40B4-BE49-F238E27FC236}">
                <a16:creationId xmlns:a16="http://schemas.microsoft.com/office/drawing/2014/main" id="{30161D24-99E6-4E77-AC4C-21120F89774A}"/>
              </a:ext>
            </a:extLst>
          </p:cNvPr>
          <p:cNvGrpSpPr/>
          <p:nvPr/>
        </p:nvGrpSpPr>
        <p:grpSpPr>
          <a:xfrm>
            <a:off x="461736" y="336783"/>
            <a:ext cx="11260364" cy="6066967"/>
            <a:chOff x="461736" y="336783"/>
            <a:chExt cx="11260364" cy="6066967"/>
          </a:xfrm>
        </p:grpSpPr>
        <p:sp>
          <p:nvSpPr>
            <p:cNvPr id="7" name="矩形: 圆角 6">
              <a:extLst>
                <a:ext uri="{FF2B5EF4-FFF2-40B4-BE49-F238E27FC236}">
                  <a16:creationId xmlns:a16="http://schemas.microsoft.com/office/drawing/2014/main" id="{BB0B2146-8135-4C64-811B-E3B1DD2C9D5A}"/>
                </a:ext>
              </a:extLst>
            </p:cNvPr>
            <p:cNvSpPr/>
            <p:nvPr/>
          </p:nvSpPr>
          <p:spPr>
            <a:xfrm>
              <a:off x="461736" y="336783"/>
              <a:ext cx="11260364" cy="6066967"/>
            </a:xfrm>
            <a:prstGeom prst="roundRect">
              <a:avLst>
                <a:gd name="adj" fmla="val 1595"/>
              </a:avLst>
            </a:prstGeom>
            <a:solidFill>
              <a:schemeClr val="bg1"/>
            </a:solidFill>
            <a:ln>
              <a:noFill/>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圆角 7">
              <a:extLst>
                <a:ext uri="{FF2B5EF4-FFF2-40B4-BE49-F238E27FC236}">
                  <a16:creationId xmlns:a16="http://schemas.microsoft.com/office/drawing/2014/main" id="{974EE83A-4580-4206-AE77-EBC9FA596595}"/>
                </a:ext>
              </a:extLst>
            </p:cNvPr>
            <p:cNvSpPr/>
            <p:nvPr/>
          </p:nvSpPr>
          <p:spPr>
            <a:xfrm>
              <a:off x="798286" y="624115"/>
              <a:ext cx="10580913" cy="5471886"/>
            </a:xfrm>
            <a:prstGeom prst="roundRect">
              <a:avLst>
                <a:gd name="adj" fmla="val 1595"/>
              </a:avLst>
            </a:prstGeom>
            <a:noFill/>
            <a:ln w="15875">
              <a:solidFill>
                <a:schemeClr val="tx1">
                  <a:lumMod val="95000"/>
                  <a:lumOff val="5000"/>
                </a:schemeClr>
              </a:solidFill>
              <a:prstDash val="dash"/>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0" name="矩形 9">
            <a:extLst>
              <a:ext uri="{FF2B5EF4-FFF2-40B4-BE49-F238E27FC236}">
                <a16:creationId xmlns:a16="http://schemas.microsoft.com/office/drawing/2014/main" id="{A6A7E688-13E2-4093-8903-EFE22618146C}"/>
              </a:ext>
            </a:extLst>
          </p:cNvPr>
          <p:cNvSpPr/>
          <p:nvPr/>
        </p:nvSpPr>
        <p:spPr>
          <a:xfrm>
            <a:off x="4151941" y="2044977"/>
            <a:ext cx="3753642" cy="584776"/>
          </a:xfrm>
          <a:prstGeom prst="rect">
            <a:avLst/>
          </a:prstGeom>
          <a:solidFill>
            <a:schemeClr val="bg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lumMod val="95000"/>
                    <a:lumOff val="5000"/>
                  </a:schemeClr>
                </a:solidFill>
                <a:cs typeface="+mn-ea"/>
                <a:sym typeface="+mn-lt"/>
              </a:rPr>
              <a:t>PART 13</a:t>
            </a:r>
            <a:endParaRPr lang="zh-CN" altLang="en-US" sz="2800" dirty="0">
              <a:solidFill>
                <a:schemeClr val="tx1">
                  <a:lumMod val="95000"/>
                  <a:lumOff val="5000"/>
                </a:schemeClr>
              </a:solidFill>
              <a:cs typeface="+mn-ea"/>
              <a:sym typeface="+mn-lt"/>
            </a:endParaRPr>
          </a:p>
        </p:txBody>
      </p:sp>
      <p:pic>
        <p:nvPicPr>
          <p:cNvPr id="11" name="图片 10">
            <a:extLst>
              <a:ext uri="{FF2B5EF4-FFF2-40B4-BE49-F238E27FC236}">
                <a16:creationId xmlns:a16="http://schemas.microsoft.com/office/drawing/2014/main" id="{3FC23526-3398-484D-A292-DD4EB7FCEB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1943" y="3507169"/>
            <a:ext cx="1019144" cy="1019144"/>
          </a:xfrm>
          <a:prstGeom prst="rect">
            <a:avLst/>
          </a:prstGeom>
        </p:spPr>
      </p:pic>
      <p:pic>
        <p:nvPicPr>
          <p:cNvPr id="12" name="图片 11">
            <a:extLst>
              <a:ext uri="{FF2B5EF4-FFF2-40B4-BE49-F238E27FC236}">
                <a16:creationId xmlns:a16="http://schemas.microsoft.com/office/drawing/2014/main" id="{762D5342-5F06-4A2E-BEFD-70028AAD6D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1345" y="2566652"/>
            <a:ext cx="1862082" cy="931041"/>
          </a:xfrm>
          <a:prstGeom prst="rect">
            <a:avLst/>
          </a:prstGeom>
        </p:spPr>
      </p:pic>
      <p:pic>
        <p:nvPicPr>
          <p:cNvPr id="13" name="图片 12">
            <a:extLst>
              <a:ext uri="{FF2B5EF4-FFF2-40B4-BE49-F238E27FC236}">
                <a16:creationId xmlns:a16="http://schemas.microsoft.com/office/drawing/2014/main" id="{90B3A3E0-4DD2-49D9-993E-0D71C34899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33143" y="4951705"/>
            <a:ext cx="1150877" cy="863158"/>
          </a:xfrm>
          <a:prstGeom prst="rect">
            <a:avLst/>
          </a:prstGeom>
        </p:spPr>
      </p:pic>
      <p:pic>
        <p:nvPicPr>
          <p:cNvPr id="14" name="图片 13">
            <a:extLst>
              <a:ext uri="{FF2B5EF4-FFF2-40B4-BE49-F238E27FC236}">
                <a16:creationId xmlns:a16="http://schemas.microsoft.com/office/drawing/2014/main" id="{D82E8421-DD3A-4801-835C-5BF8E3B14E8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54254" y="3355752"/>
            <a:ext cx="1152946" cy="1537261"/>
          </a:xfrm>
          <a:prstGeom prst="rect">
            <a:avLst/>
          </a:prstGeom>
        </p:spPr>
      </p:pic>
      <p:pic>
        <p:nvPicPr>
          <p:cNvPr id="15" name="图片 14">
            <a:extLst>
              <a:ext uri="{FF2B5EF4-FFF2-40B4-BE49-F238E27FC236}">
                <a16:creationId xmlns:a16="http://schemas.microsoft.com/office/drawing/2014/main" id="{5A509783-4741-42FF-A02C-D61E6CC5CB9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572" y="5127226"/>
            <a:ext cx="1884161" cy="1256107"/>
          </a:xfrm>
          <a:prstGeom prst="rect">
            <a:avLst/>
          </a:prstGeom>
        </p:spPr>
      </p:pic>
      <p:pic>
        <p:nvPicPr>
          <p:cNvPr id="16" name="图片 15">
            <a:extLst>
              <a:ext uri="{FF2B5EF4-FFF2-40B4-BE49-F238E27FC236}">
                <a16:creationId xmlns:a16="http://schemas.microsoft.com/office/drawing/2014/main" id="{7DE54687-8D94-4961-A142-C46AC2975FA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097469" y="4932512"/>
            <a:ext cx="1221361" cy="1221361"/>
          </a:xfrm>
          <a:prstGeom prst="rect">
            <a:avLst/>
          </a:prstGeom>
        </p:spPr>
      </p:pic>
      <p:pic>
        <p:nvPicPr>
          <p:cNvPr id="17" name="图片 16">
            <a:extLst>
              <a:ext uri="{FF2B5EF4-FFF2-40B4-BE49-F238E27FC236}">
                <a16:creationId xmlns:a16="http://schemas.microsoft.com/office/drawing/2014/main" id="{7979AE8E-CED1-4EFE-9AA2-DBAFBFEFF35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68260" y="517842"/>
            <a:ext cx="1123950" cy="1123950"/>
          </a:xfrm>
          <a:prstGeom prst="rect">
            <a:avLst/>
          </a:prstGeom>
        </p:spPr>
      </p:pic>
      <p:pic>
        <p:nvPicPr>
          <p:cNvPr id="18" name="图片 17">
            <a:extLst>
              <a:ext uri="{FF2B5EF4-FFF2-40B4-BE49-F238E27FC236}">
                <a16:creationId xmlns:a16="http://schemas.microsoft.com/office/drawing/2014/main" id="{24DC986A-8D08-447C-9ED1-EC89D9C12FB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905583" y="1645093"/>
            <a:ext cx="1169552" cy="584776"/>
          </a:xfrm>
          <a:prstGeom prst="rect">
            <a:avLst/>
          </a:prstGeom>
        </p:spPr>
      </p:pic>
      <p:sp>
        <p:nvSpPr>
          <p:cNvPr id="19" name="矩形 18">
            <a:extLst>
              <a:ext uri="{FF2B5EF4-FFF2-40B4-BE49-F238E27FC236}">
                <a16:creationId xmlns:a16="http://schemas.microsoft.com/office/drawing/2014/main" id="{E46D8195-7D21-4528-91A1-30052AA40FDB}"/>
              </a:ext>
            </a:extLst>
          </p:cNvPr>
          <p:cNvSpPr/>
          <p:nvPr/>
        </p:nvSpPr>
        <p:spPr>
          <a:xfrm>
            <a:off x="3198426" y="3024369"/>
            <a:ext cx="5724644" cy="1200329"/>
          </a:xfrm>
          <a:prstGeom prst="rect">
            <a:avLst/>
          </a:prstGeom>
        </p:spPr>
        <p:txBody>
          <a:bodyPr wrap="none">
            <a:spAutoFit/>
          </a:bodyPr>
          <a:lstStyle/>
          <a:p>
            <a:pPr lvl="0" fontAlgn="ctr">
              <a:defRPr/>
            </a:pPr>
            <a:r>
              <a:rPr lang="zh-CN" altLang="en-US" sz="7200" b="1" dirty="0">
                <a:solidFill>
                  <a:prstClr val="black"/>
                </a:solidFill>
                <a:cs typeface="+mn-ea"/>
                <a:sym typeface="+mn-lt"/>
              </a:rPr>
              <a:t>小组成员评价</a:t>
            </a:r>
            <a:endParaRPr lang="en-US" altLang="zh-CN" sz="7200" b="1" dirty="0">
              <a:solidFill>
                <a:prstClr val="black"/>
              </a:solidFill>
              <a:cs typeface="+mn-ea"/>
              <a:sym typeface="+mn-lt"/>
            </a:endParaRPr>
          </a:p>
        </p:txBody>
      </p:sp>
      <p:sp>
        <p:nvSpPr>
          <p:cNvPr id="22" name="任意多边形: 形状 21">
            <a:extLst>
              <a:ext uri="{FF2B5EF4-FFF2-40B4-BE49-F238E27FC236}">
                <a16:creationId xmlns:a16="http://schemas.microsoft.com/office/drawing/2014/main" id="{A18FAB3A-1DD1-4871-935C-2DBBF58E3C11}"/>
              </a:ext>
            </a:extLst>
          </p:cNvPr>
          <p:cNvSpPr/>
          <p:nvPr/>
        </p:nvSpPr>
        <p:spPr>
          <a:xfrm>
            <a:off x="10261429" y="4264374"/>
            <a:ext cx="526098" cy="485662"/>
          </a:xfrm>
          <a:custGeom>
            <a:avLst/>
            <a:gdLst>
              <a:gd name="connsiteX0" fmla="*/ 1066800 w 1066800"/>
              <a:gd name="connsiteY0" fmla="*/ 0 h 889000"/>
              <a:gd name="connsiteX1" fmla="*/ 1066800 w 1066800"/>
              <a:gd name="connsiteY1" fmla="*/ 889000 h 889000"/>
              <a:gd name="connsiteX2" fmla="*/ 0 w 1066800"/>
              <a:gd name="connsiteY2" fmla="*/ 889000 h 889000"/>
              <a:gd name="connsiteX3" fmla="*/ 647700 w 1066800"/>
              <a:gd name="connsiteY3" fmla="*/ 495300 h 889000"/>
              <a:gd name="connsiteX4" fmla="*/ 0 w 1066800"/>
              <a:gd name="connsiteY4" fmla="*/ 101600 h 889000"/>
              <a:gd name="connsiteX5" fmla="*/ 1041400 w 1066800"/>
              <a:gd name="connsiteY5" fmla="*/ 25400 h 889000"/>
              <a:gd name="connsiteX6" fmla="*/ 1066800 w 1066800"/>
              <a:gd name="connsiteY6" fmla="*/ 0 h 889000"/>
              <a:gd name="connsiteX0" fmla="*/ 1041400 w 1066800"/>
              <a:gd name="connsiteY0" fmla="*/ 0 h 863600"/>
              <a:gd name="connsiteX1" fmla="*/ 1066800 w 1066800"/>
              <a:gd name="connsiteY1" fmla="*/ 863600 h 863600"/>
              <a:gd name="connsiteX2" fmla="*/ 0 w 1066800"/>
              <a:gd name="connsiteY2" fmla="*/ 863600 h 863600"/>
              <a:gd name="connsiteX3" fmla="*/ 647700 w 1066800"/>
              <a:gd name="connsiteY3" fmla="*/ 469900 h 863600"/>
              <a:gd name="connsiteX4" fmla="*/ 0 w 1066800"/>
              <a:gd name="connsiteY4" fmla="*/ 76200 h 863600"/>
              <a:gd name="connsiteX5" fmla="*/ 1041400 w 1066800"/>
              <a:gd name="connsiteY5" fmla="*/ 0 h 863600"/>
              <a:gd name="connsiteX0" fmla="*/ 1081881 w 1081881"/>
              <a:gd name="connsiteY0" fmla="*/ 0 h 868363"/>
              <a:gd name="connsiteX1" fmla="*/ 1066800 w 1081881"/>
              <a:gd name="connsiteY1" fmla="*/ 868363 h 868363"/>
              <a:gd name="connsiteX2" fmla="*/ 0 w 1081881"/>
              <a:gd name="connsiteY2" fmla="*/ 868363 h 868363"/>
              <a:gd name="connsiteX3" fmla="*/ 647700 w 1081881"/>
              <a:gd name="connsiteY3" fmla="*/ 474663 h 868363"/>
              <a:gd name="connsiteX4" fmla="*/ 0 w 1081881"/>
              <a:gd name="connsiteY4" fmla="*/ 80963 h 868363"/>
              <a:gd name="connsiteX5" fmla="*/ 1081881 w 1081881"/>
              <a:gd name="connsiteY5" fmla="*/ 0 h 868363"/>
              <a:gd name="connsiteX0" fmla="*/ 1086643 w 1086643"/>
              <a:gd name="connsiteY0" fmla="*/ 14287 h 882650"/>
              <a:gd name="connsiteX1" fmla="*/ 1071562 w 1086643"/>
              <a:gd name="connsiteY1" fmla="*/ 882650 h 882650"/>
              <a:gd name="connsiteX2" fmla="*/ 4762 w 1086643"/>
              <a:gd name="connsiteY2" fmla="*/ 882650 h 882650"/>
              <a:gd name="connsiteX3" fmla="*/ 652462 w 1086643"/>
              <a:gd name="connsiteY3" fmla="*/ 488950 h 882650"/>
              <a:gd name="connsiteX4" fmla="*/ 0 w 1086643"/>
              <a:gd name="connsiteY4" fmla="*/ 0 h 882650"/>
              <a:gd name="connsiteX5" fmla="*/ 1086643 w 1086643"/>
              <a:gd name="connsiteY5" fmla="*/ 14287 h 882650"/>
              <a:gd name="connsiteX0" fmla="*/ 1086643 w 1086643"/>
              <a:gd name="connsiteY0" fmla="*/ 14287 h 887412"/>
              <a:gd name="connsiteX1" fmla="*/ 1083468 w 1086643"/>
              <a:gd name="connsiteY1" fmla="*/ 887412 h 887412"/>
              <a:gd name="connsiteX2" fmla="*/ 4762 w 1086643"/>
              <a:gd name="connsiteY2" fmla="*/ 882650 h 887412"/>
              <a:gd name="connsiteX3" fmla="*/ 652462 w 1086643"/>
              <a:gd name="connsiteY3" fmla="*/ 488950 h 887412"/>
              <a:gd name="connsiteX4" fmla="*/ 0 w 1086643"/>
              <a:gd name="connsiteY4" fmla="*/ 0 h 887412"/>
              <a:gd name="connsiteX5" fmla="*/ 1086643 w 1086643"/>
              <a:gd name="connsiteY5" fmla="*/ 14287 h 887412"/>
              <a:gd name="connsiteX0" fmla="*/ 1086643 w 1086643"/>
              <a:gd name="connsiteY0" fmla="*/ 14287 h 887412"/>
              <a:gd name="connsiteX1" fmla="*/ 1083468 w 1086643"/>
              <a:gd name="connsiteY1" fmla="*/ 887412 h 887412"/>
              <a:gd name="connsiteX2" fmla="*/ 4762 w 1086643"/>
              <a:gd name="connsiteY2" fmla="*/ 882650 h 887412"/>
              <a:gd name="connsiteX3" fmla="*/ 671512 w 1086643"/>
              <a:gd name="connsiteY3" fmla="*/ 415131 h 887412"/>
              <a:gd name="connsiteX4" fmla="*/ 0 w 1086643"/>
              <a:gd name="connsiteY4" fmla="*/ 0 h 887412"/>
              <a:gd name="connsiteX5" fmla="*/ 1086643 w 1086643"/>
              <a:gd name="connsiteY5" fmla="*/ 14287 h 887412"/>
              <a:gd name="connsiteX0" fmla="*/ 1079499 w 1083592"/>
              <a:gd name="connsiteY0" fmla="*/ 2381 h 887412"/>
              <a:gd name="connsiteX1" fmla="*/ 1083468 w 1083592"/>
              <a:gd name="connsiteY1" fmla="*/ 887412 h 887412"/>
              <a:gd name="connsiteX2" fmla="*/ 4762 w 1083592"/>
              <a:gd name="connsiteY2" fmla="*/ 882650 h 887412"/>
              <a:gd name="connsiteX3" fmla="*/ 671512 w 1083592"/>
              <a:gd name="connsiteY3" fmla="*/ 415131 h 887412"/>
              <a:gd name="connsiteX4" fmla="*/ 0 w 1083592"/>
              <a:gd name="connsiteY4" fmla="*/ 0 h 887412"/>
              <a:gd name="connsiteX5" fmla="*/ 1079499 w 1083592"/>
              <a:gd name="connsiteY5" fmla="*/ 2381 h 887412"/>
              <a:gd name="connsiteX0" fmla="*/ 1091405 w 1091405"/>
              <a:gd name="connsiteY0" fmla="*/ 4762 h 887412"/>
              <a:gd name="connsiteX1" fmla="*/ 1083468 w 1091405"/>
              <a:gd name="connsiteY1" fmla="*/ 887412 h 887412"/>
              <a:gd name="connsiteX2" fmla="*/ 4762 w 1091405"/>
              <a:gd name="connsiteY2" fmla="*/ 882650 h 887412"/>
              <a:gd name="connsiteX3" fmla="*/ 671512 w 1091405"/>
              <a:gd name="connsiteY3" fmla="*/ 415131 h 887412"/>
              <a:gd name="connsiteX4" fmla="*/ 0 w 1091405"/>
              <a:gd name="connsiteY4" fmla="*/ 0 h 887412"/>
              <a:gd name="connsiteX5" fmla="*/ 1091405 w 1091405"/>
              <a:gd name="connsiteY5" fmla="*/ 4762 h 887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1405" h="887412">
                <a:moveTo>
                  <a:pt x="1091405" y="4762"/>
                </a:moveTo>
                <a:cubicBezTo>
                  <a:pt x="1090347" y="295804"/>
                  <a:pt x="1084526" y="596370"/>
                  <a:pt x="1083468" y="887412"/>
                </a:cubicBezTo>
                <a:lnTo>
                  <a:pt x="4762" y="882650"/>
                </a:lnTo>
                <a:lnTo>
                  <a:pt x="671512" y="415131"/>
                </a:lnTo>
                <a:lnTo>
                  <a:pt x="0" y="0"/>
                </a:lnTo>
                <a:lnTo>
                  <a:pt x="1091405" y="4762"/>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等腰三角形 22">
            <a:extLst>
              <a:ext uri="{FF2B5EF4-FFF2-40B4-BE49-F238E27FC236}">
                <a16:creationId xmlns:a16="http://schemas.microsoft.com/office/drawing/2014/main" id="{8B965E51-7D1C-4FA4-9D2D-DF70A9535D4A}"/>
              </a:ext>
            </a:extLst>
          </p:cNvPr>
          <p:cNvSpPr/>
          <p:nvPr/>
        </p:nvSpPr>
        <p:spPr>
          <a:xfrm>
            <a:off x="10093041" y="2387600"/>
            <a:ext cx="320959" cy="276689"/>
          </a:xfrm>
          <a:prstGeom prst="triangle">
            <a:avLst/>
          </a:prstGeom>
          <a:solidFill>
            <a:srgbClr val="E61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1" name="组合 20">
            <a:extLst>
              <a:ext uri="{FF2B5EF4-FFF2-40B4-BE49-F238E27FC236}">
                <a16:creationId xmlns:a16="http://schemas.microsoft.com/office/drawing/2014/main" id="{F688B74C-4582-606A-EE33-3118D698B3AB}"/>
              </a:ext>
            </a:extLst>
          </p:cNvPr>
          <p:cNvGrpSpPr/>
          <p:nvPr/>
        </p:nvGrpSpPr>
        <p:grpSpPr>
          <a:xfrm>
            <a:off x="5278673" y="3568958"/>
            <a:ext cx="283320" cy="41760"/>
            <a:chOff x="5278673" y="3568958"/>
            <a:chExt cx="283320" cy="41760"/>
          </a:xfrm>
        </p:grpSpPr>
        <mc:AlternateContent xmlns:mc="http://schemas.openxmlformats.org/markup-compatibility/2006" xmlns:p14="http://schemas.microsoft.com/office/powerpoint/2010/main" xmlns:aink="http://schemas.microsoft.com/office/drawing/2016/ink">
          <mc:Choice Requires="p14 aink">
            <p:contentPart p14:bwMode="auto" r:id="rId11">
              <p14:nvContentPartPr>
                <p14:cNvPr id="2" name="墨迹 1">
                  <a:extLst>
                    <a:ext uri="{FF2B5EF4-FFF2-40B4-BE49-F238E27FC236}">
                      <a16:creationId xmlns:a16="http://schemas.microsoft.com/office/drawing/2014/main" id="{5CD3C7BD-C912-AD9B-A59A-C5E17794CA00}"/>
                    </a:ext>
                  </a:extLst>
                </p14:cNvPr>
                <p14:cNvContentPartPr/>
                <p14:nvPr/>
              </p14:nvContentPartPr>
              <p14:xfrm>
                <a:off x="5278673" y="3610358"/>
                <a:ext cx="360" cy="360"/>
              </p14:xfrm>
            </p:contentPart>
          </mc:Choice>
          <mc:Fallback xmlns="">
            <p:pic>
              <p:nvPicPr>
                <p:cNvPr id="2" name="墨迹 1">
                  <a:extLst>
                    <a:ext uri="{FF2B5EF4-FFF2-40B4-BE49-F238E27FC236}">
                      <a16:creationId xmlns:a16="http://schemas.microsoft.com/office/drawing/2014/main" id="{5CD3C7BD-C912-AD9B-A59A-C5E17794CA00}"/>
                    </a:ext>
                  </a:extLst>
                </p:cNvPr>
                <p:cNvPicPr/>
                <p:nvPr/>
              </p:nvPicPr>
              <p:blipFill>
                <a:blip r:embed="rId12"/>
                <a:stretch>
                  <a:fillRect/>
                </a:stretch>
              </p:blipFill>
              <p:spPr>
                <a:xfrm>
                  <a:off x="5216033" y="323271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3">
              <p14:nvContentPartPr>
                <p14:cNvPr id="3" name="墨迹 2">
                  <a:extLst>
                    <a:ext uri="{FF2B5EF4-FFF2-40B4-BE49-F238E27FC236}">
                      <a16:creationId xmlns:a16="http://schemas.microsoft.com/office/drawing/2014/main" id="{AE1C6023-DC27-1C33-586F-3F483ABBB0F3}"/>
                    </a:ext>
                  </a:extLst>
                </p14:cNvPr>
                <p14:cNvContentPartPr/>
                <p14:nvPr/>
              </p14:nvContentPartPr>
              <p14:xfrm>
                <a:off x="5561633" y="3572558"/>
                <a:ext cx="360" cy="360"/>
              </p14:xfrm>
            </p:contentPart>
          </mc:Choice>
          <mc:Fallback xmlns="">
            <p:pic>
              <p:nvPicPr>
                <p:cNvPr id="3" name="墨迹 2">
                  <a:extLst>
                    <a:ext uri="{FF2B5EF4-FFF2-40B4-BE49-F238E27FC236}">
                      <a16:creationId xmlns:a16="http://schemas.microsoft.com/office/drawing/2014/main" id="{AE1C6023-DC27-1C33-586F-3F483ABBB0F3}"/>
                    </a:ext>
                  </a:extLst>
                </p:cNvPr>
                <p:cNvPicPr/>
                <p:nvPr/>
              </p:nvPicPr>
              <p:blipFill>
                <a:blip r:embed="rId14"/>
                <a:stretch>
                  <a:fillRect/>
                </a:stretch>
              </p:blipFill>
              <p:spPr>
                <a:xfrm>
                  <a:off x="5498633" y="319455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5">
              <p14:nvContentPartPr>
                <p14:cNvPr id="20" name="墨迹 19">
                  <a:extLst>
                    <a:ext uri="{FF2B5EF4-FFF2-40B4-BE49-F238E27FC236}">
                      <a16:creationId xmlns:a16="http://schemas.microsoft.com/office/drawing/2014/main" id="{D61FA4DB-C444-C01D-5CEC-295A5AC448C4}"/>
                    </a:ext>
                  </a:extLst>
                </p14:cNvPr>
                <p14:cNvContentPartPr/>
                <p14:nvPr/>
              </p14:nvContentPartPr>
              <p14:xfrm>
                <a:off x="5561633" y="3568958"/>
                <a:ext cx="360" cy="3960"/>
              </p14:xfrm>
            </p:contentPart>
          </mc:Choice>
          <mc:Fallback xmlns="">
            <p:pic>
              <p:nvPicPr>
                <p:cNvPr id="20" name="墨迹 19">
                  <a:extLst>
                    <a:ext uri="{FF2B5EF4-FFF2-40B4-BE49-F238E27FC236}">
                      <a16:creationId xmlns:a16="http://schemas.microsoft.com/office/drawing/2014/main" id="{D61FA4DB-C444-C01D-5CEC-295A5AC448C4}"/>
                    </a:ext>
                  </a:extLst>
                </p:cNvPr>
                <p:cNvPicPr/>
                <p:nvPr/>
              </p:nvPicPr>
              <p:blipFill>
                <a:blip r:embed="rId16"/>
                <a:stretch>
                  <a:fillRect/>
                </a:stretch>
              </p:blipFill>
              <p:spPr>
                <a:xfrm>
                  <a:off x="5498633" y="3190958"/>
                  <a:ext cx="126000" cy="759600"/>
                </a:xfrm>
                <a:prstGeom prst="rect">
                  <a:avLst/>
                </a:prstGeom>
              </p:spPr>
            </p:pic>
          </mc:Fallback>
        </mc:AlternateContent>
      </p:grpSp>
    </p:spTree>
    <p:extLst>
      <p:ext uri="{BB962C8B-B14F-4D97-AF65-F5344CB8AC3E}">
        <p14:creationId xmlns:p14="http://schemas.microsoft.com/office/powerpoint/2010/main" val="127094509"/>
      </p:ext>
    </p:extLst>
  </p:cSld>
  <p:clrMapOvr>
    <a:masterClrMapping/>
  </p:clrMapOvr>
  <mc:AlternateContent xmlns:mc="http://schemas.openxmlformats.org/markup-compatibility/2006">
    <mc:Choice xmlns:p14="http://schemas.microsoft.com/office/powerpoint/2010/main" Requires="p14">
      <p:transition spd="slow" p14:dur="17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75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750"/>
                                        <p:tgtEl>
                                          <p:spTgt spid="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750"/>
                                        <p:tgtEl>
                                          <p:spTgt spid="5"/>
                                        </p:tgtEl>
                                      </p:cBhvr>
                                    </p:animEffect>
                                  </p:childTnLst>
                                </p:cTn>
                              </p:par>
                            </p:childTnLst>
                          </p:cTn>
                        </p:par>
                        <p:par>
                          <p:cTn id="14" fill="hold">
                            <p:stCondLst>
                              <p:cond delay="750"/>
                            </p:stCondLst>
                            <p:childTnLst>
                              <p:par>
                                <p:cTn id="15" presetID="53" presetClass="entr" presetSubtype="16"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750" fill="hold"/>
                                        <p:tgtEl>
                                          <p:spTgt spid="9"/>
                                        </p:tgtEl>
                                        <p:attrNameLst>
                                          <p:attrName>ppt_w</p:attrName>
                                        </p:attrNameLst>
                                      </p:cBhvr>
                                      <p:tavLst>
                                        <p:tav tm="0">
                                          <p:val>
                                            <p:fltVal val="0"/>
                                          </p:val>
                                        </p:tav>
                                        <p:tav tm="100000">
                                          <p:val>
                                            <p:strVal val="#ppt_w"/>
                                          </p:val>
                                        </p:tav>
                                      </p:tavLst>
                                    </p:anim>
                                    <p:anim calcmode="lin" valueType="num">
                                      <p:cBhvr>
                                        <p:cTn id="18" dur="750" fill="hold"/>
                                        <p:tgtEl>
                                          <p:spTgt spid="9"/>
                                        </p:tgtEl>
                                        <p:attrNameLst>
                                          <p:attrName>ppt_h</p:attrName>
                                        </p:attrNameLst>
                                      </p:cBhvr>
                                      <p:tavLst>
                                        <p:tav tm="0">
                                          <p:val>
                                            <p:fltVal val="0"/>
                                          </p:val>
                                        </p:tav>
                                        <p:tav tm="100000">
                                          <p:val>
                                            <p:strVal val="#ppt_h"/>
                                          </p:val>
                                        </p:tav>
                                      </p:tavLst>
                                    </p:anim>
                                    <p:animEffect transition="in" filter="fade">
                                      <p:cBhvr>
                                        <p:cTn id="19" dur="750"/>
                                        <p:tgtEl>
                                          <p:spTgt spid="9"/>
                                        </p:tgtEl>
                                      </p:cBhvr>
                                    </p:animEffect>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p:cTn id="23" dur="750" fill="hold"/>
                                        <p:tgtEl>
                                          <p:spTgt spid="10"/>
                                        </p:tgtEl>
                                        <p:attrNameLst>
                                          <p:attrName>ppt_w</p:attrName>
                                        </p:attrNameLst>
                                      </p:cBhvr>
                                      <p:tavLst>
                                        <p:tav tm="0">
                                          <p:val>
                                            <p:fltVal val="0"/>
                                          </p:val>
                                        </p:tav>
                                        <p:tav tm="100000">
                                          <p:val>
                                            <p:strVal val="#ppt_w"/>
                                          </p:val>
                                        </p:tav>
                                      </p:tavLst>
                                    </p:anim>
                                    <p:anim calcmode="lin" valueType="num">
                                      <p:cBhvr>
                                        <p:cTn id="24" dur="750" fill="hold"/>
                                        <p:tgtEl>
                                          <p:spTgt spid="10"/>
                                        </p:tgtEl>
                                        <p:attrNameLst>
                                          <p:attrName>ppt_h</p:attrName>
                                        </p:attrNameLst>
                                      </p:cBhvr>
                                      <p:tavLst>
                                        <p:tav tm="0">
                                          <p:val>
                                            <p:fltVal val="0"/>
                                          </p:val>
                                        </p:tav>
                                        <p:tav tm="100000">
                                          <p:val>
                                            <p:strVal val="#ppt_h"/>
                                          </p:val>
                                        </p:tav>
                                      </p:tavLst>
                                    </p:anim>
                                    <p:animEffect transition="in" filter="fade">
                                      <p:cBhvr>
                                        <p:cTn id="25" dur="750"/>
                                        <p:tgtEl>
                                          <p:spTgt spid="10"/>
                                        </p:tgtEl>
                                      </p:cBhvr>
                                    </p:animEffect>
                                  </p:childTnLst>
                                </p:cTn>
                              </p:par>
                            </p:childTnLst>
                          </p:cTn>
                        </p:par>
                        <p:par>
                          <p:cTn id="26" fill="hold">
                            <p:stCondLst>
                              <p:cond delay="2250"/>
                            </p:stCondLst>
                            <p:childTnLst>
                              <p:par>
                                <p:cTn id="27" presetID="14" presetClass="entr" presetSubtype="10"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randombar(horizontal)">
                                      <p:cBhvr>
                                        <p:cTn id="29" dur="750"/>
                                        <p:tgtEl>
                                          <p:spTgt spid="19"/>
                                        </p:tgtEl>
                                      </p:cBhvr>
                                    </p:animEffect>
                                  </p:childTnLst>
                                </p:cTn>
                              </p:par>
                            </p:childTnLst>
                          </p:cTn>
                        </p:par>
                        <p:par>
                          <p:cTn id="30" fill="hold">
                            <p:stCondLst>
                              <p:cond delay="3000"/>
                            </p:stCondLst>
                            <p:childTnLst>
                              <p:par>
                                <p:cTn id="31" presetID="31" presetClass="entr" presetSubtype="0" fill="hold" nodeType="after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p:cTn id="33" dur="1000" fill="hold"/>
                                        <p:tgtEl>
                                          <p:spTgt spid="15"/>
                                        </p:tgtEl>
                                        <p:attrNameLst>
                                          <p:attrName>ppt_w</p:attrName>
                                        </p:attrNameLst>
                                      </p:cBhvr>
                                      <p:tavLst>
                                        <p:tav tm="0">
                                          <p:val>
                                            <p:fltVal val="0"/>
                                          </p:val>
                                        </p:tav>
                                        <p:tav tm="100000">
                                          <p:val>
                                            <p:strVal val="#ppt_w"/>
                                          </p:val>
                                        </p:tav>
                                      </p:tavLst>
                                    </p:anim>
                                    <p:anim calcmode="lin" valueType="num">
                                      <p:cBhvr>
                                        <p:cTn id="34" dur="1000" fill="hold"/>
                                        <p:tgtEl>
                                          <p:spTgt spid="15"/>
                                        </p:tgtEl>
                                        <p:attrNameLst>
                                          <p:attrName>ppt_h</p:attrName>
                                        </p:attrNameLst>
                                      </p:cBhvr>
                                      <p:tavLst>
                                        <p:tav tm="0">
                                          <p:val>
                                            <p:fltVal val="0"/>
                                          </p:val>
                                        </p:tav>
                                        <p:tav tm="100000">
                                          <p:val>
                                            <p:strVal val="#ppt_h"/>
                                          </p:val>
                                        </p:tav>
                                      </p:tavLst>
                                    </p:anim>
                                    <p:anim calcmode="lin" valueType="num">
                                      <p:cBhvr>
                                        <p:cTn id="35" dur="1000" fill="hold"/>
                                        <p:tgtEl>
                                          <p:spTgt spid="15"/>
                                        </p:tgtEl>
                                        <p:attrNameLst>
                                          <p:attrName>style.rotation</p:attrName>
                                        </p:attrNameLst>
                                      </p:cBhvr>
                                      <p:tavLst>
                                        <p:tav tm="0">
                                          <p:val>
                                            <p:fltVal val="90"/>
                                          </p:val>
                                        </p:tav>
                                        <p:tav tm="100000">
                                          <p:val>
                                            <p:fltVal val="0"/>
                                          </p:val>
                                        </p:tav>
                                      </p:tavLst>
                                    </p:anim>
                                    <p:animEffect transition="in" filter="fade">
                                      <p:cBhvr>
                                        <p:cTn id="36" dur="1000"/>
                                        <p:tgtEl>
                                          <p:spTgt spid="15"/>
                                        </p:tgtEl>
                                      </p:cBhvr>
                                    </p:animEffect>
                                  </p:childTnLst>
                                </p:cTn>
                              </p:par>
                              <p:par>
                                <p:cTn id="37" presetID="31"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p:cTn id="39" dur="1000" fill="hold"/>
                                        <p:tgtEl>
                                          <p:spTgt spid="14"/>
                                        </p:tgtEl>
                                        <p:attrNameLst>
                                          <p:attrName>ppt_w</p:attrName>
                                        </p:attrNameLst>
                                      </p:cBhvr>
                                      <p:tavLst>
                                        <p:tav tm="0">
                                          <p:val>
                                            <p:fltVal val="0"/>
                                          </p:val>
                                        </p:tav>
                                        <p:tav tm="100000">
                                          <p:val>
                                            <p:strVal val="#ppt_w"/>
                                          </p:val>
                                        </p:tav>
                                      </p:tavLst>
                                    </p:anim>
                                    <p:anim calcmode="lin" valueType="num">
                                      <p:cBhvr>
                                        <p:cTn id="40" dur="1000" fill="hold"/>
                                        <p:tgtEl>
                                          <p:spTgt spid="14"/>
                                        </p:tgtEl>
                                        <p:attrNameLst>
                                          <p:attrName>ppt_h</p:attrName>
                                        </p:attrNameLst>
                                      </p:cBhvr>
                                      <p:tavLst>
                                        <p:tav tm="0">
                                          <p:val>
                                            <p:fltVal val="0"/>
                                          </p:val>
                                        </p:tav>
                                        <p:tav tm="100000">
                                          <p:val>
                                            <p:strVal val="#ppt_h"/>
                                          </p:val>
                                        </p:tav>
                                      </p:tavLst>
                                    </p:anim>
                                    <p:anim calcmode="lin" valueType="num">
                                      <p:cBhvr>
                                        <p:cTn id="41" dur="1000" fill="hold"/>
                                        <p:tgtEl>
                                          <p:spTgt spid="14"/>
                                        </p:tgtEl>
                                        <p:attrNameLst>
                                          <p:attrName>style.rotation</p:attrName>
                                        </p:attrNameLst>
                                      </p:cBhvr>
                                      <p:tavLst>
                                        <p:tav tm="0">
                                          <p:val>
                                            <p:fltVal val="90"/>
                                          </p:val>
                                        </p:tav>
                                        <p:tav tm="100000">
                                          <p:val>
                                            <p:fltVal val="0"/>
                                          </p:val>
                                        </p:tav>
                                      </p:tavLst>
                                    </p:anim>
                                    <p:animEffect transition="in" filter="fade">
                                      <p:cBhvr>
                                        <p:cTn id="42" dur="1000"/>
                                        <p:tgtEl>
                                          <p:spTgt spid="14"/>
                                        </p:tgtEl>
                                      </p:cBhvr>
                                    </p:animEffect>
                                  </p:childTnLst>
                                </p:cTn>
                              </p:par>
                              <p:par>
                                <p:cTn id="43" presetID="31" presetClass="entr" presetSubtype="0" fill="hold" nodeType="with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p:cTn id="45" dur="1000" fill="hold"/>
                                        <p:tgtEl>
                                          <p:spTgt spid="12"/>
                                        </p:tgtEl>
                                        <p:attrNameLst>
                                          <p:attrName>ppt_w</p:attrName>
                                        </p:attrNameLst>
                                      </p:cBhvr>
                                      <p:tavLst>
                                        <p:tav tm="0">
                                          <p:val>
                                            <p:fltVal val="0"/>
                                          </p:val>
                                        </p:tav>
                                        <p:tav tm="100000">
                                          <p:val>
                                            <p:strVal val="#ppt_w"/>
                                          </p:val>
                                        </p:tav>
                                      </p:tavLst>
                                    </p:anim>
                                    <p:anim calcmode="lin" valueType="num">
                                      <p:cBhvr>
                                        <p:cTn id="46" dur="1000" fill="hold"/>
                                        <p:tgtEl>
                                          <p:spTgt spid="12"/>
                                        </p:tgtEl>
                                        <p:attrNameLst>
                                          <p:attrName>ppt_h</p:attrName>
                                        </p:attrNameLst>
                                      </p:cBhvr>
                                      <p:tavLst>
                                        <p:tav tm="0">
                                          <p:val>
                                            <p:fltVal val="0"/>
                                          </p:val>
                                        </p:tav>
                                        <p:tav tm="100000">
                                          <p:val>
                                            <p:strVal val="#ppt_h"/>
                                          </p:val>
                                        </p:tav>
                                      </p:tavLst>
                                    </p:anim>
                                    <p:anim calcmode="lin" valueType="num">
                                      <p:cBhvr>
                                        <p:cTn id="47" dur="1000" fill="hold"/>
                                        <p:tgtEl>
                                          <p:spTgt spid="12"/>
                                        </p:tgtEl>
                                        <p:attrNameLst>
                                          <p:attrName>style.rotation</p:attrName>
                                        </p:attrNameLst>
                                      </p:cBhvr>
                                      <p:tavLst>
                                        <p:tav tm="0">
                                          <p:val>
                                            <p:fltVal val="90"/>
                                          </p:val>
                                        </p:tav>
                                        <p:tav tm="100000">
                                          <p:val>
                                            <p:fltVal val="0"/>
                                          </p:val>
                                        </p:tav>
                                      </p:tavLst>
                                    </p:anim>
                                    <p:animEffect transition="in" filter="fade">
                                      <p:cBhvr>
                                        <p:cTn id="48" dur="1000"/>
                                        <p:tgtEl>
                                          <p:spTgt spid="12"/>
                                        </p:tgtEl>
                                      </p:cBhvr>
                                    </p:animEffect>
                                  </p:childTnLst>
                                </p:cTn>
                              </p:par>
                              <p:par>
                                <p:cTn id="49" presetID="31" presetClass="entr" presetSubtype="0" fill="hold" nodeType="with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p:cTn id="51" dur="1000" fill="hold"/>
                                        <p:tgtEl>
                                          <p:spTgt spid="13"/>
                                        </p:tgtEl>
                                        <p:attrNameLst>
                                          <p:attrName>ppt_w</p:attrName>
                                        </p:attrNameLst>
                                      </p:cBhvr>
                                      <p:tavLst>
                                        <p:tav tm="0">
                                          <p:val>
                                            <p:fltVal val="0"/>
                                          </p:val>
                                        </p:tav>
                                        <p:tav tm="100000">
                                          <p:val>
                                            <p:strVal val="#ppt_w"/>
                                          </p:val>
                                        </p:tav>
                                      </p:tavLst>
                                    </p:anim>
                                    <p:anim calcmode="lin" valueType="num">
                                      <p:cBhvr>
                                        <p:cTn id="52" dur="1000" fill="hold"/>
                                        <p:tgtEl>
                                          <p:spTgt spid="13"/>
                                        </p:tgtEl>
                                        <p:attrNameLst>
                                          <p:attrName>ppt_h</p:attrName>
                                        </p:attrNameLst>
                                      </p:cBhvr>
                                      <p:tavLst>
                                        <p:tav tm="0">
                                          <p:val>
                                            <p:fltVal val="0"/>
                                          </p:val>
                                        </p:tav>
                                        <p:tav tm="100000">
                                          <p:val>
                                            <p:strVal val="#ppt_h"/>
                                          </p:val>
                                        </p:tav>
                                      </p:tavLst>
                                    </p:anim>
                                    <p:anim calcmode="lin" valueType="num">
                                      <p:cBhvr>
                                        <p:cTn id="53" dur="1000" fill="hold"/>
                                        <p:tgtEl>
                                          <p:spTgt spid="13"/>
                                        </p:tgtEl>
                                        <p:attrNameLst>
                                          <p:attrName>style.rotation</p:attrName>
                                        </p:attrNameLst>
                                      </p:cBhvr>
                                      <p:tavLst>
                                        <p:tav tm="0">
                                          <p:val>
                                            <p:fltVal val="90"/>
                                          </p:val>
                                        </p:tav>
                                        <p:tav tm="100000">
                                          <p:val>
                                            <p:fltVal val="0"/>
                                          </p:val>
                                        </p:tav>
                                      </p:tavLst>
                                    </p:anim>
                                    <p:animEffect transition="in" filter="fade">
                                      <p:cBhvr>
                                        <p:cTn id="54" dur="1000"/>
                                        <p:tgtEl>
                                          <p:spTgt spid="13"/>
                                        </p:tgtEl>
                                      </p:cBhvr>
                                    </p:animEffect>
                                  </p:childTnLst>
                                </p:cTn>
                              </p:par>
                              <p:par>
                                <p:cTn id="55" presetID="31" presetClass="entr" presetSubtype="0" fill="hold"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p:cTn id="57" dur="1000" fill="hold"/>
                                        <p:tgtEl>
                                          <p:spTgt spid="17"/>
                                        </p:tgtEl>
                                        <p:attrNameLst>
                                          <p:attrName>ppt_w</p:attrName>
                                        </p:attrNameLst>
                                      </p:cBhvr>
                                      <p:tavLst>
                                        <p:tav tm="0">
                                          <p:val>
                                            <p:fltVal val="0"/>
                                          </p:val>
                                        </p:tav>
                                        <p:tav tm="100000">
                                          <p:val>
                                            <p:strVal val="#ppt_w"/>
                                          </p:val>
                                        </p:tav>
                                      </p:tavLst>
                                    </p:anim>
                                    <p:anim calcmode="lin" valueType="num">
                                      <p:cBhvr>
                                        <p:cTn id="58" dur="1000" fill="hold"/>
                                        <p:tgtEl>
                                          <p:spTgt spid="17"/>
                                        </p:tgtEl>
                                        <p:attrNameLst>
                                          <p:attrName>ppt_h</p:attrName>
                                        </p:attrNameLst>
                                      </p:cBhvr>
                                      <p:tavLst>
                                        <p:tav tm="0">
                                          <p:val>
                                            <p:fltVal val="0"/>
                                          </p:val>
                                        </p:tav>
                                        <p:tav tm="100000">
                                          <p:val>
                                            <p:strVal val="#ppt_h"/>
                                          </p:val>
                                        </p:tav>
                                      </p:tavLst>
                                    </p:anim>
                                    <p:anim calcmode="lin" valueType="num">
                                      <p:cBhvr>
                                        <p:cTn id="59" dur="1000" fill="hold"/>
                                        <p:tgtEl>
                                          <p:spTgt spid="17"/>
                                        </p:tgtEl>
                                        <p:attrNameLst>
                                          <p:attrName>style.rotation</p:attrName>
                                        </p:attrNameLst>
                                      </p:cBhvr>
                                      <p:tavLst>
                                        <p:tav tm="0">
                                          <p:val>
                                            <p:fltVal val="90"/>
                                          </p:val>
                                        </p:tav>
                                        <p:tav tm="100000">
                                          <p:val>
                                            <p:fltVal val="0"/>
                                          </p:val>
                                        </p:tav>
                                      </p:tavLst>
                                    </p:anim>
                                    <p:animEffect transition="in" filter="fade">
                                      <p:cBhvr>
                                        <p:cTn id="60" dur="1000"/>
                                        <p:tgtEl>
                                          <p:spTgt spid="17"/>
                                        </p:tgtEl>
                                      </p:cBhvr>
                                    </p:animEffect>
                                  </p:childTnLst>
                                </p:cTn>
                              </p:par>
                              <p:par>
                                <p:cTn id="61" presetID="31" presetClass="entr" presetSubtype="0" fill="hold" nodeType="withEffect">
                                  <p:stCondLst>
                                    <p:cond delay="0"/>
                                  </p:stCondLst>
                                  <p:childTnLst>
                                    <p:set>
                                      <p:cBhvr>
                                        <p:cTn id="62" dur="1" fill="hold">
                                          <p:stCondLst>
                                            <p:cond delay="0"/>
                                          </p:stCondLst>
                                        </p:cTn>
                                        <p:tgtEl>
                                          <p:spTgt spid="18"/>
                                        </p:tgtEl>
                                        <p:attrNameLst>
                                          <p:attrName>style.visibility</p:attrName>
                                        </p:attrNameLst>
                                      </p:cBhvr>
                                      <p:to>
                                        <p:strVal val="visible"/>
                                      </p:to>
                                    </p:set>
                                    <p:anim calcmode="lin" valueType="num">
                                      <p:cBhvr>
                                        <p:cTn id="63" dur="1000" fill="hold"/>
                                        <p:tgtEl>
                                          <p:spTgt spid="18"/>
                                        </p:tgtEl>
                                        <p:attrNameLst>
                                          <p:attrName>ppt_w</p:attrName>
                                        </p:attrNameLst>
                                      </p:cBhvr>
                                      <p:tavLst>
                                        <p:tav tm="0">
                                          <p:val>
                                            <p:fltVal val="0"/>
                                          </p:val>
                                        </p:tav>
                                        <p:tav tm="100000">
                                          <p:val>
                                            <p:strVal val="#ppt_w"/>
                                          </p:val>
                                        </p:tav>
                                      </p:tavLst>
                                    </p:anim>
                                    <p:anim calcmode="lin" valueType="num">
                                      <p:cBhvr>
                                        <p:cTn id="64" dur="1000" fill="hold"/>
                                        <p:tgtEl>
                                          <p:spTgt spid="18"/>
                                        </p:tgtEl>
                                        <p:attrNameLst>
                                          <p:attrName>ppt_h</p:attrName>
                                        </p:attrNameLst>
                                      </p:cBhvr>
                                      <p:tavLst>
                                        <p:tav tm="0">
                                          <p:val>
                                            <p:fltVal val="0"/>
                                          </p:val>
                                        </p:tav>
                                        <p:tav tm="100000">
                                          <p:val>
                                            <p:strVal val="#ppt_h"/>
                                          </p:val>
                                        </p:tav>
                                      </p:tavLst>
                                    </p:anim>
                                    <p:anim calcmode="lin" valueType="num">
                                      <p:cBhvr>
                                        <p:cTn id="65" dur="1000" fill="hold"/>
                                        <p:tgtEl>
                                          <p:spTgt spid="18"/>
                                        </p:tgtEl>
                                        <p:attrNameLst>
                                          <p:attrName>style.rotation</p:attrName>
                                        </p:attrNameLst>
                                      </p:cBhvr>
                                      <p:tavLst>
                                        <p:tav tm="0">
                                          <p:val>
                                            <p:fltVal val="90"/>
                                          </p:val>
                                        </p:tav>
                                        <p:tav tm="100000">
                                          <p:val>
                                            <p:fltVal val="0"/>
                                          </p:val>
                                        </p:tav>
                                      </p:tavLst>
                                    </p:anim>
                                    <p:animEffect transition="in" filter="fade">
                                      <p:cBhvr>
                                        <p:cTn id="66" dur="1000"/>
                                        <p:tgtEl>
                                          <p:spTgt spid="18"/>
                                        </p:tgtEl>
                                      </p:cBhvr>
                                    </p:animEffect>
                                  </p:childTnLst>
                                </p:cTn>
                              </p:par>
                              <p:par>
                                <p:cTn id="67" presetID="31" presetClass="entr" presetSubtype="0"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anim calcmode="lin" valueType="num">
                                      <p:cBhvr>
                                        <p:cTn id="69" dur="1000" fill="hold"/>
                                        <p:tgtEl>
                                          <p:spTgt spid="23"/>
                                        </p:tgtEl>
                                        <p:attrNameLst>
                                          <p:attrName>ppt_w</p:attrName>
                                        </p:attrNameLst>
                                      </p:cBhvr>
                                      <p:tavLst>
                                        <p:tav tm="0">
                                          <p:val>
                                            <p:fltVal val="0"/>
                                          </p:val>
                                        </p:tav>
                                        <p:tav tm="100000">
                                          <p:val>
                                            <p:strVal val="#ppt_w"/>
                                          </p:val>
                                        </p:tav>
                                      </p:tavLst>
                                    </p:anim>
                                    <p:anim calcmode="lin" valueType="num">
                                      <p:cBhvr>
                                        <p:cTn id="70" dur="1000" fill="hold"/>
                                        <p:tgtEl>
                                          <p:spTgt spid="23"/>
                                        </p:tgtEl>
                                        <p:attrNameLst>
                                          <p:attrName>ppt_h</p:attrName>
                                        </p:attrNameLst>
                                      </p:cBhvr>
                                      <p:tavLst>
                                        <p:tav tm="0">
                                          <p:val>
                                            <p:fltVal val="0"/>
                                          </p:val>
                                        </p:tav>
                                        <p:tav tm="100000">
                                          <p:val>
                                            <p:strVal val="#ppt_h"/>
                                          </p:val>
                                        </p:tav>
                                      </p:tavLst>
                                    </p:anim>
                                    <p:anim calcmode="lin" valueType="num">
                                      <p:cBhvr>
                                        <p:cTn id="71" dur="1000" fill="hold"/>
                                        <p:tgtEl>
                                          <p:spTgt spid="23"/>
                                        </p:tgtEl>
                                        <p:attrNameLst>
                                          <p:attrName>style.rotation</p:attrName>
                                        </p:attrNameLst>
                                      </p:cBhvr>
                                      <p:tavLst>
                                        <p:tav tm="0">
                                          <p:val>
                                            <p:fltVal val="90"/>
                                          </p:val>
                                        </p:tav>
                                        <p:tav tm="100000">
                                          <p:val>
                                            <p:fltVal val="0"/>
                                          </p:val>
                                        </p:tav>
                                      </p:tavLst>
                                    </p:anim>
                                    <p:animEffect transition="in" filter="fade">
                                      <p:cBhvr>
                                        <p:cTn id="72" dur="1000"/>
                                        <p:tgtEl>
                                          <p:spTgt spid="23"/>
                                        </p:tgtEl>
                                      </p:cBhvr>
                                    </p:animEffect>
                                  </p:childTnLst>
                                </p:cTn>
                              </p:par>
                              <p:par>
                                <p:cTn id="73" presetID="31" presetClass="entr" presetSubtype="0" fill="hold" nodeType="withEffect">
                                  <p:stCondLst>
                                    <p:cond delay="0"/>
                                  </p:stCondLst>
                                  <p:childTnLst>
                                    <p:set>
                                      <p:cBhvr>
                                        <p:cTn id="74" dur="1" fill="hold">
                                          <p:stCondLst>
                                            <p:cond delay="0"/>
                                          </p:stCondLst>
                                        </p:cTn>
                                        <p:tgtEl>
                                          <p:spTgt spid="11"/>
                                        </p:tgtEl>
                                        <p:attrNameLst>
                                          <p:attrName>style.visibility</p:attrName>
                                        </p:attrNameLst>
                                      </p:cBhvr>
                                      <p:to>
                                        <p:strVal val="visible"/>
                                      </p:to>
                                    </p:set>
                                    <p:anim calcmode="lin" valueType="num">
                                      <p:cBhvr>
                                        <p:cTn id="75" dur="1000" fill="hold"/>
                                        <p:tgtEl>
                                          <p:spTgt spid="11"/>
                                        </p:tgtEl>
                                        <p:attrNameLst>
                                          <p:attrName>ppt_w</p:attrName>
                                        </p:attrNameLst>
                                      </p:cBhvr>
                                      <p:tavLst>
                                        <p:tav tm="0">
                                          <p:val>
                                            <p:fltVal val="0"/>
                                          </p:val>
                                        </p:tav>
                                        <p:tav tm="100000">
                                          <p:val>
                                            <p:strVal val="#ppt_w"/>
                                          </p:val>
                                        </p:tav>
                                      </p:tavLst>
                                    </p:anim>
                                    <p:anim calcmode="lin" valueType="num">
                                      <p:cBhvr>
                                        <p:cTn id="76" dur="1000" fill="hold"/>
                                        <p:tgtEl>
                                          <p:spTgt spid="11"/>
                                        </p:tgtEl>
                                        <p:attrNameLst>
                                          <p:attrName>ppt_h</p:attrName>
                                        </p:attrNameLst>
                                      </p:cBhvr>
                                      <p:tavLst>
                                        <p:tav tm="0">
                                          <p:val>
                                            <p:fltVal val="0"/>
                                          </p:val>
                                        </p:tav>
                                        <p:tav tm="100000">
                                          <p:val>
                                            <p:strVal val="#ppt_h"/>
                                          </p:val>
                                        </p:tav>
                                      </p:tavLst>
                                    </p:anim>
                                    <p:anim calcmode="lin" valueType="num">
                                      <p:cBhvr>
                                        <p:cTn id="77" dur="1000" fill="hold"/>
                                        <p:tgtEl>
                                          <p:spTgt spid="11"/>
                                        </p:tgtEl>
                                        <p:attrNameLst>
                                          <p:attrName>style.rotation</p:attrName>
                                        </p:attrNameLst>
                                      </p:cBhvr>
                                      <p:tavLst>
                                        <p:tav tm="0">
                                          <p:val>
                                            <p:fltVal val="90"/>
                                          </p:val>
                                        </p:tav>
                                        <p:tav tm="100000">
                                          <p:val>
                                            <p:fltVal val="0"/>
                                          </p:val>
                                        </p:tav>
                                      </p:tavLst>
                                    </p:anim>
                                    <p:animEffect transition="in" filter="fade">
                                      <p:cBhvr>
                                        <p:cTn id="78" dur="1000"/>
                                        <p:tgtEl>
                                          <p:spTgt spid="11"/>
                                        </p:tgtEl>
                                      </p:cBhvr>
                                    </p:animEffect>
                                  </p:childTnLst>
                                </p:cTn>
                              </p:par>
                              <p:par>
                                <p:cTn id="79" presetID="31" presetClass="entr" presetSubtype="0" fill="hold" grpId="0" nodeType="withEffect">
                                  <p:stCondLst>
                                    <p:cond delay="0"/>
                                  </p:stCondLst>
                                  <p:childTnLst>
                                    <p:set>
                                      <p:cBhvr>
                                        <p:cTn id="80" dur="1" fill="hold">
                                          <p:stCondLst>
                                            <p:cond delay="0"/>
                                          </p:stCondLst>
                                        </p:cTn>
                                        <p:tgtEl>
                                          <p:spTgt spid="22"/>
                                        </p:tgtEl>
                                        <p:attrNameLst>
                                          <p:attrName>style.visibility</p:attrName>
                                        </p:attrNameLst>
                                      </p:cBhvr>
                                      <p:to>
                                        <p:strVal val="visible"/>
                                      </p:to>
                                    </p:set>
                                    <p:anim calcmode="lin" valueType="num">
                                      <p:cBhvr>
                                        <p:cTn id="81" dur="1000" fill="hold"/>
                                        <p:tgtEl>
                                          <p:spTgt spid="22"/>
                                        </p:tgtEl>
                                        <p:attrNameLst>
                                          <p:attrName>ppt_w</p:attrName>
                                        </p:attrNameLst>
                                      </p:cBhvr>
                                      <p:tavLst>
                                        <p:tav tm="0">
                                          <p:val>
                                            <p:fltVal val="0"/>
                                          </p:val>
                                        </p:tav>
                                        <p:tav tm="100000">
                                          <p:val>
                                            <p:strVal val="#ppt_w"/>
                                          </p:val>
                                        </p:tav>
                                      </p:tavLst>
                                    </p:anim>
                                    <p:anim calcmode="lin" valueType="num">
                                      <p:cBhvr>
                                        <p:cTn id="82" dur="1000" fill="hold"/>
                                        <p:tgtEl>
                                          <p:spTgt spid="22"/>
                                        </p:tgtEl>
                                        <p:attrNameLst>
                                          <p:attrName>ppt_h</p:attrName>
                                        </p:attrNameLst>
                                      </p:cBhvr>
                                      <p:tavLst>
                                        <p:tav tm="0">
                                          <p:val>
                                            <p:fltVal val="0"/>
                                          </p:val>
                                        </p:tav>
                                        <p:tav tm="100000">
                                          <p:val>
                                            <p:strVal val="#ppt_h"/>
                                          </p:val>
                                        </p:tav>
                                      </p:tavLst>
                                    </p:anim>
                                    <p:anim calcmode="lin" valueType="num">
                                      <p:cBhvr>
                                        <p:cTn id="83" dur="1000" fill="hold"/>
                                        <p:tgtEl>
                                          <p:spTgt spid="22"/>
                                        </p:tgtEl>
                                        <p:attrNameLst>
                                          <p:attrName>style.rotation</p:attrName>
                                        </p:attrNameLst>
                                      </p:cBhvr>
                                      <p:tavLst>
                                        <p:tav tm="0">
                                          <p:val>
                                            <p:fltVal val="90"/>
                                          </p:val>
                                        </p:tav>
                                        <p:tav tm="100000">
                                          <p:val>
                                            <p:fltVal val="0"/>
                                          </p:val>
                                        </p:tav>
                                      </p:tavLst>
                                    </p:anim>
                                    <p:animEffect transition="in" filter="fade">
                                      <p:cBhvr>
                                        <p:cTn id="84" dur="1000"/>
                                        <p:tgtEl>
                                          <p:spTgt spid="22"/>
                                        </p:tgtEl>
                                      </p:cBhvr>
                                    </p:animEffect>
                                  </p:childTnLst>
                                </p:cTn>
                              </p:par>
                              <p:par>
                                <p:cTn id="85" presetID="31" presetClass="entr" presetSubtype="0" fill="hold" nodeType="withEffect">
                                  <p:stCondLst>
                                    <p:cond delay="0"/>
                                  </p:stCondLst>
                                  <p:childTnLst>
                                    <p:set>
                                      <p:cBhvr>
                                        <p:cTn id="86" dur="1" fill="hold">
                                          <p:stCondLst>
                                            <p:cond delay="0"/>
                                          </p:stCondLst>
                                        </p:cTn>
                                        <p:tgtEl>
                                          <p:spTgt spid="16"/>
                                        </p:tgtEl>
                                        <p:attrNameLst>
                                          <p:attrName>style.visibility</p:attrName>
                                        </p:attrNameLst>
                                      </p:cBhvr>
                                      <p:to>
                                        <p:strVal val="visible"/>
                                      </p:to>
                                    </p:set>
                                    <p:anim calcmode="lin" valueType="num">
                                      <p:cBhvr>
                                        <p:cTn id="87" dur="1000" fill="hold"/>
                                        <p:tgtEl>
                                          <p:spTgt spid="16"/>
                                        </p:tgtEl>
                                        <p:attrNameLst>
                                          <p:attrName>ppt_w</p:attrName>
                                        </p:attrNameLst>
                                      </p:cBhvr>
                                      <p:tavLst>
                                        <p:tav tm="0">
                                          <p:val>
                                            <p:fltVal val="0"/>
                                          </p:val>
                                        </p:tav>
                                        <p:tav tm="100000">
                                          <p:val>
                                            <p:strVal val="#ppt_w"/>
                                          </p:val>
                                        </p:tav>
                                      </p:tavLst>
                                    </p:anim>
                                    <p:anim calcmode="lin" valueType="num">
                                      <p:cBhvr>
                                        <p:cTn id="88" dur="1000" fill="hold"/>
                                        <p:tgtEl>
                                          <p:spTgt spid="16"/>
                                        </p:tgtEl>
                                        <p:attrNameLst>
                                          <p:attrName>ppt_h</p:attrName>
                                        </p:attrNameLst>
                                      </p:cBhvr>
                                      <p:tavLst>
                                        <p:tav tm="0">
                                          <p:val>
                                            <p:fltVal val="0"/>
                                          </p:val>
                                        </p:tav>
                                        <p:tav tm="100000">
                                          <p:val>
                                            <p:strVal val="#ppt_h"/>
                                          </p:val>
                                        </p:tav>
                                      </p:tavLst>
                                    </p:anim>
                                    <p:anim calcmode="lin" valueType="num">
                                      <p:cBhvr>
                                        <p:cTn id="89" dur="1000" fill="hold"/>
                                        <p:tgtEl>
                                          <p:spTgt spid="16"/>
                                        </p:tgtEl>
                                        <p:attrNameLst>
                                          <p:attrName>style.rotation</p:attrName>
                                        </p:attrNameLst>
                                      </p:cBhvr>
                                      <p:tavLst>
                                        <p:tav tm="0">
                                          <p:val>
                                            <p:fltVal val="90"/>
                                          </p:val>
                                        </p:tav>
                                        <p:tav tm="100000">
                                          <p:val>
                                            <p:fltVal val="0"/>
                                          </p:val>
                                        </p:tav>
                                      </p:tavLst>
                                    </p:anim>
                                    <p:animEffect transition="in" filter="fade">
                                      <p:cBhvr>
                                        <p:cTn id="90"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0" grpId="0" animBg="1"/>
      <p:bldP spid="19" grpId="0"/>
      <p:bldP spid="22" grpId="0" animBg="1"/>
      <p:bldP spid="23"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4B1F3059-1C5D-4027-A664-6197D573F006}"/>
              </a:ext>
            </a:extLst>
          </p:cNvPr>
          <p:cNvSpPr/>
          <p:nvPr/>
        </p:nvSpPr>
        <p:spPr>
          <a:xfrm>
            <a:off x="-12700" y="-12700"/>
            <a:ext cx="3505200" cy="6883400"/>
          </a:xfrm>
          <a:custGeom>
            <a:avLst/>
            <a:gdLst>
              <a:gd name="connsiteX0" fmla="*/ 12700 w 3505200"/>
              <a:gd name="connsiteY0" fmla="*/ 12700 h 6883400"/>
              <a:gd name="connsiteX1" fmla="*/ 3505200 w 3505200"/>
              <a:gd name="connsiteY1" fmla="*/ 0 h 6883400"/>
              <a:gd name="connsiteX2" fmla="*/ 1663700 w 3505200"/>
              <a:gd name="connsiteY2" fmla="*/ 6883400 h 6883400"/>
              <a:gd name="connsiteX3" fmla="*/ 0 w 3505200"/>
              <a:gd name="connsiteY3" fmla="*/ 6883400 h 6883400"/>
              <a:gd name="connsiteX4" fmla="*/ 12700 w 35052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5200" h="6883400">
                <a:moveTo>
                  <a:pt x="12700" y="12700"/>
                </a:moveTo>
                <a:lnTo>
                  <a:pt x="3505200" y="0"/>
                </a:lnTo>
                <a:lnTo>
                  <a:pt x="1663700" y="6883400"/>
                </a:lnTo>
                <a:lnTo>
                  <a:pt x="0" y="6883400"/>
                </a:lnTo>
                <a:cubicBezTo>
                  <a:pt x="4233" y="4593167"/>
                  <a:pt x="8467" y="2302933"/>
                  <a:pt x="12700" y="12700"/>
                </a:cubicBez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
            <a:extLst>
              <a:ext uri="{FF2B5EF4-FFF2-40B4-BE49-F238E27FC236}">
                <a16:creationId xmlns:a16="http://schemas.microsoft.com/office/drawing/2014/main" id="{D71ECB3D-DFC8-48C2-8F5A-2F57B29A057A}"/>
              </a:ext>
            </a:extLst>
          </p:cNvPr>
          <p:cNvSpPr/>
          <p:nvPr/>
        </p:nvSpPr>
        <p:spPr>
          <a:xfrm>
            <a:off x="1651000" y="-25400"/>
            <a:ext cx="10071100" cy="6908800"/>
          </a:xfrm>
          <a:custGeom>
            <a:avLst/>
            <a:gdLst>
              <a:gd name="connsiteX0" fmla="*/ 1828800 w 10071100"/>
              <a:gd name="connsiteY0" fmla="*/ 0 h 6908800"/>
              <a:gd name="connsiteX1" fmla="*/ 0 w 10071100"/>
              <a:gd name="connsiteY1" fmla="*/ 6908800 h 6908800"/>
              <a:gd name="connsiteX2" fmla="*/ 10071100 w 10071100"/>
              <a:gd name="connsiteY2" fmla="*/ 6896100 h 6908800"/>
              <a:gd name="connsiteX3" fmla="*/ 6083300 w 10071100"/>
              <a:gd name="connsiteY3" fmla="*/ 25400 h 6908800"/>
              <a:gd name="connsiteX4" fmla="*/ 1828800 w 10071100"/>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1100" h="6908800">
                <a:moveTo>
                  <a:pt x="1828800" y="0"/>
                </a:moveTo>
                <a:lnTo>
                  <a:pt x="0" y="6908800"/>
                </a:lnTo>
                <a:lnTo>
                  <a:pt x="10071100" y="6896100"/>
                </a:lnTo>
                <a:lnTo>
                  <a:pt x="6083300" y="25400"/>
                </a:lnTo>
                <a:lnTo>
                  <a:pt x="1828800" y="0"/>
                </a:lnTo>
                <a:close/>
              </a:path>
            </a:pathLst>
          </a:custGeom>
          <a:solidFill>
            <a:srgbClr val="F6B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任意多边形: 形状 5">
            <a:extLst>
              <a:ext uri="{FF2B5EF4-FFF2-40B4-BE49-F238E27FC236}">
                <a16:creationId xmlns:a16="http://schemas.microsoft.com/office/drawing/2014/main" id="{308E788A-80AE-44B3-A0C3-815597C500CB}"/>
              </a:ext>
            </a:extLst>
          </p:cNvPr>
          <p:cNvSpPr/>
          <p:nvPr/>
        </p:nvSpPr>
        <p:spPr>
          <a:xfrm>
            <a:off x="7737475" y="-12700"/>
            <a:ext cx="4467225" cy="6899275"/>
          </a:xfrm>
          <a:custGeom>
            <a:avLst/>
            <a:gdLst>
              <a:gd name="connsiteX0" fmla="*/ 0 w 4457700"/>
              <a:gd name="connsiteY0" fmla="*/ 0 h 6896100"/>
              <a:gd name="connsiteX1" fmla="*/ 4457700 w 4457700"/>
              <a:gd name="connsiteY1" fmla="*/ 12700 h 6896100"/>
              <a:gd name="connsiteX2" fmla="*/ 4457700 w 4457700"/>
              <a:gd name="connsiteY2" fmla="*/ 6896100 h 6896100"/>
              <a:gd name="connsiteX3" fmla="*/ 4000500 w 4457700"/>
              <a:gd name="connsiteY3" fmla="*/ 6883400 h 6896100"/>
              <a:gd name="connsiteX4" fmla="*/ 0 w 4457700"/>
              <a:gd name="connsiteY4" fmla="*/ 0 h 6896100"/>
              <a:gd name="connsiteX0" fmla="*/ 0 w 4457700"/>
              <a:gd name="connsiteY0" fmla="*/ 0 h 6911975"/>
              <a:gd name="connsiteX1" fmla="*/ 4457700 w 4457700"/>
              <a:gd name="connsiteY1" fmla="*/ 12700 h 6911975"/>
              <a:gd name="connsiteX2" fmla="*/ 4457700 w 4457700"/>
              <a:gd name="connsiteY2" fmla="*/ 6896100 h 6911975"/>
              <a:gd name="connsiteX3" fmla="*/ 3981450 w 4457700"/>
              <a:gd name="connsiteY3" fmla="*/ 6911975 h 6911975"/>
              <a:gd name="connsiteX4" fmla="*/ 0 w 4457700"/>
              <a:gd name="connsiteY4" fmla="*/ 0 h 6911975"/>
              <a:gd name="connsiteX0" fmla="*/ 0 w 4448175"/>
              <a:gd name="connsiteY0" fmla="*/ 34925 h 6899275"/>
              <a:gd name="connsiteX1" fmla="*/ 4448175 w 4448175"/>
              <a:gd name="connsiteY1" fmla="*/ 0 h 6899275"/>
              <a:gd name="connsiteX2" fmla="*/ 4448175 w 4448175"/>
              <a:gd name="connsiteY2" fmla="*/ 6883400 h 6899275"/>
              <a:gd name="connsiteX3" fmla="*/ 3971925 w 4448175"/>
              <a:gd name="connsiteY3" fmla="*/ 6899275 h 6899275"/>
              <a:gd name="connsiteX4" fmla="*/ 0 w 4448175"/>
              <a:gd name="connsiteY4" fmla="*/ 34925 h 6899275"/>
              <a:gd name="connsiteX0" fmla="*/ 0 w 4467225"/>
              <a:gd name="connsiteY0" fmla="*/ 6350 h 6899275"/>
              <a:gd name="connsiteX1" fmla="*/ 4467225 w 4467225"/>
              <a:gd name="connsiteY1" fmla="*/ 0 h 6899275"/>
              <a:gd name="connsiteX2" fmla="*/ 4467225 w 4467225"/>
              <a:gd name="connsiteY2" fmla="*/ 6883400 h 6899275"/>
              <a:gd name="connsiteX3" fmla="*/ 3990975 w 4467225"/>
              <a:gd name="connsiteY3" fmla="*/ 6899275 h 6899275"/>
              <a:gd name="connsiteX4" fmla="*/ 0 w 4467225"/>
              <a:gd name="connsiteY4" fmla="*/ 6350 h 689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7225" h="6899275">
                <a:moveTo>
                  <a:pt x="0" y="6350"/>
                </a:moveTo>
                <a:lnTo>
                  <a:pt x="4467225" y="0"/>
                </a:lnTo>
                <a:lnTo>
                  <a:pt x="4467225" y="6883400"/>
                </a:lnTo>
                <a:lnTo>
                  <a:pt x="3990975" y="6899275"/>
                </a:lnTo>
                <a:lnTo>
                  <a:pt x="0" y="6350"/>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6">
            <a:extLst>
              <a:ext uri="{FF2B5EF4-FFF2-40B4-BE49-F238E27FC236}">
                <a16:creationId xmlns:a16="http://schemas.microsoft.com/office/drawing/2014/main" id="{D7613381-F828-4CF3-8E77-C82AFD27146E}"/>
              </a:ext>
            </a:extLst>
          </p:cNvPr>
          <p:cNvGrpSpPr/>
          <p:nvPr/>
        </p:nvGrpSpPr>
        <p:grpSpPr>
          <a:xfrm>
            <a:off x="461736" y="336783"/>
            <a:ext cx="11260364" cy="6066967"/>
            <a:chOff x="461736" y="336783"/>
            <a:chExt cx="11260364" cy="6066967"/>
          </a:xfrm>
        </p:grpSpPr>
        <p:sp>
          <p:nvSpPr>
            <p:cNvPr id="8" name="矩形: 圆角 7">
              <a:extLst>
                <a:ext uri="{FF2B5EF4-FFF2-40B4-BE49-F238E27FC236}">
                  <a16:creationId xmlns:a16="http://schemas.microsoft.com/office/drawing/2014/main" id="{B2E6F996-B125-43A3-A5AF-E0E75C6C716F}"/>
                </a:ext>
              </a:extLst>
            </p:cNvPr>
            <p:cNvSpPr/>
            <p:nvPr/>
          </p:nvSpPr>
          <p:spPr>
            <a:xfrm>
              <a:off x="461736" y="336783"/>
              <a:ext cx="11260364" cy="6066967"/>
            </a:xfrm>
            <a:prstGeom prst="roundRect">
              <a:avLst>
                <a:gd name="adj" fmla="val 1595"/>
              </a:avLst>
            </a:prstGeom>
            <a:solidFill>
              <a:schemeClr val="bg1"/>
            </a:solidFill>
            <a:ln>
              <a:noFill/>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圆角 8">
              <a:extLst>
                <a:ext uri="{FF2B5EF4-FFF2-40B4-BE49-F238E27FC236}">
                  <a16:creationId xmlns:a16="http://schemas.microsoft.com/office/drawing/2014/main" id="{1E9BDDCD-6382-459D-958F-775801A6FA9E}"/>
                </a:ext>
              </a:extLst>
            </p:cNvPr>
            <p:cNvSpPr/>
            <p:nvPr/>
          </p:nvSpPr>
          <p:spPr>
            <a:xfrm>
              <a:off x="798286" y="624115"/>
              <a:ext cx="10580913" cy="5471886"/>
            </a:xfrm>
            <a:prstGeom prst="roundRect">
              <a:avLst>
                <a:gd name="adj" fmla="val 1595"/>
              </a:avLst>
            </a:prstGeom>
            <a:noFill/>
            <a:ln w="15875">
              <a:solidFill>
                <a:schemeClr val="tx1">
                  <a:lumMod val="95000"/>
                  <a:lumOff val="5000"/>
                </a:schemeClr>
              </a:solidFill>
              <a:prstDash val="dash"/>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13" name="图片 12">
            <a:extLst>
              <a:ext uri="{FF2B5EF4-FFF2-40B4-BE49-F238E27FC236}">
                <a16:creationId xmlns:a16="http://schemas.microsoft.com/office/drawing/2014/main" id="{88479DFB-F5AE-43B6-9ECC-7725300D62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955562" y="788456"/>
            <a:ext cx="538163" cy="404813"/>
          </a:xfrm>
          <a:prstGeom prst="rect">
            <a:avLst/>
          </a:prstGeom>
        </p:spPr>
      </p:pic>
      <p:graphicFrame>
        <p:nvGraphicFramePr>
          <p:cNvPr id="14" name="表格 3">
            <a:extLst>
              <a:ext uri="{FF2B5EF4-FFF2-40B4-BE49-F238E27FC236}">
                <a16:creationId xmlns:a16="http://schemas.microsoft.com/office/drawing/2014/main" id="{462DE0CF-7817-9650-9F87-FA775C3A28C8}"/>
              </a:ext>
            </a:extLst>
          </p:cNvPr>
          <p:cNvGraphicFramePr>
            <a:graphicFrameLocks noGrp="1"/>
          </p:cNvGraphicFramePr>
          <p:nvPr>
            <p:extLst>
              <p:ext uri="{D42A27DB-BD31-4B8C-83A1-F6EECF244321}">
                <p14:modId xmlns:p14="http://schemas.microsoft.com/office/powerpoint/2010/main" val="1788401873"/>
              </p:ext>
            </p:extLst>
          </p:nvPr>
        </p:nvGraphicFramePr>
        <p:xfrm>
          <a:off x="1168400" y="1112621"/>
          <a:ext cx="9865096" cy="4788260"/>
        </p:xfrm>
        <a:graphic>
          <a:graphicData uri="http://schemas.openxmlformats.org/drawingml/2006/table">
            <a:tbl>
              <a:tblPr firstRow="1" bandRow="1">
                <a:tableStyleId>{5C22544A-7EE6-4342-B048-85BDC9FD1C3A}</a:tableStyleId>
              </a:tblPr>
              <a:tblGrid>
                <a:gridCol w="2466274">
                  <a:extLst>
                    <a:ext uri="{9D8B030D-6E8A-4147-A177-3AD203B41FA5}">
                      <a16:colId xmlns:a16="http://schemas.microsoft.com/office/drawing/2014/main" val="3962270520"/>
                    </a:ext>
                  </a:extLst>
                </a:gridCol>
                <a:gridCol w="2466274">
                  <a:extLst>
                    <a:ext uri="{9D8B030D-6E8A-4147-A177-3AD203B41FA5}">
                      <a16:colId xmlns:a16="http://schemas.microsoft.com/office/drawing/2014/main" val="3958064631"/>
                    </a:ext>
                  </a:extLst>
                </a:gridCol>
                <a:gridCol w="1404156">
                  <a:extLst>
                    <a:ext uri="{9D8B030D-6E8A-4147-A177-3AD203B41FA5}">
                      <a16:colId xmlns:a16="http://schemas.microsoft.com/office/drawing/2014/main" val="1440964151"/>
                    </a:ext>
                  </a:extLst>
                </a:gridCol>
                <a:gridCol w="1512168">
                  <a:extLst>
                    <a:ext uri="{9D8B030D-6E8A-4147-A177-3AD203B41FA5}">
                      <a16:colId xmlns:a16="http://schemas.microsoft.com/office/drawing/2014/main" val="589424005"/>
                    </a:ext>
                  </a:extLst>
                </a:gridCol>
                <a:gridCol w="2016224">
                  <a:extLst>
                    <a:ext uri="{9D8B030D-6E8A-4147-A177-3AD203B41FA5}">
                      <a16:colId xmlns:a16="http://schemas.microsoft.com/office/drawing/2014/main" val="1347913982"/>
                    </a:ext>
                  </a:extLst>
                </a:gridCol>
              </a:tblGrid>
              <a:tr h="774772">
                <a:tc>
                  <a:txBody>
                    <a:bodyPr/>
                    <a:lstStyle/>
                    <a:p>
                      <a:endParaRPr lang="zh-CN" altLang="en-US" dirty="0"/>
                    </a:p>
                  </a:txBody>
                  <a:tcPr/>
                </a:tc>
                <a:tc>
                  <a:txBody>
                    <a:bodyPr/>
                    <a:lstStyle/>
                    <a:p>
                      <a:r>
                        <a:rPr lang="zh-CN" altLang="en-US" dirty="0"/>
                        <a:t>任务</a:t>
                      </a:r>
                      <a:r>
                        <a:rPr lang="en-US" altLang="zh-CN" dirty="0"/>
                        <a:t>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任务</a:t>
                      </a:r>
                      <a:r>
                        <a:rPr lang="en-US" altLang="zh-CN" dirty="0"/>
                        <a:t>2</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任务</a:t>
                      </a:r>
                      <a:r>
                        <a:rPr lang="en-US" altLang="zh-CN" dirty="0"/>
                        <a:t>3</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任务</a:t>
                      </a:r>
                      <a:r>
                        <a:rPr lang="en-US" altLang="zh-CN" dirty="0"/>
                        <a:t>4</a:t>
                      </a:r>
                      <a:endParaRPr lang="zh-CN" altLang="en-US" dirty="0"/>
                    </a:p>
                  </a:txBody>
                  <a:tcPr/>
                </a:tc>
                <a:extLst>
                  <a:ext uri="{0D108BD9-81ED-4DB2-BD59-A6C34878D82A}">
                    <a16:rowId xmlns:a16="http://schemas.microsoft.com/office/drawing/2014/main" val="1416607320"/>
                  </a:ext>
                </a:extLst>
              </a:tr>
              <a:tr h="774772">
                <a:tc>
                  <a:txBody>
                    <a:bodyPr/>
                    <a:lstStyle/>
                    <a:p>
                      <a:r>
                        <a:rPr lang="zh-CN" altLang="en-US"/>
                        <a:t>吴联想</a:t>
                      </a:r>
                      <a:endParaRPr lang="zh-CN" altLang="en-US" dirty="0"/>
                    </a:p>
                  </a:txBody>
                  <a:tcPr/>
                </a:tc>
                <a:tc>
                  <a:txBody>
                    <a:bodyPr/>
                    <a:lstStyle/>
                    <a:p>
                      <a:r>
                        <a:rPr lang="zh-CN" altLang="en-US" dirty="0"/>
                        <a:t>需求管理工具</a:t>
                      </a:r>
                    </a:p>
                  </a:txBody>
                  <a:tcPr/>
                </a:tc>
                <a:tc>
                  <a:txBody>
                    <a:bodyPr/>
                    <a:lstStyle/>
                    <a:p>
                      <a:r>
                        <a:rPr lang="en-US" altLang="zh-CN" dirty="0"/>
                        <a:t>CCB</a:t>
                      </a:r>
                      <a:endParaRPr lang="zh-CN" altLang="en-US" dirty="0"/>
                    </a:p>
                  </a:txBody>
                  <a:tcPr/>
                </a:tc>
                <a:tc>
                  <a:txBody>
                    <a:bodyPr/>
                    <a:lstStyle/>
                    <a:p>
                      <a:r>
                        <a:rPr lang="zh-CN" altLang="en-US" dirty="0"/>
                        <a:t>内部评审</a:t>
                      </a:r>
                    </a:p>
                  </a:txBody>
                  <a:tcPr/>
                </a:tc>
                <a:tc>
                  <a:txBody>
                    <a:bodyPr/>
                    <a:lstStyle/>
                    <a:p>
                      <a:r>
                        <a:rPr lang="zh-CN" altLang="en-US" dirty="0"/>
                        <a:t>变更申请报告</a:t>
                      </a:r>
                      <a:r>
                        <a:rPr lang="en-US" altLang="zh-CN" dirty="0"/>
                        <a:t>/</a:t>
                      </a:r>
                      <a:r>
                        <a:rPr lang="zh-CN" altLang="en-US" dirty="0"/>
                        <a:t>影响分析</a:t>
                      </a:r>
                    </a:p>
                  </a:txBody>
                  <a:tcPr/>
                </a:tc>
                <a:extLst>
                  <a:ext uri="{0D108BD9-81ED-4DB2-BD59-A6C34878D82A}">
                    <a16:rowId xmlns:a16="http://schemas.microsoft.com/office/drawing/2014/main" val="2655776751"/>
                  </a:ext>
                </a:extLst>
              </a:tr>
              <a:tr h="774772">
                <a:tc>
                  <a:txBody>
                    <a:bodyPr/>
                    <a:lstStyle/>
                    <a:p>
                      <a:r>
                        <a:rPr lang="zh-CN" altLang="en-US" dirty="0"/>
                        <a:t>郑航舰</a:t>
                      </a:r>
                    </a:p>
                  </a:txBody>
                  <a:tcPr/>
                </a:tc>
                <a:tc>
                  <a:txBody>
                    <a:bodyPr/>
                    <a:lstStyle/>
                    <a:p>
                      <a:r>
                        <a:rPr lang="zh-CN" altLang="en-US" sz="1800" kern="1200" dirty="0">
                          <a:solidFill>
                            <a:schemeClr val="dk1"/>
                          </a:solidFill>
                          <a:effectLst/>
                          <a:latin typeface="+mn-lt"/>
                          <a:ea typeface="+mn-ea"/>
                          <a:cs typeface="+mn-cs"/>
                        </a:rPr>
                        <a:t>测试用例</a:t>
                      </a:r>
                      <a:endParaRPr lang="zh-CN" altLang="en-US" dirty="0"/>
                    </a:p>
                  </a:txBody>
                  <a:tcPr/>
                </a:tc>
                <a:tc>
                  <a:txBody>
                    <a:bodyPr/>
                    <a:lstStyle/>
                    <a:p>
                      <a:r>
                        <a:rPr lang="zh-CN" altLang="en-US" dirty="0"/>
                        <a:t>模型</a:t>
                      </a:r>
                      <a:r>
                        <a:rPr lang="en-US" altLang="zh-CN" dirty="0"/>
                        <a:t>-</a:t>
                      </a:r>
                      <a:r>
                        <a:rPr lang="zh-CN" altLang="en-US" dirty="0"/>
                        <a:t>需求变更</a:t>
                      </a:r>
                    </a:p>
                  </a:txBody>
                  <a:tcPr/>
                </a:tc>
                <a:tc>
                  <a:txBody>
                    <a:bodyPr/>
                    <a:lstStyle/>
                    <a:p>
                      <a:r>
                        <a:rPr lang="en-US" altLang="zh-CN" dirty="0"/>
                        <a:t>Project</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复杂用例</a:t>
                      </a:r>
                      <a:r>
                        <a:rPr lang="en-US" altLang="zh-CN" dirty="0"/>
                        <a:t>UML</a:t>
                      </a:r>
                      <a:r>
                        <a:rPr lang="zh-CN" altLang="en-US" dirty="0"/>
                        <a:t>图补充</a:t>
                      </a:r>
                    </a:p>
                    <a:p>
                      <a:endParaRPr lang="zh-CN" altLang="en-US" dirty="0"/>
                    </a:p>
                  </a:txBody>
                  <a:tcPr/>
                </a:tc>
                <a:extLst>
                  <a:ext uri="{0D108BD9-81ED-4DB2-BD59-A6C34878D82A}">
                    <a16:rowId xmlns:a16="http://schemas.microsoft.com/office/drawing/2014/main" val="1547325549"/>
                  </a:ext>
                </a:extLst>
              </a:tr>
              <a:tr h="774772">
                <a:tc>
                  <a:txBody>
                    <a:bodyPr/>
                    <a:lstStyle/>
                    <a:p>
                      <a:r>
                        <a:rPr lang="zh-CN" altLang="en-US" dirty="0"/>
                        <a:t>王义博</a:t>
                      </a:r>
                    </a:p>
                  </a:txBody>
                  <a:tcPr/>
                </a:tc>
                <a:tc>
                  <a:txBody>
                    <a:bodyPr/>
                    <a:lstStyle/>
                    <a:p>
                      <a:r>
                        <a:rPr lang="zh-CN" altLang="en-US" sz="1800" kern="1200" dirty="0">
                          <a:solidFill>
                            <a:schemeClr val="dk1"/>
                          </a:solidFill>
                          <a:effectLst/>
                          <a:latin typeface="+mn-lt"/>
                          <a:ea typeface="+mn-ea"/>
                          <a:cs typeface="+mn-cs"/>
                        </a:rPr>
                        <a:t>测试用例</a:t>
                      </a:r>
                      <a:endParaRPr lang="zh-CN" altLang="en-US" dirty="0"/>
                    </a:p>
                  </a:txBody>
                  <a:tcPr/>
                </a:tc>
                <a:tc>
                  <a:txBody>
                    <a:bodyPr/>
                    <a:lstStyle/>
                    <a:p>
                      <a:r>
                        <a:rPr lang="zh-CN" altLang="en-US" dirty="0"/>
                        <a:t>模型</a:t>
                      </a:r>
                      <a:r>
                        <a:rPr lang="en-US" altLang="zh-CN" dirty="0"/>
                        <a:t>-</a:t>
                      </a:r>
                      <a:r>
                        <a:rPr lang="zh-CN" altLang="en-US" dirty="0"/>
                        <a:t>需求变更</a:t>
                      </a:r>
                    </a:p>
                  </a:txBody>
                  <a:tcPr/>
                </a:tc>
                <a:tc>
                  <a:txBody>
                    <a:bodyPr/>
                    <a:lstStyle/>
                    <a:p>
                      <a:r>
                        <a:rPr lang="en-US" altLang="zh-CN" dirty="0"/>
                        <a:t>PPT</a:t>
                      </a:r>
                      <a:endParaRPr lang="zh-CN" altLang="en-US" dirty="0"/>
                    </a:p>
                  </a:txBody>
                  <a:tcPr/>
                </a:tc>
                <a:tc>
                  <a:txBody>
                    <a:bodyPr/>
                    <a:lstStyle/>
                    <a:p>
                      <a:r>
                        <a:rPr lang="zh-CN" altLang="en-US" dirty="0"/>
                        <a:t>复杂用例</a:t>
                      </a:r>
                      <a:r>
                        <a:rPr lang="en-US" altLang="zh-CN" dirty="0"/>
                        <a:t>UML</a:t>
                      </a:r>
                      <a:r>
                        <a:rPr lang="zh-CN" altLang="en-US" dirty="0"/>
                        <a:t>图补充</a:t>
                      </a:r>
                    </a:p>
                  </a:txBody>
                  <a:tcPr/>
                </a:tc>
                <a:extLst>
                  <a:ext uri="{0D108BD9-81ED-4DB2-BD59-A6C34878D82A}">
                    <a16:rowId xmlns:a16="http://schemas.microsoft.com/office/drawing/2014/main" val="2147922027"/>
                  </a:ext>
                </a:extLst>
              </a:tr>
              <a:tr h="774772">
                <a:tc>
                  <a:txBody>
                    <a:bodyPr/>
                    <a:lstStyle/>
                    <a:p>
                      <a:r>
                        <a:rPr lang="zh-CN" altLang="en-US" dirty="0"/>
                        <a:t>许淇凯</a:t>
                      </a:r>
                    </a:p>
                  </a:txBody>
                  <a:tcPr/>
                </a:tc>
                <a:tc>
                  <a:txBody>
                    <a:bodyPr/>
                    <a:lstStyle/>
                    <a:p>
                      <a:r>
                        <a:rPr lang="en-US" altLang="zh-CN" dirty="0"/>
                        <a:t>SRS</a:t>
                      </a:r>
                      <a:r>
                        <a:rPr lang="zh-CN" altLang="en-US" dirty="0"/>
                        <a:t>补充</a:t>
                      </a:r>
                    </a:p>
                  </a:txBody>
                  <a:tcPr/>
                </a:tc>
                <a:tc>
                  <a:txBody>
                    <a:bodyPr/>
                    <a:lstStyle/>
                    <a:p>
                      <a:r>
                        <a:rPr lang="zh-CN" altLang="en-US" dirty="0"/>
                        <a:t>测试用例</a:t>
                      </a:r>
                      <a:r>
                        <a:rPr lang="en-US" altLang="zh-CN" dirty="0"/>
                        <a:t>-</a:t>
                      </a:r>
                      <a:r>
                        <a:rPr lang="zh-CN" altLang="en-US" dirty="0"/>
                        <a:t>需求变更</a:t>
                      </a:r>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267383486"/>
                  </a:ext>
                </a:extLst>
              </a:tr>
              <a:tr h="774772">
                <a:tc>
                  <a:txBody>
                    <a:bodyPr/>
                    <a:lstStyle/>
                    <a:p>
                      <a:r>
                        <a:rPr lang="zh-CN" altLang="en-US" dirty="0"/>
                        <a:t>潘睿琪</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用户手册</a:t>
                      </a:r>
                      <a:r>
                        <a:rPr lang="en-US" altLang="zh-CN" dirty="0"/>
                        <a:t>-</a:t>
                      </a:r>
                      <a:r>
                        <a:rPr lang="zh-CN" altLang="en-US" dirty="0"/>
                        <a:t>需求变更</a:t>
                      </a:r>
                    </a:p>
                  </a:txBody>
                  <a:tcPr/>
                </a:tc>
                <a:tc>
                  <a:txBody>
                    <a:bodyPr/>
                    <a:lstStyle/>
                    <a:p>
                      <a:r>
                        <a:rPr lang="zh-CN" altLang="en-US" dirty="0"/>
                        <a:t>测试用例</a:t>
                      </a:r>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239879265"/>
                  </a:ext>
                </a:extLst>
              </a:tr>
            </a:tbl>
          </a:graphicData>
        </a:graphic>
      </p:graphicFrame>
    </p:spTree>
    <p:extLst>
      <p:ext uri="{BB962C8B-B14F-4D97-AF65-F5344CB8AC3E}">
        <p14:creationId xmlns:p14="http://schemas.microsoft.com/office/powerpoint/2010/main" val="3135117937"/>
      </p:ext>
    </p:extLst>
  </p:cSld>
  <p:clrMapOvr>
    <a:masterClrMapping/>
  </p:clrMapOvr>
  <mc:AlternateContent xmlns:mc="http://schemas.openxmlformats.org/markup-compatibility/2006">
    <mc:Choice xmlns:p14="http://schemas.microsoft.com/office/powerpoint/2010/main" Requires="p14">
      <p:transition spd="slow" p14:dur="175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75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750"/>
                                        <p:tgtEl>
                                          <p:spTgt spid="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750"/>
                                        <p:tgtEl>
                                          <p:spTgt spid="5"/>
                                        </p:tgtEl>
                                      </p:cBhvr>
                                    </p:animEffect>
                                  </p:childTnLst>
                                </p:cTn>
                              </p:par>
                            </p:childTnLst>
                          </p:cTn>
                        </p:par>
                        <p:par>
                          <p:cTn id="14" fill="hold">
                            <p:stCondLst>
                              <p:cond delay="750"/>
                            </p:stCondLst>
                            <p:childTnLst>
                              <p:par>
                                <p:cTn id="15" presetID="53" presetClass="entr" presetSubtype="16"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750" fill="hold"/>
                                        <p:tgtEl>
                                          <p:spTgt spid="7"/>
                                        </p:tgtEl>
                                        <p:attrNameLst>
                                          <p:attrName>ppt_w</p:attrName>
                                        </p:attrNameLst>
                                      </p:cBhvr>
                                      <p:tavLst>
                                        <p:tav tm="0">
                                          <p:val>
                                            <p:fltVal val="0"/>
                                          </p:val>
                                        </p:tav>
                                        <p:tav tm="100000">
                                          <p:val>
                                            <p:strVal val="#ppt_w"/>
                                          </p:val>
                                        </p:tav>
                                      </p:tavLst>
                                    </p:anim>
                                    <p:anim calcmode="lin" valueType="num">
                                      <p:cBhvr>
                                        <p:cTn id="18" dur="750" fill="hold"/>
                                        <p:tgtEl>
                                          <p:spTgt spid="7"/>
                                        </p:tgtEl>
                                        <p:attrNameLst>
                                          <p:attrName>ppt_h</p:attrName>
                                        </p:attrNameLst>
                                      </p:cBhvr>
                                      <p:tavLst>
                                        <p:tav tm="0">
                                          <p:val>
                                            <p:fltVal val="0"/>
                                          </p:val>
                                        </p:tav>
                                        <p:tav tm="100000">
                                          <p:val>
                                            <p:strVal val="#ppt_h"/>
                                          </p:val>
                                        </p:tav>
                                      </p:tavLst>
                                    </p:anim>
                                    <p:animEffect transition="in" filter="fade">
                                      <p:cBhvr>
                                        <p:cTn id="19" dur="750"/>
                                        <p:tgtEl>
                                          <p:spTgt spid="7"/>
                                        </p:tgtEl>
                                      </p:cBhvr>
                                    </p:animEffect>
                                  </p:childTnLst>
                                </p:cTn>
                              </p:par>
                            </p:childTnLst>
                          </p:cTn>
                        </p:par>
                        <p:par>
                          <p:cTn id="20" fill="hold">
                            <p:stCondLst>
                              <p:cond delay="1500"/>
                            </p:stCondLst>
                            <p:childTnLst>
                              <p:par>
                                <p:cTn id="21" presetID="22" presetClass="entr" presetSubtype="4"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4B1F3059-1C5D-4027-A664-6197D573F006}"/>
              </a:ext>
            </a:extLst>
          </p:cNvPr>
          <p:cNvSpPr/>
          <p:nvPr/>
        </p:nvSpPr>
        <p:spPr>
          <a:xfrm>
            <a:off x="-12700" y="-12700"/>
            <a:ext cx="3505200" cy="6883400"/>
          </a:xfrm>
          <a:custGeom>
            <a:avLst/>
            <a:gdLst>
              <a:gd name="connsiteX0" fmla="*/ 12700 w 3505200"/>
              <a:gd name="connsiteY0" fmla="*/ 12700 h 6883400"/>
              <a:gd name="connsiteX1" fmla="*/ 3505200 w 3505200"/>
              <a:gd name="connsiteY1" fmla="*/ 0 h 6883400"/>
              <a:gd name="connsiteX2" fmla="*/ 1663700 w 3505200"/>
              <a:gd name="connsiteY2" fmla="*/ 6883400 h 6883400"/>
              <a:gd name="connsiteX3" fmla="*/ 0 w 3505200"/>
              <a:gd name="connsiteY3" fmla="*/ 6883400 h 6883400"/>
              <a:gd name="connsiteX4" fmla="*/ 12700 w 35052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5200" h="6883400">
                <a:moveTo>
                  <a:pt x="12700" y="12700"/>
                </a:moveTo>
                <a:lnTo>
                  <a:pt x="3505200" y="0"/>
                </a:lnTo>
                <a:lnTo>
                  <a:pt x="1663700" y="6883400"/>
                </a:lnTo>
                <a:lnTo>
                  <a:pt x="0" y="6883400"/>
                </a:lnTo>
                <a:cubicBezTo>
                  <a:pt x="4233" y="4593167"/>
                  <a:pt x="8467" y="2302933"/>
                  <a:pt x="12700" y="12700"/>
                </a:cubicBez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
            <a:extLst>
              <a:ext uri="{FF2B5EF4-FFF2-40B4-BE49-F238E27FC236}">
                <a16:creationId xmlns:a16="http://schemas.microsoft.com/office/drawing/2014/main" id="{D71ECB3D-DFC8-48C2-8F5A-2F57B29A057A}"/>
              </a:ext>
            </a:extLst>
          </p:cNvPr>
          <p:cNvSpPr/>
          <p:nvPr/>
        </p:nvSpPr>
        <p:spPr>
          <a:xfrm>
            <a:off x="1651000" y="-25400"/>
            <a:ext cx="10071100" cy="6908800"/>
          </a:xfrm>
          <a:custGeom>
            <a:avLst/>
            <a:gdLst>
              <a:gd name="connsiteX0" fmla="*/ 1828800 w 10071100"/>
              <a:gd name="connsiteY0" fmla="*/ 0 h 6908800"/>
              <a:gd name="connsiteX1" fmla="*/ 0 w 10071100"/>
              <a:gd name="connsiteY1" fmla="*/ 6908800 h 6908800"/>
              <a:gd name="connsiteX2" fmla="*/ 10071100 w 10071100"/>
              <a:gd name="connsiteY2" fmla="*/ 6896100 h 6908800"/>
              <a:gd name="connsiteX3" fmla="*/ 6083300 w 10071100"/>
              <a:gd name="connsiteY3" fmla="*/ 25400 h 6908800"/>
              <a:gd name="connsiteX4" fmla="*/ 1828800 w 10071100"/>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1100" h="6908800">
                <a:moveTo>
                  <a:pt x="1828800" y="0"/>
                </a:moveTo>
                <a:lnTo>
                  <a:pt x="0" y="6908800"/>
                </a:lnTo>
                <a:lnTo>
                  <a:pt x="10071100" y="6896100"/>
                </a:lnTo>
                <a:lnTo>
                  <a:pt x="6083300" y="25400"/>
                </a:lnTo>
                <a:lnTo>
                  <a:pt x="1828800" y="0"/>
                </a:lnTo>
                <a:close/>
              </a:path>
            </a:pathLst>
          </a:custGeom>
          <a:solidFill>
            <a:srgbClr val="F6B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任意多边形: 形状 5">
            <a:extLst>
              <a:ext uri="{FF2B5EF4-FFF2-40B4-BE49-F238E27FC236}">
                <a16:creationId xmlns:a16="http://schemas.microsoft.com/office/drawing/2014/main" id="{308E788A-80AE-44B3-A0C3-815597C500CB}"/>
              </a:ext>
            </a:extLst>
          </p:cNvPr>
          <p:cNvSpPr/>
          <p:nvPr/>
        </p:nvSpPr>
        <p:spPr>
          <a:xfrm>
            <a:off x="7737475" y="-12700"/>
            <a:ext cx="4467225" cy="6899275"/>
          </a:xfrm>
          <a:custGeom>
            <a:avLst/>
            <a:gdLst>
              <a:gd name="connsiteX0" fmla="*/ 0 w 4457700"/>
              <a:gd name="connsiteY0" fmla="*/ 0 h 6896100"/>
              <a:gd name="connsiteX1" fmla="*/ 4457700 w 4457700"/>
              <a:gd name="connsiteY1" fmla="*/ 12700 h 6896100"/>
              <a:gd name="connsiteX2" fmla="*/ 4457700 w 4457700"/>
              <a:gd name="connsiteY2" fmla="*/ 6896100 h 6896100"/>
              <a:gd name="connsiteX3" fmla="*/ 4000500 w 4457700"/>
              <a:gd name="connsiteY3" fmla="*/ 6883400 h 6896100"/>
              <a:gd name="connsiteX4" fmla="*/ 0 w 4457700"/>
              <a:gd name="connsiteY4" fmla="*/ 0 h 6896100"/>
              <a:gd name="connsiteX0" fmla="*/ 0 w 4457700"/>
              <a:gd name="connsiteY0" fmla="*/ 0 h 6911975"/>
              <a:gd name="connsiteX1" fmla="*/ 4457700 w 4457700"/>
              <a:gd name="connsiteY1" fmla="*/ 12700 h 6911975"/>
              <a:gd name="connsiteX2" fmla="*/ 4457700 w 4457700"/>
              <a:gd name="connsiteY2" fmla="*/ 6896100 h 6911975"/>
              <a:gd name="connsiteX3" fmla="*/ 3981450 w 4457700"/>
              <a:gd name="connsiteY3" fmla="*/ 6911975 h 6911975"/>
              <a:gd name="connsiteX4" fmla="*/ 0 w 4457700"/>
              <a:gd name="connsiteY4" fmla="*/ 0 h 6911975"/>
              <a:gd name="connsiteX0" fmla="*/ 0 w 4448175"/>
              <a:gd name="connsiteY0" fmla="*/ 34925 h 6899275"/>
              <a:gd name="connsiteX1" fmla="*/ 4448175 w 4448175"/>
              <a:gd name="connsiteY1" fmla="*/ 0 h 6899275"/>
              <a:gd name="connsiteX2" fmla="*/ 4448175 w 4448175"/>
              <a:gd name="connsiteY2" fmla="*/ 6883400 h 6899275"/>
              <a:gd name="connsiteX3" fmla="*/ 3971925 w 4448175"/>
              <a:gd name="connsiteY3" fmla="*/ 6899275 h 6899275"/>
              <a:gd name="connsiteX4" fmla="*/ 0 w 4448175"/>
              <a:gd name="connsiteY4" fmla="*/ 34925 h 6899275"/>
              <a:gd name="connsiteX0" fmla="*/ 0 w 4467225"/>
              <a:gd name="connsiteY0" fmla="*/ 6350 h 6899275"/>
              <a:gd name="connsiteX1" fmla="*/ 4467225 w 4467225"/>
              <a:gd name="connsiteY1" fmla="*/ 0 h 6899275"/>
              <a:gd name="connsiteX2" fmla="*/ 4467225 w 4467225"/>
              <a:gd name="connsiteY2" fmla="*/ 6883400 h 6899275"/>
              <a:gd name="connsiteX3" fmla="*/ 3990975 w 4467225"/>
              <a:gd name="connsiteY3" fmla="*/ 6899275 h 6899275"/>
              <a:gd name="connsiteX4" fmla="*/ 0 w 4467225"/>
              <a:gd name="connsiteY4" fmla="*/ 6350 h 689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7225" h="6899275">
                <a:moveTo>
                  <a:pt x="0" y="6350"/>
                </a:moveTo>
                <a:lnTo>
                  <a:pt x="4467225" y="0"/>
                </a:lnTo>
                <a:lnTo>
                  <a:pt x="4467225" y="6883400"/>
                </a:lnTo>
                <a:lnTo>
                  <a:pt x="3990975" y="6899275"/>
                </a:lnTo>
                <a:lnTo>
                  <a:pt x="0" y="6350"/>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6">
            <a:extLst>
              <a:ext uri="{FF2B5EF4-FFF2-40B4-BE49-F238E27FC236}">
                <a16:creationId xmlns:a16="http://schemas.microsoft.com/office/drawing/2014/main" id="{D7613381-F828-4CF3-8E77-C82AFD27146E}"/>
              </a:ext>
            </a:extLst>
          </p:cNvPr>
          <p:cNvGrpSpPr/>
          <p:nvPr/>
        </p:nvGrpSpPr>
        <p:grpSpPr>
          <a:xfrm>
            <a:off x="461736" y="336783"/>
            <a:ext cx="11260364" cy="6066967"/>
            <a:chOff x="461736" y="336783"/>
            <a:chExt cx="11260364" cy="6066967"/>
          </a:xfrm>
        </p:grpSpPr>
        <p:sp>
          <p:nvSpPr>
            <p:cNvPr id="8" name="矩形: 圆角 7">
              <a:extLst>
                <a:ext uri="{FF2B5EF4-FFF2-40B4-BE49-F238E27FC236}">
                  <a16:creationId xmlns:a16="http://schemas.microsoft.com/office/drawing/2014/main" id="{B2E6F996-B125-43A3-A5AF-E0E75C6C716F}"/>
                </a:ext>
              </a:extLst>
            </p:cNvPr>
            <p:cNvSpPr/>
            <p:nvPr/>
          </p:nvSpPr>
          <p:spPr>
            <a:xfrm>
              <a:off x="461736" y="336783"/>
              <a:ext cx="11260364" cy="6066967"/>
            </a:xfrm>
            <a:prstGeom prst="roundRect">
              <a:avLst>
                <a:gd name="adj" fmla="val 1595"/>
              </a:avLst>
            </a:prstGeom>
            <a:solidFill>
              <a:schemeClr val="bg1"/>
            </a:solidFill>
            <a:ln>
              <a:noFill/>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圆角 8">
              <a:extLst>
                <a:ext uri="{FF2B5EF4-FFF2-40B4-BE49-F238E27FC236}">
                  <a16:creationId xmlns:a16="http://schemas.microsoft.com/office/drawing/2014/main" id="{1E9BDDCD-6382-459D-958F-775801A6FA9E}"/>
                </a:ext>
              </a:extLst>
            </p:cNvPr>
            <p:cNvSpPr/>
            <p:nvPr/>
          </p:nvSpPr>
          <p:spPr>
            <a:xfrm>
              <a:off x="798286" y="624115"/>
              <a:ext cx="10580913" cy="5471886"/>
            </a:xfrm>
            <a:prstGeom prst="roundRect">
              <a:avLst>
                <a:gd name="adj" fmla="val 1595"/>
              </a:avLst>
            </a:prstGeom>
            <a:noFill/>
            <a:ln w="15875">
              <a:solidFill>
                <a:schemeClr val="tx1">
                  <a:lumMod val="95000"/>
                  <a:lumOff val="5000"/>
                </a:schemeClr>
              </a:solidFill>
              <a:prstDash val="dash"/>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13" name="图片 12">
            <a:extLst>
              <a:ext uri="{FF2B5EF4-FFF2-40B4-BE49-F238E27FC236}">
                <a16:creationId xmlns:a16="http://schemas.microsoft.com/office/drawing/2014/main" id="{88479DFB-F5AE-43B6-9ECC-7725300D62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955562" y="788456"/>
            <a:ext cx="538163" cy="404813"/>
          </a:xfrm>
          <a:prstGeom prst="rect">
            <a:avLst/>
          </a:prstGeom>
        </p:spPr>
      </p:pic>
      <p:graphicFrame>
        <p:nvGraphicFramePr>
          <p:cNvPr id="12" name="表格 3">
            <a:extLst>
              <a:ext uri="{FF2B5EF4-FFF2-40B4-BE49-F238E27FC236}">
                <a16:creationId xmlns:a16="http://schemas.microsoft.com/office/drawing/2014/main" id="{E36BF6C5-6F3A-6749-6DB6-96AC15816526}"/>
              </a:ext>
            </a:extLst>
          </p:cNvPr>
          <p:cNvGraphicFramePr>
            <a:graphicFrameLocks noGrp="1"/>
          </p:cNvGraphicFramePr>
          <p:nvPr>
            <p:extLst>
              <p:ext uri="{D42A27DB-BD31-4B8C-83A1-F6EECF244321}">
                <p14:modId xmlns:p14="http://schemas.microsoft.com/office/powerpoint/2010/main" val="661465234"/>
              </p:ext>
            </p:extLst>
          </p:nvPr>
        </p:nvGraphicFramePr>
        <p:xfrm>
          <a:off x="2507529" y="1282061"/>
          <a:ext cx="7823838" cy="4309752"/>
        </p:xfrm>
        <a:graphic>
          <a:graphicData uri="http://schemas.openxmlformats.org/drawingml/2006/table">
            <a:tbl>
              <a:tblPr firstRow="1" bandRow="1">
                <a:tableStyleId>{5C22544A-7EE6-4342-B048-85BDC9FD1C3A}</a:tableStyleId>
              </a:tblPr>
              <a:tblGrid>
                <a:gridCol w="1303973">
                  <a:extLst>
                    <a:ext uri="{9D8B030D-6E8A-4147-A177-3AD203B41FA5}">
                      <a16:colId xmlns:a16="http://schemas.microsoft.com/office/drawing/2014/main" val="3962270520"/>
                    </a:ext>
                  </a:extLst>
                </a:gridCol>
                <a:gridCol w="1303973">
                  <a:extLst>
                    <a:ext uri="{9D8B030D-6E8A-4147-A177-3AD203B41FA5}">
                      <a16:colId xmlns:a16="http://schemas.microsoft.com/office/drawing/2014/main" val="3958064631"/>
                    </a:ext>
                  </a:extLst>
                </a:gridCol>
                <a:gridCol w="1303973">
                  <a:extLst>
                    <a:ext uri="{9D8B030D-6E8A-4147-A177-3AD203B41FA5}">
                      <a16:colId xmlns:a16="http://schemas.microsoft.com/office/drawing/2014/main" val="1440964151"/>
                    </a:ext>
                  </a:extLst>
                </a:gridCol>
                <a:gridCol w="1303973">
                  <a:extLst>
                    <a:ext uri="{9D8B030D-6E8A-4147-A177-3AD203B41FA5}">
                      <a16:colId xmlns:a16="http://schemas.microsoft.com/office/drawing/2014/main" val="589424005"/>
                    </a:ext>
                  </a:extLst>
                </a:gridCol>
                <a:gridCol w="1303973">
                  <a:extLst>
                    <a:ext uri="{9D8B030D-6E8A-4147-A177-3AD203B41FA5}">
                      <a16:colId xmlns:a16="http://schemas.microsoft.com/office/drawing/2014/main" val="1523034660"/>
                    </a:ext>
                  </a:extLst>
                </a:gridCol>
                <a:gridCol w="1303973">
                  <a:extLst>
                    <a:ext uri="{9D8B030D-6E8A-4147-A177-3AD203B41FA5}">
                      <a16:colId xmlns:a16="http://schemas.microsoft.com/office/drawing/2014/main" val="2062817680"/>
                    </a:ext>
                  </a:extLst>
                </a:gridCol>
              </a:tblGrid>
              <a:tr h="718292">
                <a:tc>
                  <a:txBody>
                    <a:bodyPr/>
                    <a:lstStyle/>
                    <a:p>
                      <a:endParaRPr lang="zh-CN" altLang="en-US" dirty="0"/>
                    </a:p>
                  </a:txBody>
                  <a:tcPr/>
                </a:tc>
                <a:tc>
                  <a:txBody>
                    <a:bodyPr/>
                    <a:lstStyle/>
                    <a:p>
                      <a:r>
                        <a:rPr lang="zh-CN" altLang="en-US" dirty="0"/>
                        <a:t>评分</a:t>
                      </a:r>
                      <a:r>
                        <a:rPr lang="en-US" altLang="zh-CN" dirty="0"/>
                        <a:t>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评分</a:t>
                      </a:r>
                      <a:r>
                        <a:rPr lang="en-US" altLang="zh-CN" dirty="0"/>
                        <a:t>2</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评分</a:t>
                      </a:r>
                      <a:r>
                        <a:rPr lang="en-US" altLang="zh-CN" dirty="0"/>
                        <a:t>3</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评分</a:t>
                      </a:r>
                      <a:r>
                        <a:rPr lang="en-US" altLang="zh-CN" dirty="0"/>
                        <a:t>4</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最终</a:t>
                      </a:r>
                    </a:p>
                  </a:txBody>
                  <a:tcPr/>
                </a:tc>
                <a:extLst>
                  <a:ext uri="{0D108BD9-81ED-4DB2-BD59-A6C34878D82A}">
                    <a16:rowId xmlns:a16="http://schemas.microsoft.com/office/drawing/2014/main" val="1416607320"/>
                  </a:ext>
                </a:extLst>
              </a:tr>
              <a:tr h="718292">
                <a:tc>
                  <a:txBody>
                    <a:bodyPr/>
                    <a:lstStyle/>
                    <a:p>
                      <a:r>
                        <a:rPr lang="zh-CN" altLang="en-US"/>
                        <a:t>吴联想</a:t>
                      </a:r>
                      <a:endParaRPr lang="zh-CN" altLang="en-US" dirty="0"/>
                    </a:p>
                  </a:txBody>
                  <a:tcPr/>
                </a:tc>
                <a:tc>
                  <a:txBody>
                    <a:bodyPr/>
                    <a:lstStyle/>
                    <a:p>
                      <a:r>
                        <a:rPr lang="en-US" altLang="zh-CN" dirty="0"/>
                        <a:t>87</a:t>
                      </a:r>
                      <a:endParaRPr lang="zh-CN" altLang="en-US" dirty="0"/>
                    </a:p>
                  </a:txBody>
                  <a:tcPr/>
                </a:tc>
                <a:tc>
                  <a:txBody>
                    <a:bodyPr/>
                    <a:lstStyle/>
                    <a:p>
                      <a:r>
                        <a:rPr lang="en-US" altLang="zh-CN" dirty="0"/>
                        <a:t>88</a:t>
                      </a:r>
                      <a:endParaRPr lang="zh-CN" altLang="en-US" dirty="0"/>
                    </a:p>
                  </a:txBody>
                  <a:tcPr/>
                </a:tc>
                <a:tc>
                  <a:txBody>
                    <a:bodyPr/>
                    <a:lstStyle/>
                    <a:p>
                      <a:r>
                        <a:rPr lang="en-US" altLang="zh-CN" dirty="0"/>
                        <a:t>91</a:t>
                      </a:r>
                      <a:endParaRPr lang="zh-CN" altLang="en-US" dirty="0"/>
                    </a:p>
                  </a:txBody>
                  <a:tcPr/>
                </a:tc>
                <a:tc>
                  <a:txBody>
                    <a:bodyPr/>
                    <a:lstStyle/>
                    <a:p>
                      <a:r>
                        <a:rPr lang="en-US" altLang="zh-CN" dirty="0"/>
                        <a:t>87</a:t>
                      </a:r>
                      <a:endParaRPr lang="zh-CN" altLang="en-US" dirty="0"/>
                    </a:p>
                  </a:txBody>
                  <a:tcPr/>
                </a:tc>
                <a:tc>
                  <a:txBody>
                    <a:bodyPr/>
                    <a:lstStyle/>
                    <a:p>
                      <a:r>
                        <a:rPr lang="en-US" altLang="zh-CN" dirty="0"/>
                        <a:t>88</a:t>
                      </a:r>
                      <a:endParaRPr lang="zh-CN" altLang="en-US" dirty="0"/>
                    </a:p>
                  </a:txBody>
                  <a:tcPr/>
                </a:tc>
                <a:extLst>
                  <a:ext uri="{0D108BD9-81ED-4DB2-BD59-A6C34878D82A}">
                    <a16:rowId xmlns:a16="http://schemas.microsoft.com/office/drawing/2014/main" val="2655776751"/>
                  </a:ext>
                </a:extLst>
              </a:tr>
              <a:tr h="718292">
                <a:tc>
                  <a:txBody>
                    <a:bodyPr/>
                    <a:lstStyle/>
                    <a:p>
                      <a:r>
                        <a:rPr lang="zh-CN" altLang="en-US" dirty="0"/>
                        <a:t>郑航舰</a:t>
                      </a:r>
                    </a:p>
                  </a:txBody>
                  <a:tcPr/>
                </a:tc>
                <a:tc>
                  <a:txBody>
                    <a:bodyPr/>
                    <a:lstStyle/>
                    <a:p>
                      <a:r>
                        <a:rPr lang="en-US" altLang="zh-CN" dirty="0"/>
                        <a:t>84</a:t>
                      </a:r>
                      <a:endParaRPr lang="zh-CN" altLang="en-US" dirty="0"/>
                    </a:p>
                  </a:txBody>
                  <a:tcPr/>
                </a:tc>
                <a:tc>
                  <a:txBody>
                    <a:bodyPr/>
                    <a:lstStyle/>
                    <a:p>
                      <a:r>
                        <a:rPr lang="en-US" altLang="zh-CN" dirty="0"/>
                        <a:t>86</a:t>
                      </a:r>
                      <a:endParaRPr lang="zh-CN" altLang="en-US" dirty="0"/>
                    </a:p>
                  </a:txBody>
                  <a:tcPr/>
                </a:tc>
                <a:tc>
                  <a:txBody>
                    <a:bodyPr/>
                    <a:lstStyle/>
                    <a:p>
                      <a:r>
                        <a:rPr lang="en-US" altLang="zh-CN" dirty="0"/>
                        <a:t>88</a:t>
                      </a:r>
                      <a:endParaRPr lang="zh-CN" altLang="en-US" dirty="0"/>
                    </a:p>
                  </a:txBody>
                  <a:tcPr/>
                </a:tc>
                <a:tc>
                  <a:txBody>
                    <a:bodyPr/>
                    <a:lstStyle/>
                    <a:p>
                      <a:r>
                        <a:rPr lang="en-US" altLang="zh-CN" dirty="0"/>
                        <a:t>88</a:t>
                      </a:r>
                      <a:endParaRPr lang="zh-CN" altLang="en-US" dirty="0"/>
                    </a:p>
                  </a:txBody>
                  <a:tcPr/>
                </a:tc>
                <a:tc>
                  <a:txBody>
                    <a:bodyPr/>
                    <a:lstStyle/>
                    <a:p>
                      <a:r>
                        <a:rPr lang="en-US" altLang="zh-CN" dirty="0"/>
                        <a:t>86.5</a:t>
                      </a:r>
                      <a:endParaRPr lang="zh-CN" altLang="en-US" dirty="0"/>
                    </a:p>
                  </a:txBody>
                  <a:tcPr/>
                </a:tc>
                <a:extLst>
                  <a:ext uri="{0D108BD9-81ED-4DB2-BD59-A6C34878D82A}">
                    <a16:rowId xmlns:a16="http://schemas.microsoft.com/office/drawing/2014/main" val="1547325549"/>
                  </a:ext>
                </a:extLst>
              </a:tr>
              <a:tr h="718292">
                <a:tc>
                  <a:txBody>
                    <a:bodyPr/>
                    <a:lstStyle/>
                    <a:p>
                      <a:r>
                        <a:rPr lang="zh-CN" altLang="en-US" dirty="0"/>
                        <a:t>王义博</a:t>
                      </a:r>
                    </a:p>
                  </a:txBody>
                  <a:tcPr/>
                </a:tc>
                <a:tc>
                  <a:txBody>
                    <a:bodyPr/>
                    <a:lstStyle/>
                    <a:p>
                      <a:r>
                        <a:rPr lang="en-US" altLang="zh-CN" dirty="0"/>
                        <a:t>82</a:t>
                      </a:r>
                      <a:endParaRPr lang="zh-CN" altLang="en-US" dirty="0"/>
                    </a:p>
                  </a:txBody>
                  <a:tcPr/>
                </a:tc>
                <a:tc>
                  <a:txBody>
                    <a:bodyPr/>
                    <a:lstStyle/>
                    <a:p>
                      <a:r>
                        <a:rPr lang="en-US" altLang="zh-CN" dirty="0"/>
                        <a:t>88</a:t>
                      </a:r>
                      <a:endParaRPr lang="zh-CN" altLang="en-US" dirty="0"/>
                    </a:p>
                  </a:txBody>
                  <a:tcPr/>
                </a:tc>
                <a:tc>
                  <a:txBody>
                    <a:bodyPr/>
                    <a:lstStyle/>
                    <a:p>
                      <a:r>
                        <a:rPr lang="en-US" altLang="zh-CN" dirty="0"/>
                        <a:t>86</a:t>
                      </a:r>
                      <a:endParaRPr lang="zh-CN" altLang="en-US" dirty="0"/>
                    </a:p>
                  </a:txBody>
                  <a:tcPr/>
                </a:tc>
                <a:tc>
                  <a:txBody>
                    <a:bodyPr/>
                    <a:lstStyle/>
                    <a:p>
                      <a:r>
                        <a:rPr lang="en-US" altLang="zh-CN" dirty="0"/>
                        <a:t>86</a:t>
                      </a:r>
                      <a:endParaRPr lang="zh-CN" altLang="en-US" dirty="0"/>
                    </a:p>
                  </a:txBody>
                  <a:tcPr/>
                </a:tc>
                <a:tc>
                  <a:txBody>
                    <a:bodyPr/>
                    <a:lstStyle/>
                    <a:p>
                      <a:r>
                        <a:rPr lang="en-US" altLang="zh-CN" dirty="0"/>
                        <a:t>85.5</a:t>
                      </a:r>
                      <a:endParaRPr lang="zh-CN" altLang="en-US" dirty="0"/>
                    </a:p>
                  </a:txBody>
                  <a:tcPr/>
                </a:tc>
                <a:extLst>
                  <a:ext uri="{0D108BD9-81ED-4DB2-BD59-A6C34878D82A}">
                    <a16:rowId xmlns:a16="http://schemas.microsoft.com/office/drawing/2014/main" val="2147922027"/>
                  </a:ext>
                </a:extLst>
              </a:tr>
              <a:tr h="718292">
                <a:tc>
                  <a:txBody>
                    <a:bodyPr/>
                    <a:lstStyle/>
                    <a:p>
                      <a:r>
                        <a:rPr lang="zh-CN" altLang="en-US" dirty="0"/>
                        <a:t>许淇凯</a:t>
                      </a:r>
                    </a:p>
                  </a:txBody>
                  <a:tcPr/>
                </a:tc>
                <a:tc>
                  <a:txBody>
                    <a:bodyPr/>
                    <a:lstStyle/>
                    <a:p>
                      <a:r>
                        <a:rPr lang="en-US" altLang="zh-CN" dirty="0"/>
                        <a:t>80</a:t>
                      </a:r>
                      <a:endParaRPr lang="zh-CN" altLang="en-US" dirty="0"/>
                    </a:p>
                  </a:txBody>
                  <a:tcPr/>
                </a:tc>
                <a:tc>
                  <a:txBody>
                    <a:bodyPr/>
                    <a:lstStyle/>
                    <a:p>
                      <a:r>
                        <a:rPr lang="en-US" altLang="zh-CN" dirty="0"/>
                        <a:t>82</a:t>
                      </a:r>
                      <a:endParaRPr lang="zh-CN" altLang="en-US" dirty="0"/>
                    </a:p>
                  </a:txBody>
                  <a:tcPr/>
                </a:tc>
                <a:tc>
                  <a:txBody>
                    <a:bodyPr/>
                    <a:lstStyle/>
                    <a:p>
                      <a:r>
                        <a:rPr lang="en-US" altLang="zh-CN" dirty="0"/>
                        <a:t>83</a:t>
                      </a:r>
                      <a:endParaRPr lang="zh-CN" altLang="en-US" dirty="0"/>
                    </a:p>
                  </a:txBody>
                  <a:tcPr/>
                </a:tc>
                <a:tc>
                  <a:txBody>
                    <a:bodyPr/>
                    <a:lstStyle/>
                    <a:p>
                      <a:r>
                        <a:rPr lang="en-US" altLang="zh-CN" dirty="0"/>
                        <a:t>83</a:t>
                      </a:r>
                      <a:endParaRPr lang="zh-CN" altLang="en-US" dirty="0"/>
                    </a:p>
                  </a:txBody>
                  <a:tcPr/>
                </a:tc>
                <a:tc>
                  <a:txBody>
                    <a:bodyPr/>
                    <a:lstStyle/>
                    <a:p>
                      <a:r>
                        <a:rPr lang="en-US" altLang="zh-CN" dirty="0"/>
                        <a:t>82</a:t>
                      </a:r>
                      <a:endParaRPr lang="zh-CN" altLang="en-US" dirty="0"/>
                    </a:p>
                  </a:txBody>
                  <a:tcPr/>
                </a:tc>
                <a:extLst>
                  <a:ext uri="{0D108BD9-81ED-4DB2-BD59-A6C34878D82A}">
                    <a16:rowId xmlns:a16="http://schemas.microsoft.com/office/drawing/2014/main" val="3267383486"/>
                  </a:ext>
                </a:extLst>
              </a:tr>
              <a:tr h="718292">
                <a:tc>
                  <a:txBody>
                    <a:bodyPr/>
                    <a:lstStyle/>
                    <a:p>
                      <a:r>
                        <a:rPr lang="zh-CN" altLang="en-US" dirty="0"/>
                        <a:t>潘睿琪</a:t>
                      </a:r>
                    </a:p>
                  </a:txBody>
                  <a:tcPr/>
                </a:tc>
                <a:tc>
                  <a:txBody>
                    <a:bodyPr/>
                    <a:lstStyle/>
                    <a:p>
                      <a:r>
                        <a:rPr lang="en-US" altLang="zh-CN" dirty="0"/>
                        <a:t>83</a:t>
                      </a:r>
                      <a:endParaRPr lang="zh-CN" altLang="en-US" dirty="0"/>
                    </a:p>
                  </a:txBody>
                  <a:tcPr/>
                </a:tc>
                <a:tc>
                  <a:txBody>
                    <a:bodyPr/>
                    <a:lstStyle/>
                    <a:p>
                      <a:r>
                        <a:rPr lang="en-US" altLang="zh-CN" dirty="0"/>
                        <a:t>83</a:t>
                      </a:r>
                      <a:endParaRPr lang="zh-CN" altLang="en-US" dirty="0"/>
                    </a:p>
                  </a:txBody>
                  <a:tcPr/>
                </a:tc>
                <a:tc>
                  <a:txBody>
                    <a:bodyPr/>
                    <a:lstStyle/>
                    <a:p>
                      <a:r>
                        <a:rPr lang="en-US" altLang="zh-CN" dirty="0"/>
                        <a:t>84</a:t>
                      </a:r>
                      <a:endParaRPr lang="zh-CN" altLang="en-US" dirty="0"/>
                    </a:p>
                  </a:txBody>
                  <a:tcPr/>
                </a:tc>
                <a:tc>
                  <a:txBody>
                    <a:bodyPr/>
                    <a:lstStyle/>
                    <a:p>
                      <a:r>
                        <a:rPr lang="en-US" altLang="zh-CN" dirty="0"/>
                        <a:t>87</a:t>
                      </a:r>
                      <a:endParaRPr lang="zh-CN" altLang="en-US" dirty="0"/>
                    </a:p>
                  </a:txBody>
                  <a:tcPr/>
                </a:tc>
                <a:tc>
                  <a:txBody>
                    <a:bodyPr/>
                    <a:lstStyle/>
                    <a:p>
                      <a:r>
                        <a:rPr lang="en-US" altLang="zh-CN" dirty="0"/>
                        <a:t>84.5</a:t>
                      </a:r>
                      <a:endParaRPr lang="zh-CN" altLang="en-US" dirty="0"/>
                    </a:p>
                  </a:txBody>
                  <a:tcPr/>
                </a:tc>
                <a:extLst>
                  <a:ext uri="{0D108BD9-81ED-4DB2-BD59-A6C34878D82A}">
                    <a16:rowId xmlns:a16="http://schemas.microsoft.com/office/drawing/2014/main" val="3239879265"/>
                  </a:ext>
                </a:extLst>
              </a:tr>
            </a:tbl>
          </a:graphicData>
        </a:graphic>
      </p:graphicFrame>
    </p:spTree>
    <p:extLst>
      <p:ext uri="{BB962C8B-B14F-4D97-AF65-F5344CB8AC3E}">
        <p14:creationId xmlns:p14="http://schemas.microsoft.com/office/powerpoint/2010/main" val="3396203646"/>
      </p:ext>
    </p:extLst>
  </p:cSld>
  <p:clrMapOvr>
    <a:masterClrMapping/>
  </p:clrMapOvr>
  <mc:AlternateContent xmlns:mc="http://schemas.openxmlformats.org/markup-compatibility/2006">
    <mc:Choice xmlns:p14="http://schemas.microsoft.com/office/powerpoint/2010/main" Requires="p14">
      <p:transition spd="slow" p14:dur="175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75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750"/>
                                        <p:tgtEl>
                                          <p:spTgt spid="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750"/>
                                        <p:tgtEl>
                                          <p:spTgt spid="5"/>
                                        </p:tgtEl>
                                      </p:cBhvr>
                                    </p:animEffect>
                                  </p:childTnLst>
                                </p:cTn>
                              </p:par>
                            </p:childTnLst>
                          </p:cTn>
                        </p:par>
                        <p:par>
                          <p:cTn id="14" fill="hold">
                            <p:stCondLst>
                              <p:cond delay="750"/>
                            </p:stCondLst>
                            <p:childTnLst>
                              <p:par>
                                <p:cTn id="15" presetID="53" presetClass="entr" presetSubtype="16"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750" fill="hold"/>
                                        <p:tgtEl>
                                          <p:spTgt spid="7"/>
                                        </p:tgtEl>
                                        <p:attrNameLst>
                                          <p:attrName>ppt_w</p:attrName>
                                        </p:attrNameLst>
                                      </p:cBhvr>
                                      <p:tavLst>
                                        <p:tav tm="0">
                                          <p:val>
                                            <p:fltVal val="0"/>
                                          </p:val>
                                        </p:tav>
                                        <p:tav tm="100000">
                                          <p:val>
                                            <p:strVal val="#ppt_w"/>
                                          </p:val>
                                        </p:tav>
                                      </p:tavLst>
                                    </p:anim>
                                    <p:anim calcmode="lin" valueType="num">
                                      <p:cBhvr>
                                        <p:cTn id="18" dur="750" fill="hold"/>
                                        <p:tgtEl>
                                          <p:spTgt spid="7"/>
                                        </p:tgtEl>
                                        <p:attrNameLst>
                                          <p:attrName>ppt_h</p:attrName>
                                        </p:attrNameLst>
                                      </p:cBhvr>
                                      <p:tavLst>
                                        <p:tav tm="0">
                                          <p:val>
                                            <p:fltVal val="0"/>
                                          </p:val>
                                        </p:tav>
                                        <p:tav tm="100000">
                                          <p:val>
                                            <p:strVal val="#ppt_h"/>
                                          </p:val>
                                        </p:tav>
                                      </p:tavLst>
                                    </p:anim>
                                    <p:animEffect transition="in" filter="fade">
                                      <p:cBhvr>
                                        <p:cTn id="19" dur="750"/>
                                        <p:tgtEl>
                                          <p:spTgt spid="7"/>
                                        </p:tgtEl>
                                      </p:cBhvr>
                                    </p:animEffect>
                                  </p:childTnLst>
                                </p:cTn>
                              </p:par>
                            </p:childTnLst>
                          </p:cTn>
                        </p:par>
                        <p:par>
                          <p:cTn id="20" fill="hold">
                            <p:stCondLst>
                              <p:cond delay="1500"/>
                            </p:stCondLst>
                            <p:childTnLst>
                              <p:par>
                                <p:cTn id="21" presetID="22" presetClass="entr" presetSubtype="4"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883A8C68-9946-42C7-82C9-2FE0DAE61D4A}"/>
              </a:ext>
            </a:extLst>
          </p:cNvPr>
          <p:cNvSpPr/>
          <p:nvPr/>
        </p:nvSpPr>
        <p:spPr>
          <a:xfrm>
            <a:off x="-12700" y="-12700"/>
            <a:ext cx="3505200" cy="6883400"/>
          </a:xfrm>
          <a:custGeom>
            <a:avLst/>
            <a:gdLst>
              <a:gd name="connsiteX0" fmla="*/ 12700 w 3505200"/>
              <a:gd name="connsiteY0" fmla="*/ 12700 h 6883400"/>
              <a:gd name="connsiteX1" fmla="*/ 3505200 w 3505200"/>
              <a:gd name="connsiteY1" fmla="*/ 0 h 6883400"/>
              <a:gd name="connsiteX2" fmla="*/ 1663700 w 3505200"/>
              <a:gd name="connsiteY2" fmla="*/ 6883400 h 6883400"/>
              <a:gd name="connsiteX3" fmla="*/ 0 w 3505200"/>
              <a:gd name="connsiteY3" fmla="*/ 6883400 h 6883400"/>
              <a:gd name="connsiteX4" fmla="*/ 12700 w 35052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5200" h="6883400">
                <a:moveTo>
                  <a:pt x="12700" y="12700"/>
                </a:moveTo>
                <a:lnTo>
                  <a:pt x="3505200" y="0"/>
                </a:lnTo>
                <a:lnTo>
                  <a:pt x="1663700" y="6883400"/>
                </a:lnTo>
                <a:lnTo>
                  <a:pt x="0" y="6883400"/>
                </a:lnTo>
                <a:cubicBezTo>
                  <a:pt x="4233" y="4593167"/>
                  <a:pt x="8467" y="2302933"/>
                  <a:pt x="12700" y="12700"/>
                </a:cubicBez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
            <a:extLst>
              <a:ext uri="{FF2B5EF4-FFF2-40B4-BE49-F238E27FC236}">
                <a16:creationId xmlns:a16="http://schemas.microsoft.com/office/drawing/2014/main" id="{9185846E-F018-4B65-83BD-B7847A836BAE}"/>
              </a:ext>
            </a:extLst>
          </p:cNvPr>
          <p:cNvSpPr/>
          <p:nvPr/>
        </p:nvSpPr>
        <p:spPr>
          <a:xfrm>
            <a:off x="1651000" y="-25400"/>
            <a:ext cx="10071100" cy="6908800"/>
          </a:xfrm>
          <a:custGeom>
            <a:avLst/>
            <a:gdLst>
              <a:gd name="connsiteX0" fmla="*/ 1828800 w 10071100"/>
              <a:gd name="connsiteY0" fmla="*/ 0 h 6908800"/>
              <a:gd name="connsiteX1" fmla="*/ 0 w 10071100"/>
              <a:gd name="connsiteY1" fmla="*/ 6908800 h 6908800"/>
              <a:gd name="connsiteX2" fmla="*/ 10071100 w 10071100"/>
              <a:gd name="connsiteY2" fmla="*/ 6896100 h 6908800"/>
              <a:gd name="connsiteX3" fmla="*/ 6083300 w 10071100"/>
              <a:gd name="connsiteY3" fmla="*/ 25400 h 6908800"/>
              <a:gd name="connsiteX4" fmla="*/ 1828800 w 10071100"/>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1100" h="6908800">
                <a:moveTo>
                  <a:pt x="1828800" y="0"/>
                </a:moveTo>
                <a:lnTo>
                  <a:pt x="0" y="6908800"/>
                </a:lnTo>
                <a:lnTo>
                  <a:pt x="10071100" y="6896100"/>
                </a:lnTo>
                <a:lnTo>
                  <a:pt x="6083300" y="25400"/>
                </a:lnTo>
                <a:lnTo>
                  <a:pt x="1828800" y="0"/>
                </a:lnTo>
                <a:close/>
              </a:path>
            </a:pathLst>
          </a:custGeom>
          <a:solidFill>
            <a:srgbClr val="F6B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任意多边形: 形状 5">
            <a:extLst>
              <a:ext uri="{FF2B5EF4-FFF2-40B4-BE49-F238E27FC236}">
                <a16:creationId xmlns:a16="http://schemas.microsoft.com/office/drawing/2014/main" id="{553BEBF0-52F3-42F9-B2DD-A4A8BFADBC4A}"/>
              </a:ext>
            </a:extLst>
          </p:cNvPr>
          <p:cNvSpPr/>
          <p:nvPr/>
        </p:nvSpPr>
        <p:spPr>
          <a:xfrm>
            <a:off x="7737475" y="-12700"/>
            <a:ext cx="4467225" cy="6899275"/>
          </a:xfrm>
          <a:custGeom>
            <a:avLst/>
            <a:gdLst>
              <a:gd name="connsiteX0" fmla="*/ 0 w 4457700"/>
              <a:gd name="connsiteY0" fmla="*/ 0 h 6896100"/>
              <a:gd name="connsiteX1" fmla="*/ 4457700 w 4457700"/>
              <a:gd name="connsiteY1" fmla="*/ 12700 h 6896100"/>
              <a:gd name="connsiteX2" fmla="*/ 4457700 w 4457700"/>
              <a:gd name="connsiteY2" fmla="*/ 6896100 h 6896100"/>
              <a:gd name="connsiteX3" fmla="*/ 4000500 w 4457700"/>
              <a:gd name="connsiteY3" fmla="*/ 6883400 h 6896100"/>
              <a:gd name="connsiteX4" fmla="*/ 0 w 4457700"/>
              <a:gd name="connsiteY4" fmla="*/ 0 h 6896100"/>
              <a:gd name="connsiteX0" fmla="*/ 0 w 4457700"/>
              <a:gd name="connsiteY0" fmla="*/ 0 h 6911975"/>
              <a:gd name="connsiteX1" fmla="*/ 4457700 w 4457700"/>
              <a:gd name="connsiteY1" fmla="*/ 12700 h 6911975"/>
              <a:gd name="connsiteX2" fmla="*/ 4457700 w 4457700"/>
              <a:gd name="connsiteY2" fmla="*/ 6896100 h 6911975"/>
              <a:gd name="connsiteX3" fmla="*/ 3981450 w 4457700"/>
              <a:gd name="connsiteY3" fmla="*/ 6911975 h 6911975"/>
              <a:gd name="connsiteX4" fmla="*/ 0 w 4457700"/>
              <a:gd name="connsiteY4" fmla="*/ 0 h 6911975"/>
              <a:gd name="connsiteX0" fmla="*/ 0 w 4448175"/>
              <a:gd name="connsiteY0" fmla="*/ 34925 h 6899275"/>
              <a:gd name="connsiteX1" fmla="*/ 4448175 w 4448175"/>
              <a:gd name="connsiteY1" fmla="*/ 0 h 6899275"/>
              <a:gd name="connsiteX2" fmla="*/ 4448175 w 4448175"/>
              <a:gd name="connsiteY2" fmla="*/ 6883400 h 6899275"/>
              <a:gd name="connsiteX3" fmla="*/ 3971925 w 4448175"/>
              <a:gd name="connsiteY3" fmla="*/ 6899275 h 6899275"/>
              <a:gd name="connsiteX4" fmla="*/ 0 w 4448175"/>
              <a:gd name="connsiteY4" fmla="*/ 34925 h 6899275"/>
              <a:gd name="connsiteX0" fmla="*/ 0 w 4467225"/>
              <a:gd name="connsiteY0" fmla="*/ 6350 h 6899275"/>
              <a:gd name="connsiteX1" fmla="*/ 4467225 w 4467225"/>
              <a:gd name="connsiteY1" fmla="*/ 0 h 6899275"/>
              <a:gd name="connsiteX2" fmla="*/ 4467225 w 4467225"/>
              <a:gd name="connsiteY2" fmla="*/ 6883400 h 6899275"/>
              <a:gd name="connsiteX3" fmla="*/ 3990975 w 4467225"/>
              <a:gd name="connsiteY3" fmla="*/ 6899275 h 6899275"/>
              <a:gd name="connsiteX4" fmla="*/ 0 w 4467225"/>
              <a:gd name="connsiteY4" fmla="*/ 6350 h 689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7225" h="6899275">
                <a:moveTo>
                  <a:pt x="0" y="6350"/>
                </a:moveTo>
                <a:lnTo>
                  <a:pt x="4467225" y="0"/>
                </a:lnTo>
                <a:lnTo>
                  <a:pt x="4467225" y="6883400"/>
                </a:lnTo>
                <a:lnTo>
                  <a:pt x="3990975" y="6899275"/>
                </a:lnTo>
                <a:lnTo>
                  <a:pt x="0" y="6350"/>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9" name="组合 8">
            <a:extLst>
              <a:ext uri="{FF2B5EF4-FFF2-40B4-BE49-F238E27FC236}">
                <a16:creationId xmlns:a16="http://schemas.microsoft.com/office/drawing/2014/main" id="{30161D24-99E6-4E77-AC4C-21120F89774A}"/>
              </a:ext>
            </a:extLst>
          </p:cNvPr>
          <p:cNvGrpSpPr/>
          <p:nvPr/>
        </p:nvGrpSpPr>
        <p:grpSpPr>
          <a:xfrm>
            <a:off x="461736" y="336783"/>
            <a:ext cx="11260364" cy="6066967"/>
            <a:chOff x="461736" y="336783"/>
            <a:chExt cx="11260364" cy="6066967"/>
          </a:xfrm>
        </p:grpSpPr>
        <p:sp>
          <p:nvSpPr>
            <p:cNvPr id="7" name="矩形: 圆角 6">
              <a:extLst>
                <a:ext uri="{FF2B5EF4-FFF2-40B4-BE49-F238E27FC236}">
                  <a16:creationId xmlns:a16="http://schemas.microsoft.com/office/drawing/2014/main" id="{BB0B2146-8135-4C64-811B-E3B1DD2C9D5A}"/>
                </a:ext>
              </a:extLst>
            </p:cNvPr>
            <p:cNvSpPr/>
            <p:nvPr/>
          </p:nvSpPr>
          <p:spPr>
            <a:xfrm>
              <a:off x="461736" y="336783"/>
              <a:ext cx="11260364" cy="6066967"/>
            </a:xfrm>
            <a:prstGeom prst="roundRect">
              <a:avLst>
                <a:gd name="adj" fmla="val 1595"/>
              </a:avLst>
            </a:prstGeom>
            <a:solidFill>
              <a:schemeClr val="bg1"/>
            </a:solidFill>
            <a:ln>
              <a:noFill/>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圆角 7">
              <a:extLst>
                <a:ext uri="{FF2B5EF4-FFF2-40B4-BE49-F238E27FC236}">
                  <a16:creationId xmlns:a16="http://schemas.microsoft.com/office/drawing/2014/main" id="{974EE83A-4580-4206-AE77-EBC9FA596595}"/>
                </a:ext>
              </a:extLst>
            </p:cNvPr>
            <p:cNvSpPr/>
            <p:nvPr/>
          </p:nvSpPr>
          <p:spPr>
            <a:xfrm>
              <a:off x="798286" y="624115"/>
              <a:ext cx="10580913" cy="5471886"/>
            </a:xfrm>
            <a:prstGeom prst="roundRect">
              <a:avLst>
                <a:gd name="adj" fmla="val 1595"/>
              </a:avLst>
            </a:prstGeom>
            <a:noFill/>
            <a:ln w="15875">
              <a:solidFill>
                <a:schemeClr val="tx1">
                  <a:lumMod val="95000"/>
                  <a:lumOff val="5000"/>
                </a:schemeClr>
              </a:solidFill>
              <a:prstDash val="dash"/>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0" name="矩形 9">
            <a:extLst>
              <a:ext uri="{FF2B5EF4-FFF2-40B4-BE49-F238E27FC236}">
                <a16:creationId xmlns:a16="http://schemas.microsoft.com/office/drawing/2014/main" id="{A6A7E688-13E2-4093-8903-EFE22618146C}"/>
              </a:ext>
            </a:extLst>
          </p:cNvPr>
          <p:cNvSpPr/>
          <p:nvPr/>
        </p:nvSpPr>
        <p:spPr>
          <a:xfrm>
            <a:off x="4151941" y="2079513"/>
            <a:ext cx="3753642" cy="584776"/>
          </a:xfrm>
          <a:prstGeom prst="rect">
            <a:avLst/>
          </a:prstGeom>
          <a:solidFill>
            <a:schemeClr val="bg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lumMod val="95000"/>
                    <a:lumOff val="5000"/>
                  </a:schemeClr>
                </a:solidFill>
                <a:cs typeface="+mn-ea"/>
                <a:sym typeface="+mn-lt"/>
              </a:rPr>
              <a:t>PART 14</a:t>
            </a:r>
            <a:endParaRPr lang="zh-CN" altLang="en-US" sz="2800" dirty="0">
              <a:solidFill>
                <a:schemeClr val="tx1">
                  <a:lumMod val="95000"/>
                  <a:lumOff val="5000"/>
                </a:schemeClr>
              </a:solidFill>
              <a:cs typeface="+mn-ea"/>
              <a:sym typeface="+mn-lt"/>
            </a:endParaRPr>
          </a:p>
        </p:txBody>
      </p:sp>
      <p:pic>
        <p:nvPicPr>
          <p:cNvPr id="11" name="图片 10">
            <a:extLst>
              <a:ext uri="{FF2B5EF4-FFF2-40B4-BE49-F238E27FC236}">
                <a16:creationId xmlns:a16="http://schemas.microsoft.com/office/drawing/2014/main" id="{3FC23526-3398-484D-A292-DD4EB7FCEB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1943" y="3507169"/>
            <a:ext cx="1019144" cy="1019144"/>
          </a:xfrm>
          <a:prstGeom prst="rect">
            <a:avLst/>
          </a:prstGeom>
        </p:spPr>
      </p:pic>
      <p:pic>
        <p:nvPicPr>
          <p:cNvPr id="12" name="图片 11">
            <a:extLst>
              <a:ext uri="{FF2B5EF4-FFF2-40B4-BE49-F238E27FC236}">
                <a16:creationId xmlns:a16="http://schemas.microsoft.com/office/drawing/2014/main" id="{762D5342-5F06-4A2E-BEFD-70028AAD6D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1345" y="2566652"/>
            <a:ext cx="1862082" cy="931041"/>
          </a:xfrm>
          <a:prstGeom prst="rect">
            <a:avLst/>
          </a:prstGeom>
        </p:spPr>
      </p:pic>
      <p:pic>
        <p:nvPicPr>
          <p:cNvPr id="13" name="图片 12">
            <a:extLst>
              <a:ext uri="{FF2B5EF4-FFF2-40B4-BE49-F238E27FC236}">
                <a16:creationId xmlns:a16="http://schemas.microsoft.com/office/drawing/2014/main" id="{90B3A3E0-4DD2-49D9-993E-0D71C34899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33143" y="4951705"/>
            <a:ext cx="1150877" cy="863158"/>
          </a:xfrm>
          <a:prstGeom prst="rect">
            <a:avLst/>
          </a:prstGeom>
        </p:spPr>
      </p:pic>
      <p:pic>
        <p:nvPicPr>
          <p:cNvPr id="14" name="图片 13">
            <a:extLst>
              <a:ext uri="{FF2B5EF4-FFF2-40B4-BE49-F238E27FC236}">
                <a16:creationId xmlns:a16="http://schemas.microsoft.com/office/drawing/2014/main" id="{D82E8421-DD3A-4801-835C-5BF8E3B14E8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54254" y="3355752"/>
            <a:ext cx="1152946" cy="1537261"/>
          </a:xfrm>
          <a:prstGeom prst="rect">
            <a:avLst/>
          </a:prstGeom>
        </p:spPr>
      </p:pic>
      <p:pic>
        <p:nvPicPr>
          <p:cNvPr id="15" name="图片 14">
            <a:extLst>
              <a:ext uri="{FF2B5EF4-FFF2-40B4-BE49-F238E27FC236}">
                <a16:creationId xmlns:a16="http://schemas.microsoft.com/office/drawing/2014/main" id="{5A509783-4741-42FF-A02C-D61E6CC5CB9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572" y="5127226"/>
            <a:ext cx="1884161" cy="1256107"/>
          </a:xfrm>
          <a:prstGeom prst="rect">
            <a:avLst/>
          </a:prstGeom>
        </p:spPr>
      </p:pic>
      <p:pic>
        <p:nvPicPr>
          <p:cNvPr id="16" name="图片 15">
            <a:extLst>
              <a:ext uri="{FF2B5EF4-FFF2-40B4-BE49-F238E27FC236}">
                <a16:creationId xmlns:a16="http://schemas.microsoft.com/office/drawing/2014/main" id="{7DE54687-8D94-4961-A142-C46AC2975FA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097469" y="4932512"/>
            <a:ext cx="1221361" cy="1221361"/>
          </a:xfrm>
          <a:prstGeom prst="rect">
            <a:avLst/>
          </a:prstGeom>
        </p:spPr>
      </p:pic>
      <p:pic>
        <p:nvPicPr>
          <p:cNvPr id="17" name="图片 16">
            <a:extLst>
              <a:ext uri="{FF2B5EF4-FFF2-40B4-BE49-F238E27FC236}">
                <a16:creationId xmlns:a16="http://schemas.microsoft.com/office/drawing/2014/main" id="{7979AE8E-CED1-4EFE-9AA2-DBAFBFEFF35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68260" y="517842"/>
            <a:ext cx="1123950" cy="1123950"/>
          </a:xfrm>
          <a:prstGeom prst="rect">
            <a:avLst/>
          </a:prstGeom>
        </p:spPr>
      </p:pic>
      <p:pic>
        <p:nvPicPr>
          <p:cNvPr id="18" name="图片 17">
            <a:extLst>
              <a:ext uri="{FF2B5EF4-FFF2-40B4-BE49-F238E27FC236}">
                <a16:creationId xmlns:a16="http://schemas.microsoft.com/office/drawing/2014/main" id="{24DC986A-8D08-447C-9ED1-EC89D9C12FB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905583" y="1645093"/>
            <a:ext cx="1169552" cy="584776"/>
          </a:xfrm>
          <a:prstGeom prst="rect">
            <a:avLst/>
          </a:prstGeom>
        </p:spPr>
      </p:pic>
      <p:sp>
        <p:nvSpPr>
          <p:cNvPr id="19" name="矩形 18">
            <a:extLst>
              <a:ext uri="{FF2B5EF4-FFF2-40B4-BE49-F238E27FC236}">
                <a16:creationId xmlns:a16="http://schemas.microsoft.com/office/drawing/2014/main" id="{E46D8195-7D21-4528-91A1-30052AA40FDB}"/>
              </a:ext>
            </a:extLst>
          </p:cNvPr>
          <p:cNvSpPr/>
          <p:nvPr/>
        </p:nvSpPr>
        <p:spPr>
          <a:xfrm>
            <a:off x="4169388" y="3024369"/>
            <a:ext cx="3877985" cy="1200329"/>
          </a:xfrm>
          <a:prstGeom prst="rect">
            <a:avLst/>
          </a:prstGeom>
        </p:spPr>
        <p:txBody>
          <a:bodyPr wrap="none">
            <a:spAutoFit/>
          </a:bodyPr>
          <a:lstStyle/>
          <a:p>
            <a:pPr lvl="0" fontAlgn="ctr">
              <a:defRPr/>
            </a:pPr>
            <a:r>
              <a:rPr lang="zh-CN" altLang="en-US" sz="7200" b="1" dirty="0">
                <a:solidFill>
                  <a:prstClr val="black"/>
                </a:solidFill>
                <a:cs typeface="+mn-ea"/>
                <a:sym typeface="+mn-lt"/>
              </a:rPr>
              <a:t>参考资料</a:t>
            </a:r>
            <a:endParaRPr lang="en-US" altLang="zh-CN" sz="7200" b="1" dirty="0">
              <a:solidFill>
                <a:prstClr val="black"/>
              </a:solidFill>
              <a:cs typeface="+mn-ea"/>
              <a:sym typeface="+mn-lt"/>
            </a:endParaRPr>
          </a:p>
        </p:txBody>
      </p:sp>
      <p:sp>
        <p:nvSpPr>
          <p:cNvPr id="22" name="任意多边形: 形状 21">
            <a:extLst>
              <a:ext uri="{FF2B5EF4-FFF2-40B4-BE49-F238E27FC236}">
                <a16:creationId xmlns:a16="http://schemas.microsoft.com/office/drawing/2014/main" id="{A18FAB3A-1DD1-4871-935C-2DBBF58E3C11}"/>
              </a:ext>
            </a:extLst>
          </p:cNvPr>
          <p:cNvSpPr/>
          <p:nvPr/>
        </p:nvSpPr>
        <p:spPr>
          <a:xfrm>
            <a:off x="10261429" y="4264374"/>
            <a:ext cx="526098" cy="485662"/>
          </a:xfrm>
          <a:custGeom>
            <a:avLst/>
            <a:gdLst>
              <a:gd name="connsiteX0" fmla="*/ 1066800 w 1066800"/>
              <a:gd name="connsiteY0" fmla="*/ 0 h 889000"/>
              <a:gd name="connsiteX1" fmla="*/ 1066800 w 1066800"/>
              <a:gd name="connsiteY1" fmla="*/ 889000 h 889000"/>
              <a:gd name="connsiteX2" fmla="*/ 0 w 1066800"/>
              <a:gd name="connsiteY2" fmla="*/ 889000 h 889000"/>
              <a:gd name="connsiteX3" fmla="*/ 647700 w 1066800"/>
              <a:gd name="connsiteY3" fmla="*/ 495300 h 889000"/>
              <a:gd name="connsiteX4" fmla="*/ 0 w 1066800"/>
              <a:gd name="connsiteY4" fmla="*/ 101600 h 889000"/>
              <a:gd name="connsiteX5" fmla="*/ 1041400 w 1066800"/>
              <a:gd name="connsiteY5" fmla="*/ 25400 h 889000"/>
              <a:gd name="connsiteX6" fmla="*/ 1066800 w 1066800"/>
              <a:gd name="connsiteY6" fmla="*/ 0 h 889000"/>
              <a:gd name="connsiteX0" fmla="*/ 1041400 w 1066800"/>
              <a:gd name="connsiteY0" fmla="*/ 0 h 863600"/>
              <a:gd name="connsiteX1" fmla="*/ 1066800 w 1066800"/>
              <a:gd name="connsiteY1" fmla="*/ 863600 h 863600"/>
              <a:gd name="connsiteX2" fmla="*/ 0 w 1066800"/>
              <a:gd name="connsiteY2" fmla="*/ 863600 h 863600"/>
              <a:gd name="connsiteX3" fmla="*/ 647700 w 1066800"/>
              <a:gd name="connsiteY3" fmla="*/ 469900 h 863600"/>
              <a:gd name="connsiteX4" fmla="*/ 0 w 1066800"/>
              <a:gd name="connsiteY4" fmla="*/ 76200 h 863600"/>
              <a:gd name="connsiteX5" fmla="*/ 1041400 w 1066800"/>
              <a:gd name="connsiteY5" fmla="*/ 0 h 863600"/>
              <a:gd name="connsiteX0" fmla="*/ 1081881 w 1081881"/>
              <a:gd name="connsiteY0" fmla="*/ 0 h 868363"/>
              <a:gd name="connsiteX1" fmla="*/ 1066800 w 1081881"/>
              <a:gd name="connsiteY1" fmla="*/ 868363 h 868363"/>
              <a:gd name="connsiteX2" fmla="*/ 0 w 1081881"/>
              <a:gd name="connsiteY2" fmla="*/ 868363 h 868363"/>
              <a:gd name="connsiteX3" fmla="*/ 647700 w 1081881"/>
              <a:gd name="connsiteY3" fmla="*/ 474663 h 868363"/>
              <a:gd name="connsiteX4" fmla="*/ 0 w 1081881"/>
              <a:gd name="connsiteY4" fmla="*/ 80963 h 868363"/>
              <a:gd name="connsiteX5" fmla="*/ 1081881 w 1081881"/>
              <a:gd name="connsiteY5" fmla="*/ 0 h 868363"/>
              <a:gd name="connsiteX0" fmla="*/ 1086643 w 1086643"/>
              <a:gd name="connsiteY0" fmla="*/ 14287 h 882650"/>
              <a:gd name="connsiteX1" fmla="*/ 1071562 w 1086643"/>
              <a:gd name="connsiteY1" fmla="*/ 882650 h 882650"/>
              <a:gd name="connsiteX2" fmla="*/ 4762 w 1086643"/>
              <a:gd name="connsiteY2" fmla="*/ 882650 h 882650"/>
              <a:gd name="connsiteX3" fmla="*/ 652462 w 1086643"/>
              <a:gd name="connsiteY3" fmla="*/ 488950 h 882650"/>
              <a:gd name="connsiteX4" fmla="*/ 0 w 1086643"/>
              <a:gd name="connsiteY4" fmla="*/ 0 h 882650"/>
              <a:gd name="connsiteX5" fmla="*/ 1086643 w 1086643"/>
              <a:gd name="connsiteY5" fmla="*/ 14287 h 882650"/>
              <a:gd name="connsiteX0" fmla="*/ 1086643 w 1086643"/>
              <a:gd name="connsiteY0" fmla="*/ 14287 h 887412"/>
              <a:gd name="connsiteX1" fmla="*/ 1083468 w 1086643"/>
              <a:gd name="connsiteY1" fmla="*/ 887412 h 887412"/>
              <a:gd name="connsiteX2" fmla="*/ 4762 w 1086643"/>
              <a:gd name="connsiteY2" fmla="*/ 882650 h 887412"/>
              <a:gd name="connsiteX3" fmla="*/ 652462 w 1086643"/>
              <a:gd name="connsiteY3" fmla="*/ 488950 h 887412"/>
              <a:gd name="connsiteX4" fmla="*/ 0 w 1086643"/>
              <a:gd name="connsiteY4" fmla="*/ 0 h 887412"/>
              <a:gd name="connsiteX5" fmla="*/ 1086643 w 1086643"/>
              <a:gd name="connsiteY5" fmla="*/ 14287 h 887412"/>
              <a:gd name="connsiteX0" fmla="*/ 1086643 w 1086643"/>
              <a:gd name="connsiteY0" fmla="*/ 14287 h 887412"/>
              <a:gd name="connsiteX1" fmla="*/ 1083468 w 1086643"/>
              <a:gd name="connsiteY1" fmla="*/ 887412 h 887412"/>
              <a:gd name="connsiteX2" fmla="*/ 4762 w 1086643"/>
              <a:gd name="connsiteY2" fmla="*/ 882650 h 887412"/>
              <a:gd name="connsiteX3" fmla="*/ 671512 w 1086643"/>
              <a:gd name="connsiteY3" fmla="*/ 415131 h 887412"/>
              <a:gd name="connsiteX4" fmla="*/ 0 w 1086643"/>
              <a:gd name="connsiteY4" fmla="*/ 0 h 887412"/>
              <a:gd name="connsiteX5" fmla="*/ 1086643 w 1086643"/>
              <a:gd name="connsiteY5" fmla="*/ 14287 h 887412"/>
              <a:gd name="connsiteX0" fmla="*/ 1079499 w 1083592"/>
              <a:gd name="connsiteY0" fmla="*/ 2381 h 887412"/>
              <a:gd name="connsiteX1" fmla="*/ 1083468 w 1083592"/>
              <a:gd name="connsiteY1" fmla="*/ 887412 h 887412"/>
              <a:gd name="connsiteX2" fmla="*/ 4762 w 1083592"/>
              <a:gd name="connsiteY2" fmla="*/ 882650 h 887412"/>
              <a:gd name="connsiteX3" fmla="*/ 671512 w 1083592"/>
              <a:gd name="connsiteY3" fmla="*/ 415131 h 887412"/>
              <a:gd name="connsiteX4" fmla="*/ 0 w 1083592"/>
              <a:gd name="connsiteY4" fmla="*/ 0 h 887412"/>
              <a:gd name="connsiteX5" fmla="*/ 1079499 w 1083592"/>
              <a:gd name="connsiteY5" fmla="*/ 2381 h 887412"/>
              <a:gd name="connsiteX0" fmla="*/ 1091405 w 1091405"/>
              <a:gd name="connsiteY0" fmla="*/ 4762 h 887412"/>
              <a:gd name="connsiteX1" fmla="*/ 1083468 w 1091405"/>
              <a:gd name="connsiteY1" fmla="*/ 887412 h 887412"/>
              <a:gd name="connsiteX2" fmla="*/ 4762 w 1091405"/>
              <a:gd name="connsiteY2" fmla="*/ 882650 h 887412"/>
              <a:gd name="connsiteX3" fmla="*/ 671512 w 1091405"/>
              <a:gd name="connsiteY3" fmla="*/ 415131 h 887412"/>
              <a:gd name="connsiteX4" fmla="*/ 0 w 1091405"/>
              <a:gd name="connsiteY4" fmla="*/ 0 h 887412"/>
              <a:gd name="connsiteX5" fmla="*/ 1091405 w 1091405"/>
              <a:gd name="connsiteY5" fmla="*/ 4762 h 887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1405" h="887412">
                <a:moveTo>
                  <a:pt x="1091405" y="4762"/>
                </a:moveTo>
                <a:cubicBezTo>
                  <a:pt x="1090347" y="295804"/>
                  <a:pt x="1084526" y="596370"/>
                  <a:pt x="1083468" y="887412"/>
                </a:cubicBezTo>
                <a:lnTo>
                  <a:pt x="4762" y="882650"/>
                </a:lnTo>
                <a:lnTo>
                  <a:pt x="671512" y="415131"/>
                </a:lnTo>
                <a:lnTo>
                  <a:pt x="0" y="0"/>
                </a:lnTo>
                <a:lnTo>
                  <a:pt x="1091405" y="4762"/>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等腰三角形 22">
            <a:extLst>
              <a:ext uri="{FF2B5EF4-FFF2-40B4-BE49-F238E27FC236}">
                <a16:creationId xmlns:a16="http://schemas.microsoft.com/office/drawing/2014/main" id="{8B965E51-7D1C-4FA4-9D2D-DF70A9535D4A}"/>
              </a:ext>
            </a:extLst>
          </p:cNvPr>
          <p:cNvSpPr/>
          <p:nvPr/>
        </p:nvSpPr>
        <p:spPr>
          <a:xfrm>
            <a:off x="10093041" y="2387600"/>
            <a:ext cx="320959" cy="276689"/>
          </a:xfrm>
          <a:prstGeom prst="triangle">
            <a:avLst/>
          </a:prstGeom>
          <a:solidFill>
            <a:srgbClr val="E61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1" name="组合 20">
            <a:extLst>
              <a:ext uri="{FF2B5EF4-FFF2-40B4-BE49-F238E27FC236}">
                <a16:creationId xmlns:a16="http://schemas.microsoft.com/office/drawing/2014/main" id="{F688B74C-4582-606A-EE33-3118D698B3AB}"/>
              </a:ext>
            </a:extLst>
          </p:cNvPr>
          <p:cNvGrpSpPr/>
          <p:nvPr/>
        </p:nvGrpSpPr>
        <p:grpSpPr>
          <a:xfrm>
            <a:off x="5278673" y="3568958"/>
            <a:ext cx="283320" cy="41760"/>
            <a:chOff x="5278673" y="3568958"/>
            <a:chExt cx="283320" cy="41760"/>
          </a:xfrm>
        </p:grpSpPr>
        <mc:AlternateContent xmlns:mc="http://schemas.openxmlformats.org/markup-compatibility/2006" xmlns:p14="http://schemas.microsoft.com/office/powerpoint/2010/main" xmlns:aink="http://schemas.microsoft.com/office/drawing/2016/ink">
          <mc:Choice Requires="p14 aink">
            <p:contentPart p14:bwMode="auto" r:id="rId11">
              <p14:nvContentPartPr>
                <p14:cNvPr id="2" name="墨迹 1">
                  <a:extLst>
                    <a:ext uri="{FF2B5EF4-FFF2-40B4-BE49-F238E27FC236}">
                      <a16:creationId xmlns:a16="http://schemas.microsoft.com/office/drawing/2014/main" id="{5CD3C7BD-C912-AD9B-A59A-C5E17794CA00}"/>
                    </a:ext>
                  </a:extLst>
                </p14:cNvPr>
                <p14:cNvContentPartPr/>
                <p14:nvPr/>
              </p14:nvContentPartPr>
              <p14:xfrm>
                <a:off x="5278673" y="3610358"/>
                <a:ext cx="360" cy="360"/>
              </p14:xfrm>
            </p:contentPart>
          </mc:Choice>
          <mc:Fallback xmlns="">
            <p:pic>
              <p:nvPicPr>
                <p:cNvPr id="2" name="墨迹 1">
                  <a:extLst>
                    <a:ext uri="{FF2B5EF4-FFF2-40B4-BE49-F238E27FC236}">
                      <a16:creationId xmlns:a16="http://schemas.microsoft.com/office/drawing/2014/main" id="{5CD3C7BD-C912-AD9B-A59A-C5E17794CA00}"/>
                    </a:ext>
                  </a:extLst>
                </p:cNvPr>
                <p:cNvPicPr/>
                <p:nvPr/>
              </p:nvPicPr>
              <p:blipFill>
                <a:blip r:embed="rId12"/>
                <a:stretch>
                  <a:fillRect/>
                </a:stretch>
              </p:blipFill>
              <p:spPr>
                <a:xfrm>
                  <a:off x="5216033" y="323271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3">
              <p14:nvContentPartPr>
                <p14:cNvPr id="3" name="墨迹 2">
                  <a:extLst>
                    <a:ext uri="{FF2B5EF4-FFF2-40B4-BE49-F238E27FC236}">
                      <a16:creationId xmlns:a16="http://schemas.microsoft.com/office/drawing/2014/main" id="{AE1C6023-DC27-1C33-586F-3F483ABBB0F3}"/>
                    </a:ext>
                  </a:extLst>
                </p14:cNvPr>
                <p14:cNvContentPartPr/>
                <p14:nvPr/>
              </p14:nvContentPartPr>
              <p14:xfrm>
                <a:off x="5561633" y="3572558"/>
                <a:ext cx="360" cy="360"/>
              </p14:xfrm>
            </p:contentPart>
          </mc:Choice>
          <mc:Fallback xmlns="">
            <p:pic>
              <p:nvPicPr>
                <p:cNvPr id="3" name="墨迹 2">
                  <a:extLst>
                    <a:ext uri="{FF2B5EF4-FFF2-40B4-BE49-F238E27FC236}">
                      <a16:creationId xmlns:a16="http://schemas.microsoft.com/office/drawing/2014/main" id="{AE1C6023-DC27-1C33-586F-3F483ABBB0F3}"/>
                    </a:ext>
                  </a:extLst>
                </p:cNvPr>
                <p:cNvPicPr/>
                <p:nvPr/>
              </p:nvPicPr>
              <p:blipFill>
                <a:blip r:embed="rId14"/>
                <a:stretch>
                  <a:fillRect/>
                </a:stretch>
              </p:blipFill>
              <p:spPr>
                <a:xfrm>
                  <a:off x="5498633" y="319455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5">
              <p14:nvContentPartPr>
                <p14:cNvPr id="20" name="墨迹 19">
                  <a:extLst>
                    <a:ext uri="{FF2B5EF4-FFF2-40B4-BE49-F238E27FC236}">
                      <a16:creationId xmlns:a16="http://schemas.microsoft.com/office/drawing/2014/main" id="{D61FA4DB-C444-C01D-5CEC-295A5AC448C4}"/>
                    </a:ext>
                  </a:extLst>
                </p14:cNvPr>
                <p14:cNvContentPartPr/>
                <p14:nvPr/>
              </p14:nvContentPartPr>
              <p14:xfrm>
                <a:off x="5561633" y="3568958"/>
                <a:ext cx="360" cy="3960"/>
              </p14:xfrm>
            </p:contentPart>
          </mc:Choice>
          <mc:Fallback xmlns="">
            <p:pic>
              <p:nvPicPr>
                <p:cNvPr id="20" name="墨迹 19">
                  <a:extLst>
                    <a:ext uri="{FF2B5EF4-FFF2-40B4-BE49-F238E27FC236}">
                      <a16:creationId xmlns:a16="http://schemas.microsoft.com/office/drawing/2014/main" id="{D61FA4DB-C444-C01D-5CEC-295A5AC448C4}"/>
                    </a:ext>
                  </a:extLst>
                </p:cNvPr>
                <p:cNvPicPr/>
                <p:nvPr/>
              </p:nvPicPr>
              <p:blipFill>
                <a:blip r:embed="rId16"/>
                <a:stretch>
                  <a:fillRect/>
                </a:stretch>
              </p:blipFill>
              <p:spPr>
                <a:xfrm>
                  <a:off x="5498633" y="3190958"/>
                  <a:ext cx="126000" cy="759600"/>
                </a:xfrm>
                <a:prstGeom prst="rect">
                  <a:avLst/>
                </a:prstGeom>
              </p:spPr>
            </p:pic>
          </mc:Fallback>
        </mc:AlternateContent>
      </p:grpSp>
    </p:spTree>
    <p:extLst>
      <p:ext uri="{BB962C8B-B14F-4D97-AF65-F5344CB8AC3E}">
        <p14:creationId xmlns:p14="http://schemas.microsoft.com/office/powerpoint/2010/main" val="2329283034"/>
      </p:ext>
    </p:extLst>
  </p:cSld>
  <p:clrMapOvr>
    <a:masterClrMapping/>
  </p:clrMapOvr>
  <mc:AlternateContent xmlns:mc="http://schemas.openxmlformats.org/markup-compatibility/2006">
    <mc:Choice xmlns:p14="http://schemas.microsoft.com/office/powerpoint/2010/main" Requires="p14">
      <p:transition spd="slow" p14:dur="17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75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750"/>
                                        <p:tgtEl>
                                          <p:spTgt spid="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750"/>
                                        <p:tgtEl>
                                          <p:spTgt spid="5"/>
                                        </p:tgtEl>
                                      </p:cBhvr>
                                    </p:animEffect>
                                  </p:childTnLst>
                                </p:cTn>
                              </p:par>
                            </p:childTnLst>
                          </p:cTn>
                        </p:par>
                        <p:par>
                          <p:cTn id="14" fill="hold">
                            <p:stCondLst>
                              <p:cond delay="750"/>
                            </p:stCondLst>
                            <p:childTnLst>
                              <p:par>
                                <p:cTn id="15" presetID="53" presetClass="entr" presetSubtype="16"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750" fill="hold"/>
                                        <p:tgtEl>
                                          <p:spTgt spid="9"/>
                                        </p:tgtEl>
                                        <p:attrNameLst>
                                          <p:attrName>ppt_w</p:attrName>
                                        </p:attrNameLst>
                                      </p:cBhvr>
                                      <p:tavLst>
                                        <p:tav tm="0">
                                          <p:val>
                                            <p:fltVal val="0"/>
                                          </p:val>
                                        </p:tav>
                                        <p:tav tm="100000">
                                          <p:val>
                                            <p:strVal val="#ppt_w"/>
                                          </p:val>
                                        </p:tav>
                                      </p:tavLst>
                                    </p:anim>
                                    <p:anim calcmode="lin" valueType="num">
                                      <p:cBhvr>
                                        <p:cTn id="18" dur="750" fill="hold"/>
                                        <p:tgtEl>
                                          <p:spTgt spid="9"/>
                                        </p:tgtEl>
                                        <p:attrNameLst>
                                          <p:attrName>ppt_h</p:attrName>
                                        </p:attrNameLst>
                                      </p:cBhvr>
                                      <p:tavLst>
                                        <p:tav tm="0">
                                          <p:val>
                                            <p:fltVal val="0"/>
                                          </p:val>
                                        </p:tav>
                                        <p:tav tm="100000">
                                          <p:val>
                                            <p:strVal val="#ppt_h"/>
                                          </p:val>
                                        </p:tav>
                                      </p:tavLst>
                                    </p:anim>
                                    <p:animEffect transition="in" filter="fade">
                                      <p:cBhvr>
                                        <p:cTn id="19" dur="750"/>
                                        <p:tgtEl>
                                          <p:spTgt spid="9"/>
                                        </p:tgtEl>
                                      </p:cBhvr>
                                    </p:animEffect>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p:cTn id="23" dur="750" fill="hold"/>
                                        <p:tgtEl>
                                          <p:spTgt spid="10"/>
                                        </p:tgtEl>
                                        <p:attrNameLst>
                                          <p:attrName>ppt_w</p:attrName>
                                        </p:attrNameLst>
                                      </p:cBhvr>
                                      <p:tavLst>
                                        <p:tav tm="0">
                                          <p:val>
                                            <p:fltVal val="0"/>
                                          </p:val>
                                        </p:tav>
                                        <p:tav tm="100000">
                                          <p:val>
                                            <p:strVal val="#ppt_w"/>
                                          </p:val>
                                        </p:tav>
                                      </p:tavLst>
                                    </p:anim>
                                    <p:anim calcmode="lin" valueType="num">
                                      <p:cBhvr>
                                        <p:cTn id="24" dur="750" fill="hold"/>
                                        <p:tgtEl>
                                          <p:spTgt spid="10"/>
                                        </p:tgtEl>
                                        <p:attrNameLst>
                                          <p:attrName>ppt_h</p:attrName>
                                        </p:attrNameLst>
                                      </p:cBhvr>
                                      <p:tavLst>
                                        <p:tav tm="0">
                                          <p:val>
                                            <p:fltVal val="0"/>
                                          </p:val>
                                        </p:tav>
                                        <p:tav tm="100000">
                                          <p:val>
                                            <p:strVal val="#ppt_h"/>
                                          </p:val>
                                        </p:tav>
                                      </p:tavLst>
                                    </p:anim>
                                    <p:animEffect transition="in" filter="fade">
                                      <p:cBhvr>
                                        <p:cTn id="25" dur="750"/>
                                        <p:tgtEl>
                                          <p:spTgt spid="10"/>
                                        </p:tgtEl>
                                      </p:cBhvr>
                                    </p:animEffect>
                                  </p:childTnLst>
                                </p:cTn>
                              </p:par>
                            </p:childTnLst>
                          </p:cTn>
                        </p:par>
                        <p:par>
                          <p:cTn id="26" fill="hold">
                            <p:stCondLst>
                              <p:cond delay="2250"/>
                            </p:stCondLst>
                            <p:childTnLst>
                              <p:par>
                                <p:cTn id="27" presetID="14" presetClass="entr" presetSubtype="10"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randombar(horizontal)">
                                      <p:cBhvr>
                                        <p:cTn id="29" dur="750"/>
                                        <p:tgtEl>
                                          <p:spTgt spid="19"/>
                                        </p:tgtEl>
                                      </p:cBhvr>
                                    </p:animEffect>
                                  </p:childTnLst>
                                </p:cTn>
                              </p:par>
                            </p:childTnLst>
                          </p:cTn>
                        </p:par>
                        <p:par>
                          <p:cTn id="30" fill="hold">
                            <p:stCondLst>
                              <p:cond delay="3000"/>
                            </p:stCondLst>
                            <p:childTnLst>
                              <p:par>
                                <p:cTn id="31" presetID="31" presetClass="entr" presetSubtype="0" fill="hold" nodeType="after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p:cTn id="33" dur="1000" fill="hold"/>
                                        <p:tgtEl>
                                          <p:spTgt spid="15"/>
                                        </p:tgtEl>
                                        <p:attrNameLst>
                                          <p:attrName>ppt_w</p:attrName>
                                        </p:attrNameLst>
                                      </p:cBhvr>
                                      <p:tavLst>
                                        <p:tav tm="0">
                                          <p:val>
                                            <p:fltVal val="0"/>
                                          </p:val>
                                        </p:tav>
                                        <p:tav tm="100000">
                                          <p:val>
                                            <p:strVal val="#ppt_w"/>
                                          </p:val>
                                        </p:tav>
                                      </p:tavLst>
                                    </p:anim>
                                    <p:anim calcmode="lin" valueType="num">
                                      <p:cBhvr>
                                        <p:cTn id="34" dur="1000" fill="hold"/>
                                        <p:tgtEl>
                                          <p:spTgt spid="15"/>
                                        </p:tgtEl>
                                        <p:attrNameLst>
                                          <p:attrName>ppt_h</p:attrName>
                                        </p:attrNameLst>
                                      </p:cBhvr>
                                      <p:tavLst>
                                        <p:tav tm="0">
                                          <p:val>
                                            <p:fltVal val="0"/>
                                          </p:val>
                                        </p:tav>
                                        <p:tav tm="100000">
                                          <p:val>
                                            <p:strVal val="#ppt_h"/>
                                          </p:val>
                                        </p:tav>
                                      </p:tavLst>
                                    </p:anim>
                                    <p:anim calcmode="lin" valueType="num">
                                      <p:cBhvr>
                                        <p:cTn id="35" dur="1000" fill="hold"/>
                                        <p:tgtEl>
                                          <p:spTgt spid="15"/>
                                        </p:tgtEl>
                                        <p:attrNameLst>
                                          <p:attrName>style.rotation</p:attrName>
                                        </p:attrNameLst>
                                      </p:cBhvr>
                                      <p:tavLst>
                                        <p:tav tm="0">
                                          <p:val>
                                            <p:fltVal val="90"/>
                                          </p:val>
                                        </p:tav>
                                        <p:tav tm="100000">
                                          <p:val>
                                            <p:fltVal val="0"/>
                                          </p:val>
                                        </p:tav>
                                      </p:tavLst>
                                    </p:anim>
                                    <p:animEffect transition="in" filter="fade">
                                      <p:cBhvr>
                                        <p:cTn id="36" dur="1000"/>
                                        <p:tgtEl>
                                          <p:spTgt spid="15"/>
                                        </p:tgtEl>
                                      </p:cBhvr>
                                    </p:animEffect>
                                  </p:childTnLst>
                                </p:cTn>
                              </p:par>
                              <p:par>
                                <p:cTn id="37" presetID="31"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p:cTn id="39" dur="1000" fill="hold"/>
                                        <p:tgtEl>
                                          <p:spTgt spid="14"/>
                                        </p:tgtEl>
                                        <p:attrNameLst>
                                          <p:attrName>ppt_w</p:attrName>
                                        </p:attrNameLst>
                                      </p:cBhvr>
                                      <p:tavLst>
                                        <p:tav tm="0">
                                          <p:val>
                                            <p:fltVal val="0"/>
                                          </p:val>
                                        </p:tav>
                                        <p:tav tm="100000">
                                          <p:val>
                                            <p:strVal val="#ppt_w"/>
                                          </p:val>
                                        </p:tav>
                                      </p:tavLst>
                                    </p:anim>
                                    <p:anim calcmode="lin" valueType="num">
                                      <p:cBhvr>
                                        <p:cTn id="40" dur="1000" fill="hold"/>
                                        <p:tgtEl>
                                          <p:spTgt spid="14"/>
                                        </p:tgtEl>
                                        <p:attrNameLst>
                                          <p:attrName>ppt_h</p:attrName>
                                        </p:attrNameLst>
                                      </p:cBhvr>
                                      <p:tavLst>
                                        <p:tav tm="0">
                                          <p:val>
                                            <p:fltVal val="0"/>
                                          </p:val>
                                        </p:tav>
                                        <p:tav tm="100000">
                                          <p:val>
                                            <p:strVal val="#ppt_h"/>
                                          </p:val>
                                        </p:tav>
                                      </p:tavLst>
                                    </p:anim>
                                    <p:anim calcmode="lin" valueType="num">
                                      <p:cBhvr>
                                        <p:cTn id="41" dur="1000" fill="hold"/>
                                        <p:tgtEl>
                                          <p:spTgt spid="14"/>
                                        </p:tgtEl>
                                        <p:attrNameLst>
                                          <p:attrName>style.rotation</p:attrName>
                                        </p:attrNameLst>
                                      </p:cBhvr>
                                      <p:tavLst>
                                        <p:tav tm="0">
                                          <p:val>
                                            <p:fltVal val="90"/>
                                          </p:val>
                                        </p:tav>
                                        <p:tav tm="100000">
                                          <p:val>
                                            <p:fltVal val="0"/>
                                          </p:val>
                                        </p:tav>
                                      </p:tavLst>
                                    </p:anim>
                                    <p:animEffect transition="in" filter="fade">
                                      <p:cBhvr>
                                        <p:cTn id="42" dur="1000"/>
                                        <p:tgtEl>
                                          <p:spTgt spid="14"/>
                                        </p:tgtEl>
                                      </p:cBhvr>
                                    </p:animEffect>
                                  </p:childTnLst>
                                </p:cTn>
                              </p:par>
                              <p:par>
                                <p:cTn id="43" presetID="31" presetClass="entr" presetSubtype="0" fill="hold" nodeType="with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p:cTn id="45" dur="1000" fill="hold"/>
                                        <p:tgtEl>
                                          <p:spTgt spid="12"/>
                                        </p:tgtEl>
                                        <p:attrNameLst>
                                          <p:attrName>ppt_w</p:attrName>
                                        </p:attrNameLst>
                                      </p:cBhvr>
                                      <p:tavLst>
                                        <p:tav tm="0">
                                          <p:val>
                                            <p:fltVal val="0"/>
                                          </p:val>
                                        </p:tav>
                                        <p:tav tm="100000">
                                          <p:val>
                                            <p:strVal val="#ppt_w"/>
                                          </p:val>
                                        </p:tav>
                                      </p:tavLst>
                                    </p:anim>
                                    <p:anim calcmode="lin" valueType="num">
                                      <p:cBhvr>
                                        <p:cTn id="46" dur="1000" fill="hold"/>
                                        <p:tgtEl>
                                          <p:spTgt spid="12"/>
                                        </p:tgtEl>
                                        <p:attrNameLst>
                                          <p:attrName>ppt_h</p:attrName>
                                        </p:attrNameLst>
                                      </p:cBhvr>
                                      <p:tavLst>
                                        <p:tav tm="0">
                                          <p:val>
                                            <p:fltVal val="0"/>
                                          </p:val>
                                        </p:tav>
                                        <p:tav tm="100000">
                                          <p:val>
                                            <p:strVal val="#ppt_h"/>
                                          </p:val>
                                        </p:tav>
                                      </p:tavLst>
                                    </p:anim>
                                    <p:anim calcmode="lin" valueType="num">
                                      <p:cBhvr>
                                        <p:cTn id="47" dur="1000" fill="hold"/>
                                        <p:tgtEl>
                                          <p:spTgt spid="12"/>
                                        </p:tgtEl>
                                        <p:attrNameLst>
                                          <p:attrName>style.rotation</p:attrName>
                                        </p:attrNameLst>
                                      </p:cBhvr>
                                      <p:tavLst>
                                        <p:tav tm="0">
                                          <p:val>
                                            <p:fltVal val="90"/>
                                          </p:val>
                                        </p:tav>
                                        <p:tav tm="100000">
                                          <p:val>
                                            <p:fltVal val="0"/>
                                          </p:val>
                                        </p:tav>
                                      </p:tavLst>
                                    </p:anim>
                                    <p:animEffect transition="in" filter="fade">
                                      <p:cBhvr>
                                        <p:cTn id="48" dur="1000"/>
                                        <p:tgtEl>
                                          <p:spTgt spid="12"/>
                                        </p:tgtEl>
                                      </p:cBhvr>
                                    </p:animEffect>
                                  </p:childTnLst>
                                </p:cTn>
                              </p:par>
                              <p:par>
                                <p:cTn id="49" presetID="31" presetClass="entr" presetSubtype="0" fill="hold" nodeType="with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p:cTn id="51" dur="1000" fill="hold"/>
                                        <p:tgtEl>
                                          <p:spTgt spid="13"/>
                                        </p:tgtEl>
                                        <p:attrNameLst>
                                          <p:attrName>ppt_w</p:attrName>
                                        </p:attrNameLst>
                                      </p:cBhvr>
                                      <p:tavLst>
                                        <p:tav tm="0">
                                          <p:val>
                                            <p:fltVal val="0"/>
                                          </p:val>
                                        </p:tav>
                                        <p:tav tm="100000">
                                          <p:val>
                                            <p:strVal val="#ppt_w"/>
                                          </p:val>
                                        </p:tav>
                                      </p:tavLst>
                                    </p:anim>
                                    <p:anim calcmode="lin" valueType="num">
                                      <p:cBhvr>
                                        <p:cTn id="52" dur="1000" fill="hold"/>
                                        <p:tgtEl>
                                          <p:spTgt spid="13"/>
                                        </p:tgtEl>
                                        <p:attrNameLst>
                                          <p:attrName>ppt_h</p:attrName>
                                        </p:attrNameLst>
                                      </p:cBhvr>
                                      <p:tavLst>
                                        <p:tav tm="0">
                                          <p:val>
                                            <p:fltVal val="0"/>
                                          </p:val>
                                        </p:tav>
                                        <p:tav tm="100000">
                                          <p:val>
                                            <p:strVal val="#ppt_h"/>
                                          </p:val>
                                        </p:tav>
                                      </p:tavLst>
                                    </p:anim>
                                    <p:anim calcmode="lin" valueType="num">
                                      <p:cBhvr>
                                        <p:cTn id="53" dur="1000" fill="hold"/>
                                        <p:tgtEl>
                                          <p:spTgt spid="13"/>
                                        </p:tgtEl>
                                        <p:attrNameLst>
                                          <p:attrName>style.rotation</p:attrName>
                                        </p:attrNameLst>
                                      </p:cBhvr>
                                      <p:tavLst>
                                        <p:tav tm="0">
                                          <p:val>
                                            <p:fltVal val="90"/>
                                          </p:val>
                                        </p:tav>
                                        <p:tav tm="100000">
                                          <p:val>
                                            <p:fltVal val="0"/>
                                          </p:val>
                                        </p:tav>
                                      </p:tavLst>
                                    </p:anim>
                                    <p:animEffect transition="in" filter="fade">
                                      <p:cBhvr>
                                        <p:cTn id="54" dur="1000"/>
                                        <p:tgtEl>
                                          <p:spTgt spid="13"/>
                                        </p:tgtEl>
                                      </p:cBhvr>
                                    </p:animEffect>
                                  </p:childTnLst>
                                </p:cTn>
                              </p:par>
                              <p:par>
                                <p:cTn id="55" presetID="31" presetClass="entr" presetSubtype="0" fill="hold"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p:cTn id="57" dur="1000" fill="hold"/>
                                        <p:tgtEl>
                                          <p:spTgt spid="17"/>
                                        </p:tgtEl>
                                        <p:attrNameLst>
                                          <p:attrName>ppt_w</p:attrName>
                                        </p:attrNameLst>
                                      </p:cBhvr>
                                      <p:tavLst>
                                        <p:tav tm="0">
                                          <p:val>
                                            <p:fltVal val="0"/>
                                          </p:val>
                                        </p:tav>
                                        <p:tav tm="100000">
                                          <p:val>
                                            <p:strVal val="#ppt_w"/>
                                          </p:val>
                                        </p:tav>
                                      </p:tavLst>
                                    </p:anim>
                                    <p:anim calcmode="lin" valueType="num">
                                      <p:cBhvr>
                                        <p:cTn id="58" dur="1000" fill="hold"/>
                                        <p:tgtEl>
                                          <p:spTgt spid="17"/>
                                        </p:tgtEl>
                                        <p:attrNameLst>
                                          <p:attrName>ppt_h</p:attrName>
                                        </p:attrNameLst>
                                      </p:cBhvr>
                                      <p:tavLst>
                                        <p:tav tm="0">
                                          <p:val>
                                            <p:fltVal val="0"/>
                                          </p:val>
                                        </p:tav>
                                        <p:tav tm="100000">
                                          <p:val>
                                            <p:strVal val="#ppt_h"/>
                                          </p:val>
                                        </p:tav>
                                      </p:tavLst>
                                    </p:anim>
                                    <p:anim calcmode="lin" valueType="num">
                                      <p:cBhvr>
                                        <p:cTn id="59" dur="1000" fill="hold"/>
                                        <p:tgtEl>
                                          <p:spTgt spid="17"/>
                                        </p:tgtEl>
                                        <p:attrNameLst>
                                          <p:attrName>style.rotation</p:attrName>
                                        </p:attrNameLst>
                                      </p:cBhvr>
                                      <p:tavLst>
                                        <p:tav tm="0">
                                          <p:val>
                                            <p:fltVal val="90"/>
                                          </p:val>
                                        </p:tav>
                                        <p:tav tm="100000">
                                          <p:val>
                                            <p:fltVal val="0"/>
                                          </p:val>
                                        </p:tav>
                                      </p:tavLst>
                                    </p:anim>
                                    <p:animEffect transition="in" filter="fade">
                                      <p:cBhvr>
                                        <p:cTn id="60" dur="1000"/>
                                        <p:tgtEl>
                                          <p:spTgt spid="17"/>
                                        </p:tgtEl>
                                      </p:cBhvr>
                                    </p:animEffect>
                                  </p:childTnLst>
                                </p:cTn>
                              </p:par>
                              <p:par>
                                <p:cTn id="61" presetID="31" presetClass="entr" presetSubtype="0" fill="hold" nodeType="withEffect">
                                  <p:stCondLst>
                                    <p:cond delay="0"/>
                                  </p:stCondLst>
                                  <p:childTnLst>
                                    <p:set>
                                      <p:cBhvr>
                                        <p:cTn id="62" dur="1" fill="hold">
                                          <p:stCondLst>
                                            <p:cond delay="0"/>
                                          </p:stCondLst>
                                        </p:cTn>
                                        <p:tgtEl>
                                          <p:spTgt spid="18"/>
                                        </p:tgtEl>
                                        <p:attrNameLst>
                                          <p:attrName>style.visibility</p:attrName>
                                        </p:attrNameLst>
                                      </p:cBhvr>
                                      <p:to>
                                        <p:strVal val="visible"/>
                                      </p:to>
                                    </p:set>
                                    <p:anim calcmode="lin" valueType="num">
                                      <p:cBhvr>
                                        <p:cTn id="63" dur="1000" fill="hold"/>
                                        <p:tgtEl>
                                          <p:spTgt spid="18"/>
                                        </p:tgtEl>
                                        <p:attrNameLst>
                                          <p:attrName>ppt_w</p:attrName>
                                        </p:attrNameLst>
                                      </p:cBhvr>
                                      <p:tavLst>
                                        <p:tav tm="0">
                                          <p:val>
                                            <p:fltVal val="0"/>
                                          </p:val>
                                        </p:tav>
                                        <p:tav tm="100000">
                                          <p:val>
                                            <p:strVal val="#ppt_w"/>
                                          </p:val>
                                        </p:tav>
                                      </p:tavLst>
                                    </p:anim>
                                    <p:anim calcmode="lin" valueType="num">
                                      <p:cBhvr>
                                        <p:cTn id="64" dur="1000" fill="hold"/>
                                        <p:tgtEl>
                                          <p:spTgt spid="18"/>
                                        </p:tgtEl>
                                        <p:attrNameLst>
                                          <p:attrName>ppt_h</p:attrName>
                                        </p:attrNameLst>
                                      </p:cBhvr>
                                      <p:tavLst>
                                        <p:tav tm="0">
                                          <p:val>
                                            <p:fltVal val="0"/>
                                          </p:val>
                                        </p:tav>
                                        <p:tav tm="100000">
                                          <p:val>
                                            <p:strVal val="#ppt_h"/>
                                          </p:val>
                                        </p:tav>
                                      </p:tavLst>
                                    </p:anim>
                                    <p:anim calcmode="lin" valueType="num">
                                      <p:cBhvr>
                                        <p:cTn id="65" dur="1000" fill="hold"/>
                                        <p:tgtEl>
                                          <p:spTgt spid="18"/>
                                        </p:tgtEl>
                                        <p:attrNameLst>
                                          <p:attrName>style.rotation</p:attrName>
                                        </p:attrNameLst>
                                      </p:cBhvr>
                                      <p:tavLst>
                                        <p:tav tm="0">
                                          <p:val>
                                            <p:fltVal val="90"/>
                                          </p:val>
                                        </p:tav>
                                        <p:tav tm="100000">
                                          <p:val>
                                            <p:fltVal val="0"/>
                                          </p:val>
                                        </p:tav>
                                      </p:tavLst>
                                    </p:anim>
                                    <p:animEffect transition="in" filter="fade">
                                      <p:cBhvr>
                                        <p:cTn id="66" dur="1000"/>
                                        <p:tgtEl>
                                          <p:spTgt spid="18"/>
                                        </p:tgtEl>
                                      </p:cBhvr>
                                    </p:animEffect>
                                  </p:childTnLst>
                                </p:cTn>
                              </p:par>
                              <p:par>
                                <p:cTn id="67" presetID="31" presetClass="entr" presetSubtype="0"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anim calcmode="lin" valueType="num">
                                      <p:cBhvr>
                                        <p:cTn id="69" dur="1000" fill="hold"/>
                                        <p:tgtEl>
                                          <p:spTgt spid="23"/>
                                        </p:tgtEl>
                                        <p:attrNameLst>
                                          <p:attrName>ppt_w</p:attrName>
                                        </p:attrNameLst>
                                      </p:cBhvr>
                                      <p:tavLst>
                                        <p:tav tm="0">
                                          <p:val>
                                            <p:fltVal val="0"/>
                                          </p:val>
                                        </p:tav>
                                        <p:tav tm="100000">
                                          <p:val>
                                            <p:strVal val="#ppt_w"/>
                                          </p:val>
                                        </p:tav>
                                      </p:tavLst>
                                    </p:anim>
                                    <p:anim calcmode="lin" valueType="num">
                                      <p:cBhvr>
                                        <p:cTn id="70" dur="1000" fill="hold"/>
                                        <p:tgtEl>
                                          <p:spTgt spid="23"/>
                                        </p:tgtEl>
                                        <p:attrNameLst>
                                          <p:attrName>ppt_h</p:attrName>
                                        </p:attrNameLst>
                                      </p:cBhvr>
                                      <p:tavLst>
                                        <p:tav tm="0">
                                          <p:val>
                                            <p:fltVal val="0"/>
                                          </p:val>
                                        </p:tav>
                                        <p:tav tm="100000">
                                          <p:val>
                                            <p:strVal val="#ppt_h"/>
                                          </p:val>
                                        </p:tav>
                                      </p:tavLst>
                                    </p:anim>
                                    <p:anim calcmode="lin" valueType="num">
                                      <p:cBhvr>
                                        <p:cTn id="71" dur="1000" fill="hold"/>
                                        <p:tgtEl>
                                          <p:spTgt spid="23"/>
                                        </p:tgtEl>
                                        <p:attrNameLst>
                                          <p:attrName>style.rotation</p:attrName>
                                        </p:attrNameLst>
                                      </p:cBhvr>
                                      <p:tavLst>
                                        <p:tav tm="0">
                                          <p:val>
                                            <p:fltVal val="90"/>
                                          </p:val>
                                        </p:tav>
                                        <p:tav tm="100000">
                                          <p:val>
                                            <p:fltVal val="0"/>
                                          </p:val>
                                        </p:tav>
                                      </p:tavLst>
                                    </p:anim>
                                    <p:animEffect transition="in" filter="fade">
                                      <p:cBhvr>
                                        <p:cTn id="72" dur="1000"/>
                                        <p:tgtEl>
                                          <p:spTgt spid="23"/>
                                        </p:tgtEl>
                                      </p:cBhvr>
                                    </p:animEffect>
                                  </p:childTnLst>
                                </p:cTn>
                              </p:par>
                              <p:par>
                                <p:cTn id="73" presetID="31" presetClass="entr" presetSubtype="0" fill="hold" nodeType="withEffect">
                                  <p:stCondLst>
                                    <p:cond delay="0"/>
                                  </p:stCondLst>
                                  <p:childTnLst>
                                    <p:set>
                                      <p:cBhvr>
                                        <p:cTn id="74" dur="1" fill="hold">
                                          <p:stCondLst>
                                            <p:cond delay="0"/>
                                          </p:stCondLst>
                                        </p:cTn>
                                        <p:tgtEl>
                                          <p:spTgt spid="11"/>
                                        </p:tgtEl>
                                        <p:attrNameLst>
                                          <p:attrName>style.visibility</p:attrName>
                                        </p:attrNameLst>
                                      </p:cBhvr>
                                      <p:to>
                                        <p:strVal val="visible"/>
                                      </p:to>
                                    </p:set>
                                    <p:anim calcmode="lin" valueType="num">
                                      <p:cBhvr>
                                        <p:cTn id="75" dur="1000" fill="hold"/>
                                        <p:tgtEl>
                                          <p:spTgt spid="11"/>
                                        </p:tgtEl>
                                        <p:attrNameLst>
                                          <p:attrName>ppt_w</p:attrName>
                                        </p:attrNameLst>
                                      </p:cBhvr>
                                      <p:tavLst>
                                        <p:tav tm="0">
                                          <p:val>
                                            <p:fltVal val="0"/>
                                          </p:val>
                                        </p:tav>
                                        <p:tav tm="100000">
                                          <p:val>
                                            <p:strVal val="#ppt_w"/>
                                          </p:val>
                                        </p:tav>
                                      </p:tavLst>
                                    </p:anim>
                                    <p:anim calcmode="lin" valueType="num">
                                      <p:cBhvr>
                                        <p:cTn id="76" dur="1000" fill="hold"/>
                                        <p:tgtEl>
                                          <p:spTgt spid="11"/>
                                        </p:tgtEl>
                                        <p:attrNameLst>
                                          <p:attrName>ppt_h</p:attrName>
                                        </p:attrNameLst>
                                      </p:cBhvr>
                                      <p:tavLst>
                                        <p:tav tm="0">
                                          <p:val>
                                            <p:fltVal val="0"/>
                                          </p:val>
                                        </p:tav>
                                        <p:tav tm="100000">
                                          <p:val>
                                            <p:strVal val="#ppt_h"/>
                                          </p:val>
                                        </p:tav>
                                      </p:tavLst>
                                    </p:anim>
                                    <p:anim calcmode="lin" valueType="num">
                                      <p:cBhvr>
                                        <p:cTn id="77" dur="1000" fill="hold"/>
                                        <p:tgtEl>
                                          <p:spTgt spid="11"/>
                                        </p:tgtEl>
                                        <p:attrNameLst>
                                          <p:attrName>style.rotation</p:attrName>
                                        </p:attrNameLst>
                                      </p:cBhvr>
                                      <p:tavLst>
                                        <p:tav tm="0">
                                          <p:val>
                                            <p:fltVal val="90"/>
                                          </p:val>
                                        </p:tav>
                                        <p:tav tm="100000">
                                          <p:val>
                                            <p:fltVal val="0"/>
                                          </p:val>
                                        </p:tav>
                                      </p:tavLst>
                                    </p:anim>
                                    <p:animEffect transition="in" filter="fade">
                                      <p:cBhvr>
                                        <p:cTn id="78" dur="1000"/>
                                        <p:tgtEl>
                                          <p:spTgt spid="11"/>
                                        </p:tgtEl>
                                      </p:cBhvr>
                                    </p:animEffect>
                                  </p:childTnLst>
                                </p:cTn>
                              </p:par>
                              <p:par>
                                <p:cTn id="79" presetID="31" presetClass="entr" presetSubtype="0" fill="hold" grpId="0" nodeType="withEffect">
                                  <p:stCondLst>
                                    <p:cond delay="0"/>
                                  </p:stCondLst>
                                  <p:childTnLst>
                                    <p:set>
                                      <p:cBhvr>
                                        <p:cTn id="80" dur="1" fill="hold">
                                          <p:stCondLst>
                                            <p:cond delay="0"/>
                                          </p:stCondLst>
                                        </p:cTn>
                                        <p:tgtEl>
                                          <p:spTgt spid="22"/>
                                        </p:tgtEl>
                                        <p:attrNameLst>
                                          <p:attrName>style.visibility</p:attrName>
                                        </p:attrNameLst>
                                      </p:cBhvr>
                                      <p:to>
                                        <p:strVal val="visible"/>
                                      </p:to>
                                    </p:set>
                                    <p:anim calcmode="lin" valueType="num">
                                      <p:cBhvr>
                                        <p:cTn id="81" dur="1000" fill="hold"/>
                                        <p:tgtEl>
                                          <p:spTgt spid="22"/>
                                        </p:tgtEl>
                                        <p:attrNameLst>
                                          <p:attrName>ppt_w</p:attrName>
                                        </p:attrNameLst>
                                      </p:cBhvr>
                                      <p:tavLst>
                                        <p:tav tm="0">
                                          <p:val>
                                            <p:fltVal val="0"/>
                                          </p:val>
                                        </p:tav>
                                        <p:tav tm="100000">
                                          <p:val>
                                            <p:strVal val="#ppt_w"/>
                                          </p:val>
                                        </p:tav>
                                      </p:tavLst>
                                    </p:anim>
                                    <p:anim calcmode="lin" valueType="num">
                                      <p:cBhvr>
                                        <p:cTn id="82" dur="1000" fill="hold"/>
                                        <p:tgtEl>
                                          <p:spTgt spid="22"/>
                                        </p:tgtEl>
                                        <p:attrNameLst>
                                          <p:attrName>ppt_h</p:attrName>
                                        </p:attrNameLst>
                                      </p:cBhvr>
                                      <p:tavLst>
                                        <p:tav tm="0">
                                          <p:val>
                                            <p:fltVal val="0"/>
                                          </p:val>
                                        </p:tav>
                                        <p:tav tm="100000">
                                          <p:val>
                                            <p:strVal val="#ppt_h"/>
                                          </p:val>
                                        </p:tav>
                                      </p:tavLst>
                                    </p:anim>
                                    <p:anim calcmode="lin" valueType="num">
                                      <p:cBhvr>
                                        <p:cTn id="83" dur="1000" fill="hold"/>
                                        <p:tgtEl>
                                          <p:spTgt spid="22"/>
                                        </p:tgtEl>
                                        <p:attrNameLst>
                                          <p:attrName>style.rotation</p:attrName>
                                        </p:attrNameLst>
                                      </p:cBhvr>
                                      <p:tavLst>
                                        <p:tav tm="0">
                                          <p:val>
                                            <p:fltVal val="90"/>
                                          </p:val>
                                        </p:tav>
                                        <p:tav tm="100000">
                                          <p:val>
                                            <p:fltVal val="0"/>
                                          </p:val>
                                        </p:tav>
                                      </p:tavLst>
                                    </p:anim>
                                    <p:animEffect transition="in" filter="fade">
                                      <p:cBhvr>
                                        <p:cTn id="84" dur="1000"/>
                                        <p:tgtEl>
                                          <p:spTgt spid="22"/>
                                        </p:tgtEl>
                                      </p:cBhvr>
                                    </p:animEffect>
                                  </p:childTnLst>
                                </p:cTn>
                              </p:par>
                              <p:par>
                                <p:cTn id="85" presetID="31" presetClass="entr" presetSubtype="0" fill="hold" nodeType="withEffect">
                                  <p:stCondLst>
                                    <p:cond delay="0"/>
                                  </p:stCondLst>
                                  <p:childTnLst>
                                    <p:set>
                                      <p:cBhvr>
                                        <p:cTn id="86" dur="1" fill="hold">
                                          <p:stCondLst>
                                            <p:cond delay="0"/>
                                          </p:stCondLst>
                                        </p:cTn>
                                        <p:tgtEl>
                                          <p:spTgt spid="16"/>
                                        </p:tgtEl>
                                        <p:attrNameLst>
                                          <p:attrName>style.visibility</p:attrName>
                                        </p:attrNameLst>
                                      </p:cBhvr>
                                      <p:to>
                                        <p:strVal val="visible"/>
                                      </p:to>
                                    </p:set>
                                    <p:anim calcmode="lin" valueType="num">
                                      <p:cBhvr>
                                        <p:cTn id="87" dur="1000" fill="hold"/>
                                        <p:tgtEl>
                                          <p:spTgt spid="16"/>
                                        </p:tgtEl>
                                        <p:attrNameLst>
                                          <p:attrName>ppt_w</p:attrName>
                                        </p:attrNameLst>
                                      </p:cBhvr>
                                      <p:tavLst>
                                        <p:tav tm="0">
                                          <p:val>
                                            <p:fltVal val="0"/>
                                          </p:val>
                                        </p:tav>
                                        <p:tav tm="100000">
                                          <p:val>
                                            <p:strVal val="#ppt_w"/>
                                          </p:val>
                                        </p:tav>
                                      </p:tavLst>
                                    </p:anim>
                                    <p:anim calcmode="lin" valueType="num">
                                      <p:cBhvr>
                                        <p:cTn id="88" dur="1000" fill="hold"/>
                                        <p:tgtEl>
                                          <p:spTgt spid="16"/>
                                        </p:tgtEl>
                                        <p:attrNameLst>
                                          <p:attrName>ppt_h</p:attrName>
                                        </p:attrNameLst>
                                      </p:cBhvr>
                                      <p:tavLst>
                                        <p:tav tm="0">
                                          <p:val>
                                            <p:fltVal val="0"/>
                                          </p:val>
                                        </p:tav>
                                        <p:tav tm="100000">
                                          <p:val>
                                            <p:strVal val="#ppt_h"/>
                                          </p:val>
                                        </p:tav>
                                      </p:tavLst>
                                    </p:anim>
                                    <p:anim calcmode="lin" valueType="num">
                                      <p:cBhvr>
                                        <p:cTn id="89" dur="1000" fill="hold"/>
                                        <p:tgtEl>
                                          <p:spTgt spid="16"/>
                                        </p:tgtEl>
                                        <p:attrNameLst>
                                          <p:attrName>style.rotation</p:attrName>
                                        </p:attrNameLst>
                                      </p:cBhvr>
                                      <p:tavLst>
                                        <p:tav tm="0">
                                          <p:val>
                                            <p:fltVal val="90"/>
                                          </p:val>
                                        </p:tav>
                                        <p:tav tm="100000">
                                          <p:val>
                                            <p:fltVal val="0"/>
                                          </p:val>
                                        </p:tav>
                                      </p:tavLst>
                                    </p:anim>
                                    <p:animEffect transition="in" filter="fade">
                                      <p:cBhvr>
                                        <p:cTn id="90"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0" grpId="0" animBg="1"/>
      <p:bldP spid="19" grpId="0"/>
      <p:bldP spid="22" grpId="0" animBg="1"/>
      <p:bldP spid="23"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4B1F3059-1C5D-4027-A664-6197D573F006}"/>
              </a:ext>
            </a:extLst>
          </p:cNvPr>
          <p:cNvSpPr/>
          <p:nvPr/>
        </p:nvSpPr>
        <p:spPr>
          <a:xfrm>
            <a:off x="-12700" y="-12700"/>
            <a:ext cx="3505200" cy="6883400"/>
          </a:xfrm>
          <a:custGeom>
            <a:avLst/>
            <a:gdLst>
              <a:gd name="connsiteX0" fmla="*/ 12700 w 3505200"/>
              <a:gd name="connsiteY0" fmla="*/ 12700 h 6883400"/>
              <a:gd name="connsiteX1" fmla="*/ 3505200 w 3505200"/>
              <a:gd name="connsiteY1" fmla="*/ 0 h 6883400"/>
              <a:gd name="connsiteX2" fmla="*/ 1663700 w 3505200"/>
              <a:gd name="connsiteY2" fmla="*/ 6883400 h 6883400"/>
              <a:gd name="connsiteX3" fmla="*/ 0 w 3505200"/>
              <a:gd name="connsiteY3" fmla="*/ 6883400 h 6883400"/>
              <a:gd name="connsiteX4" fmla="*/ 12700 w 35052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5200" h="6883400">
                <a:moveTo>
                  <a:pt x="12700" y="12700"/>
                </a:moveTo>
                <a:lnTo>
                  <a:pt x="3505200" y="0"/>
                </a:lnTo>
                <a:lnTo>
                  <a:pt x="1663700" y="6883400"/>
                </a:lnTo>
                <a:lnTo>
                  <a:pt x="0" y="6883400"/>
                </a:lnTo>
                <a:cubicBezTo>
                  <a:pt x="4233" y="4593167"/>
                  <a:pt x="8467" y="2302933"/>
                  <a:pt x="12700" y="12700"/>
                </a:cubicBez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
            <a:extLst>
              <a:ext uri="{FF2B5EF4-FFF2-40B4-BE49-F238E27FC236}">
                <a16:creationId xmlns:a16="http://schemas.microsoft.com/office/drawing/2014/main" id="{D71ECB3D-DFC8-48C2-8F5A-2F57B29A057A}"/>
              </a:ext>
            </a:extLst>
          </p:cNvPr>
          <p:cNvSpPr/>
          <p:nvPr/>
        </p:nvSpPr>
        <p:spPr>
          <a:xfrm>
            <a:off x="1651000" y="-25400"/>
            <a:ext cx="10071100" cy="6908800"/>
          </a:xfrm>
          <a:custGeom>
            <a:avLst/>
            <a:gdLst>
              <a:gd name="connsiteX0" fmla="*/ 1828800 w 10071100"/>
              <a:gd name="connsiteY0" fmla="*/ 0 h 6908800"/>
              <a:gd name="connsiteX1" fmla="*/ 0 w 10071100"/>
              <a:gd name="connsiteY1" fmla="*/ 6908800 h 6908800"/>
              <a:gd name="connsiteX2" fmla="*/ 10071100 w 10071100"/>
              <a:gd name="connsiteY2" fmla="*/ 6896100 h 6908800"/>
              <a:gd name="connsiteX3" fmla="*/ 6083300 w 10071100"/>
              <a:gd name="connsiteY3" fmla="*/ 25400 h 6908800"/>
              <a:gd name="connsiteX4" fmla="*/ 1828800 w 10071100"/>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1100" h="6908800">
                <a:moveTo>
                  <a:pt x="1828800" y="0"/>
                </a:moveTo>
                <a:lnTo>
                  <a:pt x="0" y="6908800"/>
                </a:lnTo>
                <a:lnTo>
                  <a:pt x="10071100" y="6896100"/>
                </a:lnTo>
                <a:lnTo>
                  <a:pt x="6083300" y="25400"/>
                </a:lnTo>
                <a:lnTo>
                  <a:pt x="1828800" y="0"/>
                </a:lnTo>
                <a:close/>
              </a:path>
            </a:pathLst>
          </a:custGeom>
          <a:solidFill>
            <a:srgbClr val="F6B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任意多边形: 形状 5">
            <a:extLst>
              <a:ext uri="{FF2B5EF4-FFF2-40B4-BE49-F238E27FC236}">
                <a16:creationId xmlns:a16="http://schemas.microsoft.com/office/drawing/2014/main" id="{308E788A-80AE-44B3-A0C3-815597C500CB}"/>
              </a:ext>
            </a:extLst>
          </p:cNvPr>
          <p:cNvSpPr/>
          <p:nvPr/>
        </p:nvSpPr>
        <p:spPr>
          <a:xfrm>
            <a:off x="7737475" y="-12700"/>
            <a:ext cx="4467225" cy="6899275"/>
          </a:xfrm>
          <a:custGeom>
            <a:avLst/>
            <a:gdLst>
              <a:gd name="connsiteX0" fmla="*/ 0 w 4457700"/>
              <a:gd name="connsiteY0" fmla="*/ 0 h 6896100"/>
              <a:gd name="connsiteX1" fmla="*/ 4457700 w 4457700"/>
              <a:gd name="connsiteY1" fmla="*/ 12700 h 6896100"/>
              <a:gd name="connsiteX2" fmla="*/ 4457700 w 4457700"/>
              <a:gd name="connsiteY2" fmla="*/ 6896100 h 6896100"/>
              <a:gd name="connsiteX3" fmla="*/ 4000500 w 4457700"/>
              <a:gd name="connsiteY3" fmla="*/ 6883400 h 6896100"/>
              <a:gd name="connsiteX4" fmla="*/ 0 w 4457700"/>
              <a:gd name="connsiteY4" fmla="*/ 0 h 6896100"/>
              <a:gd name="connsiteX0" fmla="*/ 0 w 4457700"/>
              <a:gd name="connsiteY0" fmla="*/ 0 h 6911975"/>
              <a:gd name="connsiteX1" fmla="*/ 4457700 w 4457700"/>
              <a:gd name="connsiteY1" fmla="*/ 12700 h 6911975"/>
              <a:gd name="connsiteX2" fmla="*/ 4457700 w 4457700"/>
              <a:gd name="connsiteY2" fmla="*/ 6896100 h 6911975"/>
              <a:gd name="connsiteX3" fmla="*/ 3981450 w 4457700"/>
              <a:gd name="connsiteY3" fmla="*/ 6911975 h 6911975"/>
              <a:gd name="connsiteX4" fmla="*/ 0 w 4457700"/>
              <a:gd name="connsiteY4" fmla="*/ 0 h 6911975"/>
              <a:gd name="connsiteX0" fmla="*/ 0 w 4448175"/>
              <a:gd name="connsiteY0" fmla="*/ 34925 h 6899275"/>
              <a:gd name="connsiteX1" fmla="*/ 4448175 w 4448175"/>
              <a:gd name="connsiteY1" fmla="*/ 0 h 6899275"/>
              <a:gd name="connsiteX2" fmla="*/ 4448175 w 4448175"/>
              <a:gd name="connsiteY2" fmla="*/ 6883400 h 6899275"/>
              <a:gd name="connsiteX3" fmla="*/ 3971925 w 4448175"/>
              <a:gd name="connsiteY3" fmla="*/ 6899275 h 6899275"/>
              <a:gd name="connsiteX4" fmla="*/ 0 w 4448175"/>
              <a:gd name="connsiteY4" fmla="*/ 34925 h 6899275"/>
              <a:gd name="connsiteX0" fmla="*/ 0 w 4467225"/>
              <a:gd name="connsiteY0" fmla="*/ 6350 h 6899275"/>
              <a:gd name="connsiteX1" fmla="*/ 4467225 w 4467225"/>
              <a:gd name="connsiteY1" fmla="*/ 0 h 6899275"/>
              <a:gd name="connsiteX2" fmla="*/ 4467225 w 4467225"/>
              <a:gd name="connsiteY2" fmla="*/ 6883400 h 6899275"/>
              <a:gd name="connsiteX3" fmla="*/ 3990975 w 4467225"/>
              <a:gd name="connsiteY3" fmla="*/ 6899275 h 6899275"/>
              <a:gd name="connsiteX4" fmla="*/ 0 w 4467225"/>
              <a:gd name="connsiteY4" fmla="*/ 6350 h 689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7225" h="6899275">
                <a:moveTo>
                  <a:pt x="0" y="6350"/>
                </a:moveTo>
                <a:lnTo>
                  <a:pt x="4467225" y="0"/>
                </a:lnTo>
                <a:lnTo>
                  <a:pt x="4467225" y="6883400"/>
                </a:lnTo>
                <a:lnTo>
                  <a:pt x="3990975" y="6899275"/>
                </a:lnTo>
                <a:lnTo>
                  <a:pt x="0" y="6350"/>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6">
            <a:extLst>
              <a:ext uri="{FF2B5EF4-FFF2-40B4-BE49-F238E27FC236}">
                <a16:creationId xmlns:a16="http://schemas.microsoft.com/office/drawing/2014/main" id="{D7613381-F828-4CF3-8E77-C82AFD27146E}"/>
              </a:ext>
            </a:extLst>
          </p:cNvPr>
          <p:cNvGrpSpPr/>
          <p:nvPr/>
        </p:nvGrpSpPr>
        <p:grpSpPr>
          <a:xfrm>
            <a:off x="461736" y="336783"/>
            <a:ext cx="11260364" cy="6066967"/>
            <a:chOff x="461736" y="336783"/>
            <a:chExt cx="11260364" cy="6066967"/>
          </a:xfrm>
        </p:grpSpPr>
        <p:sp>
          <p:nvSpPr>
            <p:cNvPr id="8" name="矩形: 圆角 7">
              <a:extLst>
                <a:ext uri="{FF2B5EF4-FFF2-40B4-BE49-F238E27FC236}">
                  <a16:creationId xmlns:a16="http://schemas.microsoft.com/office/drawing/2014/main" id="{B2E6F996-B125-43A3-A5AF-E0E75C6C716F}"/>
                </a:ext>
              </a:extLst>
            </p:cNvPr>
            <p:cNvSpPr/>
            <p:nvPr/>
          </p:nvSpPr>
          <p:spPr>
            <a:xfrm>
              <a:off x="461736" y="336783"/>
              <a:ext cx="11260364" cy="6066967"/>
            </a:xfrm>
            <a:prstGeom prst="roundRect">
              <a:avLst>
                <a:gd name="adj" fmla="val 1595"/>
              </a:avLst>
            </a:prstGeom>
            <a:solidFill>
              <a:schemeClr val="bg1"/>
            </a:solidFill>
            <a:ln>
              <a:noFill/>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圆角 8">
              <a:extLst>
                <a:ext uri="{FF2B5EF4-FFF2-40B4-BE49-F238E27FC236}">
                  <a16:creationId xmlns:a16="http://schemas.microsoft.com/office/drawing/2014/main" id="{1E9BDDCD-6382-459D-958F-775801A6FA9E}"/>
                </a:ext>
              </a:extLst>
            </p:cNvPr>
            <p:cNvSpPr/>
            <p:nvPr/>
          </p:nvSpPr>
          <p:spPr>
            <a:xfrm>
              <a:off x="798286" y="624115"/>
              <a:ext cx="10580913" cy="5471886"/>
            </a:xfrm>
            <a:prstGeom prst="roundRect">
              <a:avLst>
                <a:gd name="adj" fmla="val 1595"/>
              </a:avLst>
            </a:prstGeom>
            <a:noFill/>
            <a:ln w="15875">
              <a:solidFill>
                <a:schemeClr val="tx1">
                  <a:lumMod val="95000"/>
                  <a:lumOff val="5000"/>
                </a:schemeClr>
              </a:solidFill>
              <a:prstDash val="dash"/>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13" name="图片 12">
            <a:extLst>
              <a:ext uri="{FF2B5EF4-FFF2-40B4-BE49-F238E27FC236}">
                <a16:creationId xmlns:a16="http://schemas.microsoft.com/office/drawing/2014/main" id="{88479DFB-F5AE-43B6-9ECC-7725300D62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955562" y="788456"/>
            <a:ext cx="538163" cy="404813"/>
          </a:xfrm>
          <a:prstGeom prst="rect">
            <a:avLst/>
          </a:prstGeom>
        </p:spPr>
      </p:pic>
      <p:sp>
        <p:nvSpPr>
          <p:cNvPr id="14" name="副标题 5">
            <a:extLst>
              <a:ext uri="{FF2B5EF4-FFF2-40B4-BE49-F238E27FC236}">
                <a16:creationId xmlns:a16="http://schemas.microsoft.com/office/drawing/2014/main" id="{158796C7-5B33-8196-9665-D70D5184EB8C}"/>
              </a:ext>
            </a:extLst>
          </p:cNvPr>
          <p:cNvSpPr txBox="1">
            <a:spLocks/>
          </p:cNvSpPr>
          <p:nvPr/>
        </p:nvSpPr>
        <p:spPr>
          <a:xfrm>
            <a:off x="911424" y="2492896"/>
            <a:ext cx="10801200" cy="22322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600" dirty="0"/>
              <a:t>【1】</a:t>
            </a:r>
            <a:r>
              <a:rPr lang="zh-CN" altLang="en-US" sz="1600" dirty="0"/>
              <a:t>杨弘平，吕海华，李波，史江萍，代钦</a:t>
            </a:r>
            <a:r>
              <a:rPr lang="en-US" altLang="zh-CN" sz="1600" dirty="0"/>
              <a:t>.UML2</a:t>
            </a:r>
            <a:r>
              <a:rPr lang="zh-CN" altLang="en-US" sz="1600" dirty="0"/>
              <a:t>基础、建模与设计教程</a:t>
            </a:r>
            <a:r>
              <a:rPr lang="en-US" altLang="zh-CN" sz="1600" dirty="0"/>
              <a:t>.</a:t>
            </a:r>
            <a:r>
              <a:rPr lang="zh-CN" altLang="en-US" sz="1600" dirty="0"/>
              <a:t>北京</a:t>
            </a:r>
            <a:r>
              <a:rPr lang="en-US" altLang="zh-CN" sz="1600" dirty="0"/>
              <a:t>:</a:t>
            </a:r>
            <a:r>
              <a:rPr lang="zh-CN" altLang="en-US" sz="1600" dirty="0"/>
              <a:t>清华大学出版社，</a:t>
            </a:r>
            <a:r>
              <a:rPr lang="en-US" altLang="zh-CN" sz="1600" dirty="0"/>
              <a:t>2015 </a:t>
            </a:r>
          </a:p>
          <a:p>
            <a:r>
              <a:rPr lang="en-US" altLang="zh-CN" sz="1600" dirty="0"/>
              <a:t>ISBN 978-7-302-40449-1.</a:t>
            </a:r>
          </a:p>
          <a:p>
            <a:r>
              <a:rPr lang="en-US" altLang="zh-CN" sz="1600" dirty="0"/>
              <a:t>【2】pixso</a:t>
            </a:r>
            <a:r>
              <a:rPr lang="zh-CN" altLang="en-US" sz="1600" dirty="0"/>
              <a:t>协调设计</a:t>
            </a:r>
            <a:r>
              <a:rPr lang="en-US" altLang="zh-CN" sz="1600" dirty="0"/>
              <a:t>.</a:t>
            </a:r>
            <a:r>
              <a:rPr lang="en-US" altLang="zh-CN" sz="1600" dirty="0" err="1"/>
              <a:t>Pixso</a:t>
            </a:r>
            <a:r>
              <a:rPr lang="zh-CN" altLang="en-US" sz="1600" dirty="0"/>
              <a:t>高效使用技巧！让</a:t>
            </a:r>
            <a:r>
              <a:rPr lang="en-US" altLang="zh-CN" sz="1600" dirty="0"/>
              <a:t>UI</a:t>
            </a:r>
            <a:r>
              <a:rPr lang="zh-CN" altLang="en-US" sz="1600" dirty="0"/>
              <a:t>设计效率快到飞起</a:t>
            </a:r>
            <a:r>
              <a:rPr lang="en-US" altLang="zh-CN" sz="1600" dirty="0"/>
              <a:t>https://zhuanlan.zhihu.com/p/484760806</a:t>
            </a:r>
            <a:r>
              <a:rPr lang="zh-CN" altLang="en-US" sz="1600" dirty="0"/>
              <a:t>，</a:t>
            </a:r>
            <a:r>
              <a:rPr lang="en-US" altLang="zh-CN" sz="1600" dirty="0"/>
              <a:t>2022-04-27</a:t>
            </a:r>
          </a:p>
          <a:p>
            <a:r>
              <a:rPr lang="en-US" altLang="zh-CN" sz="1600" dirty="0"/>
              <a:t>【3】</a:t>
            </a:r>
            <a:r>
              <a:rPr lang="zh-CN" altLang="en-US" sz="1600" dirty="0"/>
              <a:t>项目开发计划（</a:t>
            </a:r>
            <a:r>
              <a:rPr lang="en-US" altLang="zh-CN" sz="1600" dirty="0"/>
              <a:t>GB856T——88</a:t>
            </a:r>
            <a:r>
              <a:rPr lang="zh-CN" altLang="en-US" sz="1600" dirty="0"/>
              <a:t>） 文档模板 来源</a:t>
            </a:r>
            <a:r>
              <a:rPr lang="en-US" altLang="zh-CN" sz="1600" dirty="0"/>
              <a:t>《</a:t>
            </a:r>
            <a:r>
              <a:rPr lang="zh-CN" altLang="en-US" sz="1600" dirty="0"/>
              <a:t>软件设计文档国家标准</a:t>
            </a:r>
            <a:r>
              <a:rPr lang="en-US" altLang="zh-CN" sz="1600" dirty="0"/>
              <a:t>》</a:t>
            </a:r>
          </a:p>
          <a:p>
            <a:endParaRPr lang="zh-CN" altLang="en-US" sz="1600" dirty="0"/>
          </a:p>
        </p:txBody>
      </p:sp>
    </p:spTree>
    <p:extLst>
      <p:ext uri="{BB962C8B-B14F-4D97-AF65-F5344CB8AC3E}">
        <p14:creationId xmlns:p14="http://schemas.microsoft.com/office/powerpoint/2010/main" val="3976687861"/>
      </p:ext>
    </p:extLst>
  </p:cSld>
  <p:clrMapOvr>
    <a:masterClrMapping/>
  </p:clrMapOvr>
  <mc:AlternateContent xmlns:mc="http://schemas.openxmlformats.org/markup-compatibility/2006">
    <mc:Choice xmlns:p14="http://schemas.microsoft.com/office/powerpoint/2010/main" Requires="p14">
      <p:transition spd="slow" p14:dur="175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75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750"/>
                                        <p:tgtEl>
                                          <p:spTgt spid="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750"/>
                                        <p:tgtEl>
                                          <p:spTgt spid="5"/>
                                        </p:tgtEl>
                                      </p:cBhvr>
                                    </p:animEffect>
                                  </p:childTnLst>
                                </p:cTn>
                              </p:par>
                            </p:childTnLst>
                          </p:cTn>
                        </p:par>
                        <p:par>
                          <p:cTn id="14" fill="hold">
                            <p:stCondLst>
                              <p:cond delay="750"/>
                            </p:stCondLst>
                            <p:childTnLst>
                              <p:par>
                                <p:cTn id="15" presetID="53" presetClass="entr" presetSubtype="16"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750" fill="hold"/>
                                        <p:tgtEl>
                                          <p:spTgt spid="7"/>
                                        </p:tgtEl>
                                        <p:attrNameLst>
                                          <p:attrName>ppt_w</p:attrName>
                                        </p:attrNameLst>
                                      </p:cBhvr>
                                      <p:tavLst>
                                        <p:tav tm="0">
                                          <p:val>
                                            <p:fltVal val="0"/>
                                          </p:val>
                                        </p:tav>
                                        <p:tav tm="100000">
                                          <p:val>
                                            <p:strVal val="#ppt_w"/>
                                          </p:val>
                                        </p:tav>
                                      </p:tavLst>
                                    </p:anim>
                                    <p:anim calcmode="lin" valueType="num">
                                      <p:cBhvr>
                                        <p:cTn id="18" dur="750" fill="hold"/>
                                        <p:tgtEl>
                                          <p:spTgt spid="7"/>
                                        </p:tgtEl>
                                        <p:attrNameLst>
                                          <p:attrName>ppt_h</p:attrName>
                                        </p:attrNameLst>
                                      </p:cBhvr>
                                      <p:tavLst>
                                        <p:tav tm="0">
                                          <p:val>
                                            <p:fltVal val="0"/>
                                          </p:val>
                                        </p:tav>
                                        <p:tav tm="100000">
                                          <p:val>
                                            <p:strVal val="#ppt_h"/>
                                          </p:val>
                                        </p:tav>
                                      </p:tavLst>
                                    </p:anim>
                                    <p:animEffect transition="in" filter="fade">
                                      <p:cBhvr>
                                        <p:cTn id="19" dur="750"/>
                                        <p:tgtEl>
                                          <p:spTgt spid="7"/>
                                        </p:tgtEl>
                                      </p:cBhvr>
                                    </p:animEffect>
                                  </p:childTnLst>
                                </p:cTn>
                              </p:par>
                            </p:childTnLst>
                          </p:cTn>
                        </p:par>
                        <p:par>
                          <p:cTn id="20" fill="hold">
                            <p:stCondLst>
                              <p:cond delay="1500"/>
                            </p:stCondLst>
                            <p:childTnLst>
                              <p:par>
                                <p:cTn id="21" presetID="22" presetClass="entr" presetSubtype="4"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任意多边形: 形状 34">
            <a:extLst>
              <a:ext uri="{FF2B5EF4-FFF2-40B4-BE49-F238E27FC236}">
                <a16:creationId xmlns:a16="http://schemas.microsoft.com/office/drawing/2014/main" id="{0975D47F-FE0D-49EB-B163-AF91073A4002}"/>
              </a:ext>
            </a:extLst>
          </p:cNvPr>
          <p:cNvSpPr/>
          <p:nvPr/>
        </p:nvSpPr>
        <p:spPr>
          <a:xfrm>
            <a:off x="-12700" y="-12700"/>
            <a:ext cx="3505200" cy="6883400"/>
          </a:xfrm>
          <a:custGeom>
            <a:avLst/>
            <a:gdLst>
              <a:gd name="connsiteX0" fmla="*/ 12700 w 3505200"/>
              <a:gd name="connsiteY0" fmla="*/ 12700 h 6883400"/>
              <a:gd name="connsiteX1" fmla="*/ 3505200 w 3505200"/>
              <a:gd name="connsiteY1" fmla="*/ 0 h 6883400"/>
              <a:gd name="connsiteX2" fmla="*/ 1663700 w 3505200"/>
              <a:gd name="connsiteY2" fmla="*/ 6883400 h 6883400"/>
              <a:gd name="connsiteX3" fmla="*/ 0 w 3505200"/>
              <a:gd name="connsiteY3" fmla="*/ 6883400 h 6883400"/>
              <a:gd name="connsiteX4" fmla="*/ 12700 w 35052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5200" h="6883400">
                <a:moveTo>
                  <a:pt x="12700" y="12700"/>
                </a:moveTo>
                <a:lnTo>
                  <a:pt x="3505200" y="0"/>
                </a:lnTo>
                <a:lnTo>
                  <a:pt x="1663700" y="6883400"/>
                </a:lnTo>
                <a:lnTo>
                  <a:pt x="0" y="6883400"/>
                </a:lnTo>
                <a:cubicBezTo>
                  <a:pt x="4233" y="4593167"/>
                  <a:pt x="8467" y="2302933"/>
                  <a:pt x="12700" y="12700"/>
                </a:cubicBez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6" name="任意多边形: 形状 35">
            <a:extLst>
              <a:ext uri="{FF2B5EF4-FFF2-40B4-BE49-F238E27FC236}">
                <a16:creationId xmlns:a16="http://schemas.microsoft.com/office/drawing/2014/main" id="{7A1BE885-D5D3-4152-A4D5-34702B34D0CE}"/>
              </a:ext>
            </a:extLst>
          </p:cNvPr>
          <p:cNvSpPr/>
          <p:nvPr/>
        </p:nvSpPr>
        <p:spPr>
          <a:xfrm>
            <a:off x="1651000" y="-25400"/>
            <a:ext cx="10071100" cy="6908800"/>
          </a:xfrm>
          <a:custGeom>
            <a:avLst/>
            <a:gdLst>
              <a:gd name="connsiteX0" fmla="*/ 1828800 w 10071100"/>
              <a:gd name="connsiteY0" fmla="*/ 0 h 6908800"/>
              <a:gd name="connsiteX1" fmla="*/ 0 w 10071100"/>
              <a:gd name="connsiteY1" fmla="*/ 6908800 h 6908800"/>
              <a:gd name="connsiteX2" fmla="*/ 10071100 w 10071100"/>
              <a:gd name="connsiteY2" fmla="*/ 6896100 h 6908800"/>
              <a:gd name="connsiteX3" fmla="*/ 6083300 w 10071100"/>
              <a:gd name="connsiteY3" fmla="*/ 25400 h 6908800"/>
              <a:gd name="connsiteX4" fmla="*/ 1828800 w 10071100"/>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1100" h="6908800">
                <a:moveTo>
                  <a:pt x="1828800" y="0"/>
                </a:moveTo>
                <a:lnTo>
                  <a:pt x="0" y="6908800"/>
                </a:lnTo>
                <a:lnTo>
                  <a:pt x="10071100" y="6896100"/>
                </a:lnTo>
                <a:lnTo>
                  <a:pt x="6083300" y="25400"/>
                </a:lnTo>
                <a:lnTo>
                  <a:pt x="1828800" y="0"/>
                </a:lnTo>
                <a:close/>
              </a:path>
            </a:pathLst>
          </a:custGeom>
          <a:solidFill>
            <a:srgbClr val="F6B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7" name="任意多边形: 形状 36">
            <a:extLst>
              <a:ext uri="{FF2B5EF4-FFF2-40B4-BE49-F238E27FC236}">
                <a16:creationId xmlns:a16="http://schemas.microsoft.com/office/drawing/2014/main" id="{FFF0C30B-1169-4918-9D41-2F594C7915F4}"/>
              </a:ext>
            </a:extLst>
          </p:cNvPr>
          <p:cNvSpPr/>
          <p:nvPr/>
        </p:nvSpPr>
        <p:spPr>
          <a:xfrm>
            <a:off x="7737475" y="-12700"/>
            <a:ext cx="4467225" cy="6899275"/>
          </a:xfrm>
          <a:custGeom>
            <a:avLst/>
            <a:gdLst>
              <a:gd name="connsiteX0" fmla="*/ 0 w 4457700"/>
              <a:gd name="connsiteY0" fmla="*/ 0 h 6896100"/>
              <a:gd name="connsiteX1" fmla="*/ 4457700 w 4457700"/>
              <a:gd name="connsiteY1" fmla="*/ 12700 h 6896100"/>
              <a:gd name="connsiteX2" fmla="*/ 4457700 w 4457700"/>
              <a:gd name="connsiteY2" fmla="*/ 6896100 h 6896100"/>
              <a:gd name="connsiteX3" fmla="*/ 4000500 w 4457700"/>
              <a:gd name="connsiteY3" fmla="*/ 6883400 h 6896100"/>
              <a:gd name="connsiteX4" fmla="*/ 0 w 4457700"/>
              <a:gd name="connsiteY4" fmla="*/ 0 h 6896100"/>
              <a:gd name="connsiteX0" fmla="*/ 0 w 4457700"/>
              <a:gd name="connsiteY0" fmla="*/ 0 h 6911975"/>
              <a:gd name="connsiteX1" fmla="*/ 4457700 w 4457700"/>
              <a:gd name="connsiteY1" fmla="*/ 12700 h 6911975"/>
              <a:gd name="connsiteX2" fmla="*/ 4457700 w 4457700"/>
              <a:gd name="connsiteY2" fmla="*/ 6896100 h 6911975"/>
              <a:gd name="connsiteX3" fmla="*/ 3981450 w 4457700"/>
              <a:gd name="connsiteY3" fmla="*/ 6911975 h 6911975"/>
              <a:gd name="connsiteX4" fmla="*/ 0 w 4457700"/>
              <a:gd name="connsiteY4" fmla="*/ 0 h 6911975"/>
              <a:gd name="connsiteX0" fmla="*/ 0 w 4448175"/>
              <a:gd name="connsiteY0" fmla="*/ 34925 h 6899275"/>
              <a:gd name="connsiteX1" fmla="*/ 4448175 w 4448175"/>
              <a:gd name="connsiteY1" fmla="*/ 0 h 6899275"/>
              <a:gd name="connsiteX2" fmla="*/ 4448175 w 4448175"/>
              <a:gd name="connsiteY2" fmla="*/ 6883400 h 6899275"/>
              <a:gd name="connsiteX3" fmla="*/ 3971925 w 4448175"/>
              <a:gd name="connsiteY3" fmla="*/ 6899275 h 6899275"/>
              <a:gd name="connsiteX4" fmla="*/ 0 w 4448175"/>
              <a:gd name="connsiteY4" fmla="*/ 34925 h 6899275"/>
              <a:gd name="connsiteX0" fmla="*/ 0 w 4467225"/>
              <a:gd name="connsiteY0" fmla="*/ 6350 h 6899275"/>
              <a:gd name="connsiteX1" fmla="*/ 4467225 w 4467225"/>
              <a:gd name="connsiteY1" fmla="*/ 0 h 6899275"/>
              <a:gd name="connsiteX2" fmla="*/ 4467225 w 4467225"/>
              <a:gd name="connsiteY2" fmla="*/ 6883400 h 6899275"/>
              <a:gd name="connsiteX3" fmla="*/ 3990975 w 4467225"/>
              <a:gd name="connsiteY3" fmla="*/ 6899275 h 6899275"/>
              <a:gd name="connsiteX4" fmla="*/ 0 w 4467225"/>
              <a:gd name="connsiteY4" fmla="*/ 6350 h 689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7225" h="6899275">
                <a:moveTo>
                  <a:pt x="0" y="6350"/>
                </a:moveTo>
                <a:lnTo>
                  <a:pt x="4467225" y="0"/>
                </a:lnTo>
                <a:lnTo>
                  <a:pt x="4467225" y="6883400"/>
                </a:lnTo>
                <a:lnTo>
                  <a:pt x="3990975" y="6899275"/>
                </a:lnTo>
                <a:lnTo>
                  <a:pt x="0" y="6350"/>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8" name="组合 37">
            <a:extLst>
              <a:ext uri="{FF2B5EF4-FFF2-40B4-BE49-F238E27FC236}">
                <a16:creationId xmlns:a16="http://schemas.microsoft.com/office/drawing/2014/main" id="{8C4E4030-DFB9-491D-AA12-7496A1A77D4B}"/>
              </a:ext>
            </a:extLst>
          </p:cNvPr>
          <p:cNvGrpSpPr/>
          <p:nvPr/>
        </p:nvGrpSpPr>
        <p:grpSpPr>
          <a:xfrm>
            <a:off x="461736" y="336783"/>
            <a:ext cx="11260364" cy="6066967"/>
            <a:chOff x="461736" y="336783"/>
            <a:chExt cx="11260364" cy="6066967"/>
          </a:xfrm>
        </p:grpSpPr>
        <p:sp>
          <p:nvSpPr>
            <p:cNvPr id="39" name="矩形: 圆角 38">
              <a:extLst>
                <a:ext uri="{FF2B5EF4-FFF2-40B4-BE49-F238E27FC236}">
                  <a16:creationId xmlns:a16="http://schemas.microsoft.com/office/drawing/2014/main" id="{0EE1DB9D-AC2B-4A12-B110-9085682E4EEF}"/>
                </a:ext>
              </a:extLst>
            </p:cNvPr>
            <p:cNvSpPr/>
            <p:nvPr/>
          </p:nvSpPr>
          <p:spPr>
            <a:xfrm>
              <a:off x="461736" y="336783"/>
              <a:ext cx="11260364" cy="6066967"/>
            </a:xfrm>
            <a:prstGeom prst="roundRect">
              <a:avLst>
                <a:gd name="adj" fmla="val 1595"/>
              </a:avLst>
            </a:prstGeom>
            <a:solidFill>
              <a:schemeClr val="bg1"/>
            </a:solidFill>
            <a:ln>
              <a:noFill/>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0" name="矩形: 圆角 39">
              <a:extLst>
                <a:ext uri="{FF2B5EF4-FFF2-40B4-BE49-F238E27FC236}">
                  <a16:creationId xmlns:a16="http://schemas.microsoft.com/office/drawing/2014/main" id="{4D4941A9-3DB8-48B8-A092-BEC812A61040}"/>
                </a:ext>
              </a:extLst>
            </p:cNvPr>
            <p:cNvSpPr/>
            <p:nvPr/>
          </p:nvSpPr>
          <p:spPr>
            <a:xfrm>
              <a:off x="798286" y="624115"/>
              <a:ext cx="10580913" cy="5471886"/>
            </a:xfrm>
            <a:prstGeom prst="roundRect">
              <a:avLst>
                <a:gd name="adj" fmla="val 1595"/>
              </a:avLst>
            </a:prstGeom>
            <a:noFill/>
            <a:ln w="15875">
              <a:solidFill>
                <a:schemeClr val="tx1">
                  <a:lumMod val="95000"/>
                  <a:lumOff val="5000"/>
                </a:schemeClr>
              </a:solidFill>
              <a:prstDash val="dash"/>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3" name="图片 2">
            <a:extLst>
              <a:ext uri="{FF2B5EF4-FFF2-40B4-BE49-F238E27FC236}">
                <a16:creationId xmlns:a16="http://schemas.microsoft.com/office/drawing/2014/main" id="{FECF0B7D-2A48-4065-8E8B-B333291DBD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1943" y="3062669"/>
            <a:ext cx="1019144" cy="1019144"/>
          </a:xfrm>
          <a:prstGeom prst="rect">
            <a:avLst/>
          </a:prstGeom>
        </p:spPr>
      </p:pic>
      <p:pic>
        <p:nvPicPr>
          <p:cNvPr id="12" name="图片 11">
            <a:extLst>
              <a:ext uri="{FF2B5EF4-FFF2-40B4-BE49-F238E27FC236}">
                <a16:creationId xmlns:a16="http://schemas.microsoft.com/office/drawing/2014/main" id="{A1F3697C-8592-4823-988F-641162FADD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75522" y="2122152"/>
            <a:ext cx="1862082" cy="931041"/>
          </a:xfrm>
          <a:prstGeom prst="rect">
            <a:avLst/>
          </a:prstGeom>
        </p:spPr>
      </p:pic>
      <p:pic>
        <p:nvPicPr>
          <p:cNvPr id="14" name="图片 13">
            <a:extLst>
              <a:ext uri="{FF2B5EF4-FFF2-40B4-BE49-F238E27FC236}">
                <a16:creationId xmlns:a16="http://schemas.microsoft.com/office/drawing/2014/main" id="{DF5DF39C-CA77-4053-AB0D-1777F94E3AF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57320" y="4507205"/>
            <a:ext cx="1150877" cy="863158"/>
          </a:xfrm>
          <a:prstGeom prst="rect">
            <a:avLst/>
          </a:prstGeom>
        </p:spPr>
      </p:pic>
      <p:pic>
        <p:nvPicPr>
          <p:cNvPr id="16" name="图片 15">
            <a:extLst>
              <a:ext uri="{FF2B5EF4-FFF2-40B4-BE49-F238E27FC236}">
                <a16:creationId xmlns:a16="http://schemas.microsoft.com/office/drawing/2014/main" id="{764DBA31-73A0-4D73-9121-23F67C0C24C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78431" y="3355752"/>
            <a:ext cx="1152946" cy="1537261"/>
          </a:xfrm>
          <a:prstGeom prst="rect">
            <a:avLst/>
          </a:prstGeom>
        </p:spPr>
      </p:pic>
      <p:pic>
        <p:nvPicPr>
          <p:cNvPr id="18" name="图片 17">
            <a:extLst>
              <a:ext uri="{FF2B5EF4-FFF2-40B4-BE49-F238E27FC236}">
                <a16:creationId xmlns:a16="http://schemas.microsoft.com/office/drawing/2014/main" id="{8EA6C936-B995-440E-A2F7-341A585C588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6395" y="5127226"/>
            <a:ext cx="1884161" cy="1256107"/>
          </a:xfrm>
          <a:prstGeom prst="rect">
            <a:avLst/>
          </a:prstGeom>
        </p:spPr>
      </p:pic>
      <p:pic>
        <p:nvPicPr>
          <p:cNvPr id="20" name="图片 19">
            <a:extLst>
              <a:ext uri="{FF2B5EF4-FFF2-40B4-BE49-F238E27FC236}">
                <a16:creationId xmlns:a16="http://schemas.microsoft.com/office/drawing/2014/main" id="{18D40C0D-25BA-4F3A-8BA8-CCCF11626AA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097469" y="4932512"/>
            <a:ext cx="1221361" cy="1221361"/>
          </a:xfrm>
          <a:prstGeom prst="rect">
            <a:avLst/>
          </a:prstGeom>
        </p:spPr>
      </p:pic>
      <p:pic>
        <p:nvPicPr>
          <p:cNvPr id="22" name="图片 21">
            <a:extLst>
              <a:ext uri="{FF2B5EF4-FFF2-40B4-BE49-F238E27FC236}">
                <a16:creationId xmlns:a16="http://schemas.microsoft.com/office/drawing/2014/main" id="{8F920C4A-AF69-42B7-9CA2-927A3FD4B45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92437" y="517842"/>
            <a:ext cx="1123950" cy="1123950"/>
          </a:xfrm>
          <a:prstGeom prst="rect">
            <a:avLst/>
          </a:prstGeom>
        </p:spPr>
      </p:pic>
      <p:pic>
        <p:nvPicPr>
          <p:cNvPr id="24" name="图片 23">
            <a:extLst>
              <a:ext uri="{FF2B5EF4-FFF2-40B4-BE49-F238E27FC236}">
                <a16:creationId xmlns:a16="http://schemas.microsoft.com/office/drawing/2014/main" id="{62F136E4-ADEC-4B3E-86A1-12BC8FB241A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829789" y="1086813"/>
            <a:ext cx="1169552" cy="584776"/>
          </a:xfrm>
          <a:prstGeom prst="rect">
            <a:avLst/>
          </a:prstGeom>
        </p:spPr>
      </p:pic>
      <p:sp>
        <p:nvSpPr>
          <p:cNvPr id="28" name="矩形 27">
            <a:extLst>
              <a:ext uri="{FF2B5EF4-FFF2-40B4-BE49-F238E27FC236}">
                <a16:creationId xmlns:a16="http://schemas.microsoft.com/office/drawing/2014/main" id="{05BA3FAA-5002-45FD-BA62-2FEB01B84B18}"/>
              </a:ext>
            </a:extLst>
          </p:cNvPr>
          <p:cNvSpPr/>
          <p:nvPr/>
        </p:nvSpPr>
        <p:spPr>
          <a:xfrm>
            <a:off x="3240058" y="2294431"/>
            <a:ext cx="5743880" cy="1200329"/>
          </a:xfrm>
          <a:prstGeom prst="rect">
            <a:avLst/>
          </a:prstGeom>
        </p:spPr>
        <p:txBody>
          <a:bodyPr wrap="none">
            <a:spAutoFit/>
          </a:bodyPr>
          <a:lstStyle/>
          <a:p>
            <a:pPr algn="ctr"/>
            <a:r>
              <a:rPr lang="zh-CN" altLang="en-US" sz="7200" b="1" dirty="0">
                <a:solidFill>
                  <a:schemeClr val="tx1">
                    <a:lumMod val="95000"/>
                    <a:lumOff val="5000"/>
                  </a:schemeClr>
                </a:solidFill>
                <a:cs typeface="+mn-ea"/>
                <a:sym typeface="+mn-lt"/>
              </a:rPr>
              <a:t>感谢您的欣赏</a:t>
            </a:r>
          </a:p>
        </p:txBody>
      </p:sp>
      <p:sp>
        <p:nvSpPr>
          <p:cNvPr id="29" name="矩形 28">
            <a:extLst>
              <a:ext uri="{FF2B5EF4-FFF2-40B4-BE49-F238E27FC236}">
                <a16:creationId xmlns:a16="http://schemas.microsoft.com/office/drawing/2014/main" id="{75D89683-E93A-4EA7-945C-5077020018A2}"/>
              </a:ext>
            </a:extLst>
          </p:cNvPr>
          <p:cNvSpPr/>
          <p:nvPr/>
        </p:nvSpPr>
        <p:spPr>
          <a:xfrm>
            <a:off x="3040742" y="3765052"/>
            <a:ext cx="6096000" cy="1323439"/>
          </a:xfrm>
          <a:prstGeom prst="rect">
            <a:avLst/>
          </a:prstGeom>
        </p:spPr>
        <p:txBody>
          <a:bodyPr>
            <a:spAutoFit/>
          </a:bodyPr>
          <a:lstStyle/>
          <a:p>
            <a:pPr algn="ctr"/>
            <a:r>
              <a:rPr lang="en-US" altLang="zh-CN" sz="8000" dirty="0">
                <a:cs typeface="+mn-ea"/>
                <a:sym typeface="+mn-lt"/>
              </a:rPr>
              <a:t>THANKS</a:t>
            </a:r>
          </a:p>
        </p:txBody>
      </p:sp>
      <p:sp>
        <p:nvSpPr>
          <p:cNvPr id="33" name="任意多边形: 形状 32">
            <a:extLst>
              <a:ext uri="{FF2B5EF4-FFF2-40B4-BE49-F238E27FC236}">
                <a16:creationId xmlns:a16="http://schemas.microsoft.com/office/drawing/2014/main" id="{8F1E72B7-A4F9-4867-97BD-B550A894D522}"/>
              </a:ext>
            </a:extLst>
          </p:cNvPr>
          <p:cNvSpPr/>
          <p:nvPr/>
        </p:nvSpPr>
        <p:spPr>
          <a:xfrm>
            <a:off x="10261429" y="4264374"/>
            <a:ext cx="526098" cy="485662"/>
          </a:xfrm>
          <a:custGeom>
            <a:avLst/>
            <a:gdLst>
              <a:gd name="connsiteX0" fmla="*/ 1066800 w 1066800"/>
              <a:gd name="connsiteY0" fmla="*/ 0 h 889000"/>
              <a:gd name="connsiteX1" fmla="*/ 1066800 w 1066800"/>
              <a:gd name="connsiteY1" fmla="*/ 889000 h 889000"/>
              <a:gd name="connsiteX2" fmla="*/ 0 w 1066800"/>
              <a:gd name="connsiteY2" fmla="*/ 889000 h 889000"/>
              <a:gd name="connsiteX3" fmla="*/ 647700 w 1066800"/>
              <a:gd name="connsiteY3" fmla="*/ 495300 h 889000"/>
              <a:gd name="connsiteX4" fmla="*/ 0 w 1066800"/>
              <a:gd name="connsiteY4" fmla="*/ 101600 h 889000"/>
              <a:gd name="connsiteX5" fmla="*/ 1041400 w 1066800"/>
              <a:gd name="connsiteY5" fmla="*/ 25400 h 889000"/>
              <a:gd name="connsiteX6" fmla="*/ 1066800 w 1066800"/>
              <a:gd name="connsiteY6" fmla="*/ 0 h 889000"/>
              <a:gd name="connsiteX0" fmla="*/ 1041400 w 1066800"/>
              <a:gd name="connsiteY0" fmla="*/ 0 h 863600"/>
              <a:gd name="connsiteX1" fmla="*/ 1066800 w 1066800"/>
              <a:gd name="connsiteY1" fmla="*/ 863600 h 863600"/>
              <a:gd name="connsiteX2" fmla="*/ 0 w 1066800"/>
              <a:gd name="connsiteY2" fmla="*/ 863600 h 863600"/>
              <a:gd name="connsiteX3" fmla="*/ 647700 w 1066800"/>
              <a:gd name="connsiteY3" fmla="*/ 469900 h 863600"/>
              <a:gd name="connsiteX4" fmla="*/ 0 w 1066800"/>
              <a:gd name="connsiteY4" fmla="*/ 76200 h 863600"/>
              <a:gd name="connsiteX5" fmla="*/ 1041400 w 1066800"/>
              <a:gd name="connsiteY5" fmla="*/ 0 h 863600"/>
              <a:gd name="connsiteX0" fmla="*/ 1081881 w 1081881"/>
              <a:gd name="connsiteY0" fmla="*/ 0 h 868363"/>
              <a:gd name="connsiteX1" fmla="*/ 1066800 w 1081881"/>
              <a:gd name="connsiteY1" fmla="*/ 868363 h 868363"/>
              <a:gd name="connsiteX2" fmla="*/ 0 w 1081881"/>
              <a:gd name="connsiteY2" fmla="*/ 868363 h 868363"/>
              <a:gd name="connsiteX3" fmla="*/ 647700 w 1081881"/>
              <a:gd name="connsiteY3" fmla="*/ 474663 h 868363"/>
              <a:gd name="connsiteX4" fmla="*/ 0 w 1081881"/>
              <a:gd name="connsiteY4" fmla="*/ 80963 h 868363"/>
              <a:gd name="connsiteX5" fmla="*/ 1081881 w 1081881"/>
              <a:gd name="connsiteY5" fmla="*/ 0 h 868363"/>
              <a:gd name="connsiteX0" fmla="*/ 1086643 w 1086643"/>
              <a:gd name="connsiteY0" fmla="*/ 14287 h 882650"/>
              <a:gd name="connsiteX1" fmla="*/ 1071562 w 1086643"/>
              <a:gd name="connsiteY1" fmla="*/ 882650 h 882650"/>
              <a:gd name="connsiteX2" fmla="*/ 4762 w 1086643"/>
              <a:gd name="connsiteY2" fmla="*/ 882650 h 882650"/>
              <a:gd name="connsiteX3" fmla="*/ 652462 w 1086643"/>
              <a:gd name="connsiteY3" fmla="*/ 488950 h 882650"/>
              <a:gd name="connsiteX4" fmla="*/ 0 w 1086643"/>
              <a:gd name="connsiteY4" fmla="*/ 0 h 882650"/>
              <a:gd name="connsiteX5" fmla="*/ 1086643 w 1086643"/>
              <a:gd name="connsiteY5" fmla="*/ 14287 h 882650"/>
              <a:gd name="connsiteX0" fmla="*/ 1086643 w 1086643"/>
              <a:gd name="connsiteY0" fmla="*/ 14287 h 887412"/>
              <a:gd name="connsiteX1" fmla="*/ 1083468 w 1086643"/>
              <a:gd name="connsiteY1" fmla="*/ 887412 h 887412"/>
              <a:gd name="connsiteX2" fmla="*/ 4762 w 1086643"/>
              <a:gd name="connsiteY2" fmla="*/ 882650 h 887412"/>
              <a:gd name="connsiteX3" fmla="*/ 652462 w 1086643"/>
              <a:gd name="connsiteY3" fmla="*/ 488950 h 887412"/>
              <a:gd name="connsiteX4" fmla="*/ 0 w 1086643"/>
              <a:gd name="connsiteY4" fmla="*/ 0 h 887412"/>
              <a:gd name="connsiteX5" fmla="*/ 1086643 w 1086643"/>
              <a:gd name="connsiteY5" fmla="*/ 14287 h 887412"/>
              <a:gd name="connsiteX0" fmla="*/ 1086643 w 1086643"/>
              <a:gd name="connsiteY0" fmla="*/ 14287 h 887412"/>
              <a:gd name="connsiteX1" fmla="*/ 1083468 w 1086643"/>
              <a:gd name="connsiteY1" fmla="*/ 887412 h 887412"/>
              <a:gd name="connsiteX2" fmla="*/ 4762 w 1086643"/>
              <a:gd name="connsiteY2" fmla="*/ 882650 h 887412"/>
              <a:gd name="connsiteX3" fmla="*/ 671512 w 1086643"/>
              <a:gd name="connsiteY3" fmla="*/ 415131 h 887412"/>
              <a:gd name="connsiteX4" fmla="*/ 0 w 1086643"/>
              <a:gd name="connsiteY4" fmla="*/ 0 h 887412"/>
              <a:gd name="connsiteX5" fmla="*/ 1086643 w 1086643"/>
              <a:gd name="connsiteY5" fmla="*/ 14287 h 887412"/>
              <a:gd name="connsiteX0" fmla="*/ 1079499 w 1083592"/>
              <a:gd name="connsiteY0" fmla="*/ 2381 h 887412"/>
              <a:gd name="connsiteX1" fmla="*/ 1083468 w 1083592"/>
              <a:gd name="connsiteY1" fmla="*/ 887412 h 887412"/>
              <a:gd name="connsiteX2" fmla="*/ 4762 w 1083592"/>
              <a:gd name="connsiteY2" fmla="*/ 882650 h 887412"/>
              <a:gd name="connsiteX3" fmla="*/ 671512 w 1083592"/>
              <a:gd name="connsiteY3" fmla="*/ 415131 h 887412"/>
              <a:gd name="connsiteX4" fmla="*/ 0 w 1083592"/>
              <a:gd name="connsiteY4" fmla="*/ 0 h 887412"/>
              <a:gd name="connsiteX5" fmla="*/ 1079499 w 1083592"/>
              <a:gd name="connsiteY5" fmla="*/ 2381 h 887412"/>
              <a:gd name="connsiteX0" fmla="*/ 1091405 w 1091405"/>
              <a:gd name="connsiteY0" fmla="*/ 4762 h 887412"/>
              <a:gd name="connsiteX1" fmla="*/ 1083468 w 1091405"/>
              <a:gd name="connsiteY1" fmla="*/ 887412 h 887412"/>
              <a:gd name="connsiteX2" fmla="*/ 4762 w 1091405"/>
              <a:gd name="connsiteY2" fmla="*/ 882650 h 887412"/>
              <a:gd name="connsiteX3" fmla="*/ 671512 w 1091405"/>
              <a:gd name="connsiteY3" fmla="*/ 415131 h 887412"/>
              <a:gd name="connsiteX4" fmla="*/ 0 w 1091405"/>
              <a:gd name="connsiteY4" fmla="*/ 0 h 887412"/>
              <a:gd name="connsiteX5" fmla="*/ 1091405 w 1091405"/>
              <a:gd name="connsiteY5" fmla="*/ 4762 h 887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1405" h="887412">
                <a:moveTo>
                  <a:pt x="1091405" y="4762"/>
                </a:moveTo>
                <a:cubicBezTo>
                  <a:pt x="1090347" y="295804"/>
                  <a:pt x="1084526" y="596370"/>
                  <a:pt x="1083468" y="887412"/>
                </a:cubicBezTo>
                <a:lnTo>
                  <a:pt x="4762" y="882650"/>
                </a:lnTo>
                <a:lnTo>
                  <a:pt x="671512" y="415131"/>
                </a:lnTo>
                <a:lnTo>
                  <a:pt x="0" y="0"/>
                </a:lnTo>
                <a:lnTo>
                  <a:pt x="1091405" y="4762"/>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等腰三角形 33">
            <a:extLst>
              <a:ext uri="{FF2B5EF4-FFF2-40B4-BE49-F238E27FC236}">
                <a16:creationId xmlns:a16="http://schemas.microsoft.com/office/drawing/2014/main" id="{5DB9487B-99BF-4C35-AA53-E07A650C851B}"/>
              </a:ext>
            </a:extLst>
          </p:cNvPr>
          <p:cNvSpPr/>
          <p:nvPr/>
        </p:nvSpPr>
        <p:spPr>
          <a:xfrm>
            <a:off x="10093041" y="2387600"/>
            <a:ext cx="320959" cy="276689"/>
          </a:xfrm>
          <a:prstGeom prst="triangle">
            <a:avLst/>
          </a:prstGeom>
          <a:solidFill>
            <a:srgbClr val="E61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extLst>
      <p:ext uri="{BB962C8B-B14F-4D97-AF65-F5344CB8AC3E}">
        <p14:creationId xmlns:p14="http://schemas.microsoft.com/office/powerpoint/2010/main" val="3879101806"/>
      </p:ext>
    </p:extLst>
  </p:cSld>
  <p:clrMapOvr>
    <a:masterClrMapping/>
  </p:clrMapOvr>
  <mc:AlternateContent xmlns:mc="http://schemas.openxmlformats.org/markup-compatibility/2006">
    <mc:Choice xmlns:p14="http://schemas.microsoft.com/office/powerpoint/2010/main" Requires="p14">
      <p:transition spd="slow" p14:dur="175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down)">
                                      <p:cBhvr>
                                        <p:cTn id="7" dur="750"/>
                                        <p:tgtEl>
                                          <p:spTgt spid="3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wipe(down)">
                                      <p:cBhvr>
                                        <p:cTn id="10" dur="750"/>
                                        <p:tgtEl>
                                          <p:spTgt spid="37"/>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wipe(up)">
                                      <p:cBhvr>
                                        <p:cTn id="13" dur="750"/>
                                        <p:tgtEl>
                                          <p:spTgt spid="36"/>
                                        </p:tgtEl>
                                      </p:cBhvr>
                                    </p:animEffect>
                                  </p:childTnLst>
                                </p:cTn>
                              </p:par>
                            </p:childTnLst>
                          </p:cTn>
                        </p:par>
                        <p:par>
                          <p:cTn id="14" fill="hold">
                            <p:stCondLst>
                              <p:cond delay="750"/>
                            </p:stCondLst>
                            <p:childTnLst>
                              <p:par>
                                <p:cTn id="15" presetID="53" presetClass="entr" presetSubtype="16" fill="hold" nodeType="afterEffect">
                                  <p:stCondLst>
                                    <p:cond delay="0"/>
                                  </p:stCondLst>
                                  <p:childTnLst>
                                    <p:set>
                                      <p:cBhvr>
                                        <p:cTn id="16" dur="1" fill="hold">
                                          <p:stCondLst>
                                            <p:cond delay="0"/>
                                          </p:stCondLst>
                                        </p:cTn>
                                        <p:tgtEl>
                                          <p:spTgt spid="38"/>
                                        </p:tgtEl>
                                        <p:attrNameLst>
                                          <p:attrName>style.visibility</p:attrName>
                                        </p:attrNameLst>
                                      </p:cBhvr>
                                      <p:to>
                                        <p:strVal val="visible"/>
                                      </p:to>
                                    </p:set>
                                    <p:anim calcmode="lin" valueType="num">
                                      <p:cBhvr>
                                        <p:cTn id="17" dur="750" fill="hold"/>
                                        <p:tgtEl>
                                          <p:spTgt spid="38"/>
                                        </p:tgtEl>
                                        <p:attrNameLst>
                                          <p:attrName>ppt_w</p:attrName>
                                        </p:attrNameLst>
                                      </p:cBhvr>
                                      <p:tavLst>
                                        <p:tav tm="0">
                                          <p:val>
                                            <p:fltVal val="0"/>
                                          </p:val>
                                        </p:tav>
                                        <p:tav tm="100000">
                                          <p:val>
                                            <p:strVal val="#ppt_w"/>
                                          </p:val>
                                        </p:tav>
                                      </p:tavLst>
                                    </p:anim>
                                    <p:anim calcmode="lin" valueType="num">
                                      <p:cBhvr>
                                        <p:cTn id="18" dur="750" fill="hold"/>
                                        <p:tgtEl>
                                          <p:spTgt spid="38"/>
                                        </p:tgtEl>
                                        <p:attrNameLst>
                                          <p:attrName>ppt_h</p:attrName>
                                        </p:attrNameLst>
                                      </p:cBhvr>
                                      <p:tavLst>
                                        <p:tav tm="0">
                                          <p:val>
                                            <p:fltVal val="0"/>
                                          </p:val>
                                        </p:tav>
                                        <p:tav tm="100000">
                                          <p:val>
                                            <p:strVal val="#ppt_h"/>
                                          </p:val>
                                        </p:tav>
                                      </p:tavLst>
                                    </p:anim>
                                    <p:animEffect transition="in" filter="fade">
                                      <p:cBhvr>
                                        <p:cTn id="19" dur="750"/>
                                        <p:tgtEl>
                                          <p:spTgt spid="38"/>
                                        </p:tgtEl>
                                      </p:cBhvr>
                                    </p:animEffect>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28"/>
                                        </p:tgtEl>
                                        <p:attrNameLst>
                                          <p:attrName>style.visibility</p:attrName>
                                        </p:attrNameLst>
                                      </p:cBhvr>
                                      <p:to>
                                        <p:strVal val="visible"/>
                                      </p:to>
                                    </p:set>
                                    <p:anim calcmode="lin" valueType="num">
                                      <p:cBhvr>
                                        <p:cTn id="23" dur="750" fill="hold"/>
                                        <p:tgtEl>
                                          <p:spTgt spid="28"/>
                                        </p:tgtEl>
                                        <p:attrNameLst>
                                          <p:attrName>ppt_w</p:attrName>
                                        </p:attrNameLst>
                                      </p:cBhvr>
                                      <p:tavLst>
                                        <p:tav tm="0">
                                          <p:val>
                                            <p:fltVal val="0"/>
                                          </p:val>
                                        </p:tav>
                                        <p:tav tm="100000">
                                          <p:val>
                                            <p:strVal val="#ppt_w"/>
                                          </p:val>
                                        </p:tav>
                                      </p:tavLst>
                                    </p:anim>
                                    <p:anim calcmode="lin" valueType="num">
                                      <p:cBhvr>
                                        <p:cTn id="24" dur="750" fill="hold"/>
                                        <p:tgtEl>
                                          <p:spTgt spid="28"/>
                                        </p:tgtEl>
                                        <p:attrNameLst>
                                          <p:attrName>ppt_h</p:attrName>
                                        </p:attrNameLst>
                                      </p:cBhvr>
                                      <p:tavLst>
                                        <p:tav tm="0">
                                          <p:val>
                                            <p:fltVal val="0"/>
                                          </p:val>
                                        </p:tav>
                                        <p:tav tm="100000">
                                          <p:val>
                                            <p:strVal val="#ppt_h"/>
                                          </p:val>
                                        </p:tav>
                                      </p:tavLst>
                                    </p:anim>
                                    <p:animEffect transition="in" filter="fade">
                                      <p:cBhvr>
                                        <p:cTn id="25" dur="750"/>
                                        <p:tgtEl>
                                          <p:spTgt spid="28"/>
                                        </p:tgtEl>
                                      </p:cBhvr>
                                    </p:animEffect>
                                  </p:childTnLst>
                                </p:cTn>
                              </p:par>
                            </p:childTnLst>
                          </p:cTn>
                        </p:par>
                        <p:par>
                          <p:cTn id="26" fill="hold">
                            <p:stCondLst>
                              <p:cond delay="2250"/>
                            </p:stCondLst>
                            <p:childTnLst>
                              <p:par>
                                <p:cTn id="27" presetID="2" presetClass="entr" presetSubtype="4" fill="hold" grpId="0" nodeType="afterEffect">
                                  <p:stCondLst>
                                    <p:cond delay="0"/>
                                  </p:stCondLst>
                                  <p:childTnLst>
                                    <p:set>
                                      <p:cBhvr>
                                        <p:cTn id="28" dur="1" fill="hold">
                                          <p:stCondLst>
                                            <p:cond delay="0"/>
                                          </p:stCondLst>
                                        </p:cTn>
                                        <p:tgtEl>
                                          <p:spTgt spid="29"/>
                                        </p:tgtEl>
                                        <p:attrNameLst>
                                          <p:attrName>style.visibility</p:attrName>
                                        </p:attrNameLst>
                                      </p:cBhvr>
                                      <p:to>
                                        <p:strVal val="visible"/>
                                      </p:to>
                                    </p:set>
                                    <p:anim calcmode="lin" valueType="num">
                                      <p:cBhvr additive="base">
                                        <p:cTn id="29" dur="750" fill="hold"/>
                                        <p:tgtEl>
                                          <p:spTgt spid="29"/>
                                        </p:tgtEl>
                                        <p:attrNameLst>
                                          <p:attrName>ppt_x</p:attrName>
                                        </p:attrNameLst>
                                      </p:cBhvr>
                                      <p:tavLst>
                                        <p:tav tm="0">
                                          <p:val>
                                            <p:strVal val="#ppt_x"/>
                                          </p:val>
                                        </p:tav>
                                        <p:tav tm="100000">
                                          <p:val>
                                            <p:strVal val="#ppt_x"/>
                                          </p:val>
                                        </p:tav>
                                      </p:tavLst>
                                    </p:anim>
                                    <p:anim calcmode="lin" valueType="num">
                                      <p:cBhvr additive="base">
                                        <p:cTn id="30" dur="750" fill="hold"/>
                                        <p:tgtEl>
                                          <p:spTgt spid="29"/>
                                        </p:tgtEl>
                                        <p:attrNameLst>
                                          <p:attrName>ppt_y</p:attrName>
                                        </p:attrNameLst>
                                      </p:cBhvr>
                                      <p:tavLst>
                                        <p:tav tm="0">
                                          <p:val>
                                            <p:strVal val="1+#ppt_h/2"/>
                                          </p:val>
                                        </p:tav>
                                        <p:tav tm="100000">
                                          <p:val>
                                            <p:strVal val="#ppt_y"/>
                                          </p:val>
                                        </p:tav>
                                      </p:tavLst>
                                    </p:anim>
                                  </p:childTnLst>
                                </p:cTn>
                              </p:par>
                            </p:childTnLst>
                          </p:cTn>
                        </p:par>
                        <p:par>
                          <p:cTn id="31" fill="hold">
                            <p:stCondLst>
                              <p:cond delay="3000"/>
                            </p:stCondLst>
                            <p:childTnLst>
                              <p:par>
                                <p:cTn id="32" presetID="31" presetClass="entr" presetSubtype="0" fill="hold" nodeType="afterEffect">
                                  <p:stCondLst>
                                    <p:cond delay="0"/>
                                  </p:stCondLst>
                                  <p:childTnLst>
                                    <p:set>
                                      <p:cBhvr>
                                        <p:cTn id="33" dur="1" fill="hold">
                                          <p:stCondLst>
                                            <p:cond delay="0"/>
                                          </p:stCondLst>
                                        </p:cTn>
                                        <p:tgtEl>
                                          <p:spTgt spid="22"/>
                                        </p:tgtEl>
                                        <p:attrNameLst>
                                          <p:attrName>style.visibility</p:attrName>
                                        </p:attrNameLst>
                                      </p:cBhvr>
                                      <p:to>
                                        <p:strVal val="visible"/>
                                      </p:to>
                                    </p:set>
                                    <p:anim calcmode="lin" valueType="num">
                                      <p:cBhvr>
                                        <p:cTn id="34" dur="750" fill="hold"/>
                                        <p:tgtEl>
                                          <p:spTgt spid="22"/>
                                        </p:tgtEl>
                                        <p:attrNameLst>
                                          <p:attrName>ppt_w</p:attrName>
                                        </p:attrNameLst>
                                      </p:cBhvr>
                                      <p:tavLst>
                                        <p:tav tm="0">
                                          <p:val>
                                            <p:fltVal val="0"/>
                                          </p:val>
                                        </p:tav>
                                        <p:tav tm="100000">
                                          <p:val>
                                            <p:strVal val="#ppt_w"/>
                                          </p:val>
                                        </p:tav>
                                      </p:tavLst>
                                    </p:anim>
                                    <p:anim calcmode="lin" valueType="num">
                                      <p:cBhvr>
                                        <p:cTn id="35" dur="750" fill="hold"/>
                                        <p:tgtEl>
                                          <p:spTgt spid="22"/>
                                        </p:tgtEl>
                                        <p:attrNameLst>
                                          <p:attrName>ppt_h</p:attrName>
                                        </p:attrNameLst>
                                      </p:cBhvr>
                                      <p:tavLst>
                                        <p:tav tm="0">
                                          <p:val>
                                            <p:fltVal val="0"/>
                                          </p:val>
                                        </p:tav>
                                        <p:tav tm="100000">
                                          <p:val>
                                            <p:strVal val="#ppt_h"/>
                                          </p:val>
                                        </p:tav>
                                      </p:tavLst>
                                    </p:anim>
                                    <p:anim calcmode="lin" valueType="num">
                                      <p:cBhvr>
                                        <p:cTn id="36" dur="750" fill="hold"/>
                                        <p:tgtEl>
                                          <p:spTgt spid="22"/>
                                        </p:tgtEl>
                                        <p:attrNameLst>
                                          <p:attrName>style.rotation</p:attrName>
                                        </p:attrNameLst>
                                      </p:cBhvr>
                                      <p:tavLst>
                                        <p:tav tm="0">
                                          <p:val>
                                            <p:fltVal val="90"/>
                                          </p:val>
                                        </p:tav>
                                        <p:tav tm="100000">
                                          <p:val>
                                            <p:fltVal val="0"/>
                                          </p:val>
                                        </p:tav>
                                      </p:tavLst>
                                    </p:anim>
                                    <p:animEffect transition="in" filter="fade">
                                      <p:cBhvr>
                                        <p:cTn id="37" dur="750"/>
                                        <p:tgtEl>
                                          <p:spTgt spid="22"/>
                                        </p:tgtEl>
                                      </p:cBhvr>
                                    </p:animEffect>
                                  </p:childTnLst>
                                </p:cTn>
                              </p:par>
                              <p:par>
                                <p:cTn id="38" presetID="31" presetClass="entr" presetSubtype="0" fill="hold" nodeType="withEffect">
                                  <p:stCondLst>
                                    <p:cond delay="0"/>
                                  </p:stCondLst>
                                  <p:childTnLst>
                                    <p:set>
                                      <p:cBhvr>
                                        <p:cTn id="39" dur="1" fill="hold">
                                          <p:stCondLst>
                                            <p:cond delay="0"/>
                                          </p:stCondLst>
                                        </p:cTn>
                                        <p:tgtEl>
                                          <p:spTgt spid="12"/>
                                        </p:tgtEl>
                                        <p:attrNameLst>
                                          <p:attrName>style.visibility</p:attrName>
                                        </p:attrNameLst>
                                      </p:cBhvr>
                                      <p:to>
                                        <p:strVal val="visible"/>
                                      </p:to>
                                    </p:set>
                                    <p:anim calcmode="lin" valueType="num">
                                      <p:cBhvr>
                                        <p:cTn id="40" dur="750" fill="hold"/>
                                        <p:tgtEl>
                                          <p:spTgt spid="12"/>
                                        </p:tgtEl>
                                        <p:attrNameLst>
                                          <p:attrName>ppt_w</p:attrName>
                                        </p:attrNameLst>
                                      </p:cBhvr>
                                      <p:tavLst>
                                        <p:tav tm="0">
                                          <p:val>
                                            <p:fltVal val="0"/>
                                          </p:val>
                                        </p:tav>
                                        <p:tav tm="100000">
                                          <p:val>
                                            <p:strVal val="#ppt_w"/>
                                          </p:val>
                                        </p:tav>
                                      </p:tavLst>
                                    </p:anim>
                                    <p:anim calcmode="lin" valueType="num">
                                      <p:cBhvr>
                                        <p:cTn id="41" dur="750" fill="hold"/>
                                        <p:tgtEl>
                                          <p:spTgt spid="12"/>
                                        </p:tgtEl>
                                        <p:attrNameLst>
                                          <p:attrName>ppt_h</p:attrName>
                                        </p:attrNameLst>
                                      </p:cBhvr>
                                      <p:tavLst>
                                        <p:tav tm="0">
                                          <p:val>
                                            <p:fltVal val="0"/>
                                          </p:val>
                                        </p:tav>
                                        <p:tav tm="100000">
                                          <p:val>
                                            <p:strVal val="#ppt_h"/>
                                          </p:val>
                                        </p:tav>
                                      </p:tavLst>
                                    </p:anim>
                                    <p:anim calcmode="lin" valueType="num">
                                      <p:cBhvr>
                                        <p:cTn id="42" dur="750" fill="hold"/>
                                        <p:tgtEl>
                                          <p:spTgt spid="12"/>
                                        </p:tgtEl>
                                        <p:attrNameLst>
                                          <p:attrName>style.rotation</p:attrName>
                                        </p:attrNameLst>
                                      </p:cBhvr>
                                      <p:tavLst>
                                        <p:tav tm="0">
                                          <p:val>
                                            <p:fltVal val="90"/>
                                          </p:val>
                                        </p:tav>
                                        <p:tav tm="100000">
                                          <p:val>
                                            <p:fltVal val="0"/>
                                          </p:val>
                                        </p:tav>
                                      </p:tavLst>
                                    </p:anim>
                                    <p:animEffect transition="in" filter="fade">
                                      <p:cBhvr>
                                        <p:cTn id="43" dur="750"/>
                                        <p:tgtEl>
                                          <p:spTgt spid="12"/>
                                        </p:tgtEl>
                                      </p:cBhvr>
                                    </p:animEffect>
                                  </p:childTnLst>
                                </p:cTn>
                              </p:par>
                              <p:par>
                                <p:cTn id="44" presetID="31" presetClass="entr" presetSubtype="0" fill="hold" nodeType="withEffect">
                                  <p:stCondLst>
                                    <p:cond delay="0"/>
                                  </p:stCondLst>
                                  <p:childTnLst>
                                    <p:set>
                                      <p:cBhvr>
                                        <p:cTn id="45" dur="1" fill="hold">
                                          <p:stCondLst>
                                            <p:cond delay="0"/>
                                          </p:stCondLst>
                                        </p:cTn>
                                        <p:tgtEl>
                                          <p:spTgt spid="16"/>
                                        </p:tgtEl>
                                        <p:attrNameLst>
                                          <p:attrName>style.visibility</p:attrName>
                                        </p:attrNameLst>
                                      </p:cBhvr>
                                      <p:to>
                                        <p:strVal val="visible"/>
                                      </p:to>
                                    </p:set>
                                    <p:anim calcmode="lin" valueType="num">
                                      <p:cBhvr>
                                        <p:cTn id="46" dur="750" fill="hold"/>
                                        <p:tgtEl>
                                          <p:spTgt spid="16"/>
                                        </p:tgtEl>
                                        <p:attrNameLst>
                                          <p:attrName>ppt_w</p:attrName>
                                        </p:attrNameLst>
                                      </p:cBhvr>
                                      <p:tavLst>
                                        <p:tav tm="0">
                                          <p:val>
                                            <p:fltVal val="0"/>
                                          </p:val>
                                        </p:tav>
                                        <p:tav tm="100000">
                                          <p:val>
                                            <p:strVal val="#ppt_w"/>
                                          </p:val>
                                        </p:tav>
                                      </p:tavLst>
                                    </p:anim>
                                    <p:anim calcmode="lin" valueType="num">
                                      <p:cBhvr>
                                        <p:cTn id="47" dur="750" fill="hold"/>
                                        <p:tgtEl>
                                          <p:spTgt spid="16"/>
                                        </p:tgtEl>
                                        <p:attrNameLst>
                                          <p:attrName>ppt_h</p:attrName>
                                        </p:attrNameLst>
                                      </p:cBhvr>
                                      <p:tavLst>
                                        <p:tav tm="0">
                                          <p:val>
                                            <p:fltVal val="0"/>
                                          </p:val>
                                        </p:tav>
                                        <p:tav tm="100000">
                                          <p:val>
                                            <p:strVal val="#ppt_h"/>
                                          </p:val>
                                        </p:tav>
                                      </p:tavLst>
                                    </p:anim>
                                    <p:anim calcmode="lin" valueType="num">
                                      <p:cBhvr>
                                        <p:cTn id="48" dur="750" fill="hold"/>
                                        <p:tgtEl>
                                          <p:spTgt spid="16"/>
                                        </p:tgtEl>
                                        <p:attrNameLst>
                                          <p:attrName>style.rotation</p:attrName>
                                        </p:attrNameLst>
                                      </p:cBhvr>
                                      <p:tavLst>
                                        <p:tav tm="0">
                                          <p:val>
                                            <p:fltVal val="90"/>
                                          </p:val>
                                        </p:tav>
                                        <p:tav tm="100000">
                                          <p:val>
                                            <p:fltVal val="0"/>
                                          </p:val>
                                        </p:tav>
                                      </p:tavLst>
                                    </p:anim>
                                    <p:animEffect transition="in" filter="fade">
                                      <p:cBhvr>
                                        <p:cTn id="49" dur="750"/>
                                        <p:tgtEl>
                                          <p:spTgt spid="16"/>
                                        </p:tgtEl>
                                      </p:cBhvr>
                                    </p:animEffect>
                                  </p:childTnLst>
                                </p:cTn>
                              </p:par>
                              <p:par>
                                <p:cTn id="50" presetID="31" presetClass="entr" presetSubtype="0" fill="hold" nodeType="withEffect">
                                  <p:stCondLst>
                                    <p:cond delay="0"/>
                                  </p:stCondLst>
                                  <p:childTnLst>
                                    <p:set>
                                      <p:cBhvr>
                                        <p:cTn id="51" dur="1" fill="hold">
                                          <p:stCondLst>
                                            <p:cond delay="0"/>
                                          </p:stCondLst>
                                        </p:cTn>
                                        <p:tgtEl>
                                          <p:spTgt spid="18"/>
                                        </p:tgtEl>
                                        <p:attrNameLst>
                                          <p:attrName>style.visibility</p:attrName>
                                        </p:attrNameLst>
                                      </p:cBhvr>
                                      <p:to>
                                        <p:strVal val="visible"/>
                                      </p:to>
                                    </p:set>
                                    <p:anim calcmode="lin" valueType="num">
                                      <p:cBhvr>
                                        <p:cTn id="52" dur="750" fill="hold"/>
                                        <p:tgtEl>
                                          <p:spTgt spid="18"/>
                                        </p:tgtEl>
                                        <p:attrNameLst>
                                          <p:attrName>ppt_w</p:attrName>
                                        </p:attrNameLst>
                                      </p:cBhvr>
                                      <p:tavLst>
                                        <p:tav tm="0">
                                          <p:val>
                                            <p:fltVal val="0"/>
                                          </p:val>
                                        </p:tav>
                                        <p:tav tm="100000">
                                          <p:val>
                                            <p:strVal val="#ppt_w"/>
                                          </p:val>
                                        </p:tav>
                                      </p:tavLst>
                                    </p:anim>
                                    <p:anim calcmode="lin" valueType="num">
                                      <p:cBhvr>
                                        <p:cTn id="53" dur="750" fill="hold"/>
                                        <p:tgtEl>
                                          <p:spTgt spid="18"/>
                                        </p:tgtEl>
                                        <p:attrNameLst>
                                          <p:attrName>ppt_h</p:attrName>
                                        </p:attrNameLst>
                                      </p:cBhvr>
                                      <p:tavLst>
                                        <p:tav tm="0">
                                          <p:val>
                                            <p:fltVal val="0"/>
                                          </p:val>
                                        </p:tav>
                                        <p:tav tm="100000">
                                          <p:val>
                                            <p:strVal val="#ppt_h"/>
                                          </p:val>
                                        </p:tav>
                                      </p:tavLst>
                                    </p:anim>
                                    <p:anim calcmode="lin" valueType="num">
                                      <p:cBhvr>
                                        <p:cTn id="54" dur="750" fill="hold"/>
                                        <p:tgtEl>
                                          <p:spTgt spid="18"/>
                                        </p:tgtEl>
                                        <p:attrNameLst>
                                          <p:attrName>style.rotation</p:attrName>
                                        </p:attrNameLst>
                                      </p:cBhvr>
                                      <p:tavLst>
                                        <p:tav tm="0">
                                          <p:val>
                                            <p:fltVal val="90"/>
                                          </p:val>
                                        </p:tav>
                                        <p:tav tm="100000">
                                          <p:val>
                                            <p:fltVal val="0"/>
                                          </p:val>
                                        </p:tav>
                                      </p:tavLst>
                                    </p:anim>
                                    <p:animEffect transition="in" filter="fade">
                                      <p:cBhvr>
                                        <p:cTn id="55" dur="750"/>
                                        <p:tgtEl>
                                          <p:spTgt spid="18"/>
                                        </p:tgtEl>
                                      </p:cBhvr>
                                    </p:animEffect>
                                  </p:childTnLst>
                                </p:cTn>
                              </p:par>
                              <p:par>
                                <p:cTn id="56" presetID="31" presetClass="entr" presetSubtype="0" fill="hold" nodeType="withEffect">
                                  <p:stCondLst>
                                    <p:cond delay="0"/>
                                  </p:stCondLst>
                                  <p:childTnLst>
                                    <p:set>
                                      <p:cBhvr>
                                        <p:cTn id="57" dur="1" fill="hold">
                                          <p:stCondLst>
                                            <p:cond delay="0"/>
                                          </p:stCondLst>
                                        </p:cTn>
                                        <p:tgtEl>
                                          <p:spTgt spid="14"/>
                                        </p:tgtEl>
                                        <p:attrNameLst>
                                          <p:attrName>style.visibility</p:attrName>
                                        </p:attrNameLst>
                                      </p:cBhvr>
                                      <p:to>
                                        <p:strVal val="visible"/>
                                      </p:to>
                                    </p:set>
                                    <p:anim calcmode="lin" valueType="num">
                                      <p:cBhvr>
                                        <p:cTn id="58" dur="750" fill="hold"/>
                                        <p:tgtEl>
                                          <p:spTgt spid="14"/>
                                        </p:tgtEl>
                                        <p:attrNameLst>
                                          <p:attrName>ppt_w</p:attrName>
                                        </p:attrNameLst>
                                      </p:cBhvr>
                                      <p:tavLst>
                                        <p:tav tm="0">
                                          <p:val>
                                            <p:fltVal val="0"/>
                                          </p:val>
                                        </p:tav>
                                        <p:tav tm="100000">
                                          <p:val>
                                            <p:strVal val="#ppt_w"/>
                                          </p:val>
                                        </p:tav>
                                      </p:tavLst>
                                    </p:anim>
                                    <p:anim calcmode="lin" valueType="num">
                                      <p:cBhvr>
                                        <p:cTn id="59" dur="750" fill="hold"/>
                                        <p:tgtEl>
                                          <p:spTgt spid="14"/>
                                        </p:tgtEl>
                                        <p:attrNameLst>
                                          <p:attrName>ppt_h</p:attrName>
                                        </p:attrNameLst>
                                      </p:cBhvr>
                                      <p:tavLst>
                                        <p:tav tm="0">
                                          <p:val>
                                            <p:fltVal val="0"/>
                                          </p:val>
                                        </p:tav>
                                        <p:tav tm="100000">
                                          <p:val>
                                            <p:strVal val="#ppt_h"/>
                                          </p:val>
                                        </p:tav>
                                      </p:tavLst>
                                    </p:anim>
                                    <p:anim calcmode="lin" valueType="num">
                                      <p:cBhvr>
                                        <p:cTn id="60" dur="750" fill="hold"/>
                                        <p:tgtEl>
                                          <p:spTgt spid="14"/>
                                        </p:tgtEl>
                                        <p:attrNameLst>
                                          <p:attrName>style.rotation</p:attrName>
                                        </p:attrNameLst>
                                      </p:cBhvr>
                                      <p:tavLst>
                                        <p:tav tm="0">
                                          <p:val>
                                            <p:fltVal val="90"/>
                                          </p:val>
                                        </p:tav>
                                        <p:tav tm="100000">
                                          <p:val>
                                            <p:fltVal val="0"/>
                                          </p:val>
                                        </p:tav>
                                      </p:tavLst>
                                    </p:anim>
                                    <p:animEffect transition="in" filter="fade">
                                      <p:cBhvr>
                                        <p:cTn id="61" dur="750"/>
                                        <p:tgtEl>
                                          <p:spTgt spid="14"/>
                                        </p:tgtEl>
                                      </p:cBhvr>
                                    </p:animEffect>
                                  </p:childTnLst>
                                </p:cTn>
                              </p:par>
                              <p:par>
                                <p:cTn id="62" presetID="31" presetClass="entr" presetSubtype="0" fill="hold" nodeType="withEffect">
                                  <p:stCondLst>
                                    <p:cond delay="0"/>
                                  </p:stCondLst>
                                  <p:childTnLst>
                                    <p:set>
                                      <p:cBhvr>
                                        <p:cTn id="63" dur="1" fill="hold">
                                          <p:stCondLst>
                                            <p:cond delay="0"/>
                                          </p:stCondLst>
                                        </p:cTn>
                                        <p:tgtEl>
                                          <p:spTgt spid="24"/>
                                        </p:tgtEl>
                                        <p:attrNameLst>
                                          <p:attrName>style.visibility</p:attrName>
                                        </p:attrNameLst>
                                      </p:cBhvr>
                                      <p:to>
                                        <p:strVal val="visible"/>
                                      </p:to>
                                    </p:set>
                                    <p:anim calcmode="lin" valueType="num">
                                      <p:cBhvr>
                                        <p:cTn id="64" dur="750" fill="hold"/>
                                        <p:tgtEl>
                                          <p:spTgt spid="24"/>
                                        </p:tgtEl>
                                        <p:attrNameLst>
                                          <p:attrName>ppt_w</p:attrName>
                                        </p:attrNameLst>
                                      </p:cBhvr>
                                      <p:tavLst>
                                        <p:tav tm="0">
                                          <p:val>
                                            <p:fltVal val="0"/>
                                          </p:val>
                                        </p:tav>
                                        <p:tav tm="100000">
                                          <p:val>
                                            <p:strVal val="#ppt_w"/>
                                          </p:val>
                                        </p:tav>
                                      </p:tavLst>
                                    </p:anim>
                                    <p:anim calcmode="lin" valueType="num">
                                      <p:cBhvr>
                                        <p:cTn id="65" dur="750" fill="hold"/>
                                        <p:tgtEl>
                                          <p:spTgt spid="24"/>
                                        </p:tgtEl>
                                        <p:attrNameLst>
                                          <p:attrName>ppt_h</p:attrName>
                                        </p:attrNameLst>
                                      </p:cBhvr>
                                      <p:tavLst>
                                        <p:tav tm="0">
                                          <p:val>
                                            <p:fltVal val="0"/>
                                          </p:val>
                                        </p:tav>
                                        <p:tav tm="100000">
                                          <p:val>
                                            <p:strVal val="#ppt_h"/>
                                          </p:val>
                                        </p:tav>
                                      </p:tavLst>
                                    </p:anim>
                                    <p:anim calcmode="lin" valueType="num">
                                      <p:cBhvr>
                                        <p:cTn id="66" dur="750" fill="hold"/>
                                        <p:tgtEl>
                                          <p:spTgt spid="24"/>
                                        </p:tgtEl>
                                        <p:attrNameLst>
                                          <p:attrName>style.rotation</p:attrName>
                                        </p:attrNameLst>
                                      </p:cBhvr>
                                      <p:tavLst>
                                        <p:tav tm="0">
                                          <p:val>
                                            <p:fltVal val="90"/>
                                          </p:val>
                                        </p:tav>
                                        <p:tav tm="100000">
                                          <p:val>
                                            <p:fltVal val="0"/>
                                          </p:val>
                                        </p:tav>
                                      </p:tavLst>
                                    </p:anim>
                                    <p:animEffect transition="in" filter="fade">
                                      <p:cBhvr>
                                        <p:cTn id="67" dur="750"/>
                                        <p:tgtEl>
                                          <p:spTgt spid="24"/>
                                        </p:tgtEl>
                                      </p:cBhvr>
                                    </p:animEffect>
                                  </p:childTnLst>
                                </p:cTn>
                              </p:par>
                              <p:par>
                                <p:cTn id="68" presetID="31" presetClass="entr" presetSubtype="0" fill="hold" grpId="0" nodeType="withEffect">
                                  <p:stCondLst>
                                    <p:cond delay="0"/>
                                  </p:stCondLst>
                                  <p:childTnLst>
                                    <p:set>
                                      <p:cBhvr>
                                        <p:cTn id="69" dur="1" fill="hold">
                                          <p:stCondLst>
                                            <p:cond delay="0"/>
                                          </p:stCondLst>
                                        </p:cTn>
                                        <p:tgtEl>
                                          <p:spTgt spid="34"/>
                                        </p:tgtEl>
                                        <p:attrNameLst>
                                          <p:attrName>style.visibility</p:attrName>
                                        </p:attrNameLst>
                                      </p:cBhvr>
                                      <p:to>
                                        <p:strVal val="visible"/>
                                      </p:to>
                                    </p:set>
                                    <p:anim calcmode="lin" valueType="num">
                                      <p:cBhvr>
                                        <p:cTn id="70" dur="750" fill="hold"/>
                                        <p:tgtEl>
                                          <p:spTgt spid="34"/>
                                        </p:tgtEl>
                                        <p:attrNameLst>
                                          <p:attrName>ppt_w</p:attrName>
                                        </p:attrNameLst>
                                      </p:cBhvr>
                                      <p:tavLst>
                                        <p:tav tm="0">
                                          <p:val>
                                            <p:fltVal val="0"/>
                                          </p:val>
                                        </p:tav>
                                        <p:tav tm="100000">
                                          <p:val>
                                            <p:strVal val="#ppt_w"/>
                                          </p:val>
                                        </p:tav>
                                      </p:tavLst>
                                    </p:anim>
                                    <p:anim calcmode="lin" valueType="num">
                                      <p:cBhvr>
                                        <p:cTn id="71" dur="750" fill="hold"/>
                                        <p:tgtEl>
                                          <p:spTgt spid="34"/>
                                        </p:tgtEl>
                                        <p:attrNameLst>
                                          <p:attrName>ppt_h</p:attrName>
                                        </p:attrNameLst>
                                      </p:cBhvr>
                                      <p:tavLst>
                                        <p:tav tm="0">
                                          <p:val>
                                            <p:fltVal val="0"/>
                                          </p:val>
                                        </p:tav>
                                        <p:tav tm="100000">
                                          <p:val>
                                            <p:strVal val="#ppt_h"/>
                                          </p:val>
                                        </p:tav>
                                      </p:tavLst>
                                    </p:anim>
                                    <p:anim calcmode="lin" valueType="num">
                                      <p:cBhvr>
                                        <p:cTn id="72" dur="750" fill="hold"/>
                                        <p:tgtEl>
                                          <p:spTgt spid="34"/>
                                        </p:tgtEl>
                                        <p:attrNameLst>
                                          <p:attrName>style.rotation</p:attrName>
                                        </p:attrNameLst>
                                      </p:cBhvr>
                                      <p:tavLst>
                                        <p:tav tm="0">
                                          <p:val>
                                            <p:fltVal val="90"/>
                                          </p:val>
                                        </p:tav>
                                        <p:tav tm="100000">
                                          <p:val>
                                            <p:fltVal val="0"/>
                                          </p:val>
                                        </p:tav>
                                      </p:tavLst>
                                    </p:anim>
                                    <p:animEffect transition="in" filter="fade">
                                      <p:cBhvr>
                                        <p:cTn id="73" dur="750"/>
                                        <p:tgtEl>
                                          <p:spTgt spid="34"/>
                                        </p:tgtEl>
                                      </p:cBhvr>
                                    </p:animEffect>
                                  </p:childTnLst>
                                </p:cTn>
                              </p:par>
                              <p:par>
                                <p:cTn id="74" presetID="31" presetClass="entr" presetSubtype="0" fill="hold" nodeType="withEffect">
                                  <p:stCondLst>
                                    <p:cond delay="0"/>
                                  </p:stCondLst>
                                  <p:childTnLst>
                                    <p:set>
                                      <p:cBhvr>
                                        <p:cTn id="75" dur="1" fill="hold">
                                          <p:stCondLst>
                                            <p:cond delay="0"/>
                                          </p:stCondLst>
                                        </p:cTn>
                                        <p:tgtEl>
                                          <p:spTgt spid="3"/>
                                        </p:tgtEl>
                                        <p:attrNameLst>
                                          <p:attrName>style.visibility</p:attrName>
                                        </p:attrNameLst>
                                      </p:cBhvr>
                                      <p:to>
                                        <p:strVal val="visible"/>
                                      </p:to>
                                    </p:set>
                                    <p:anim calcmode="lin" valueType="num">
                                      <p:cBhvr>
                                        <p:cTn id="76" dur="750" fill="hold"/>
                                        <p:tgtEl>
                                          <p:spTgt spid="3"/>
                                        </p:tgtEl>
                                        <p:attrNameLst>
                                          <p:attrName>ppt_w</p:attrName>
                                        </p:attrNameLst>
                                      </p:cBhvr>
                                      <p:tavLst>
                                        <p:tav tm="0">
                                          <p:val>
                                            <p:fltVal val="0"/>
                                          </p:val>
                                        </p:tav>
                                        <p:tav tm="100000">
                                          <p:val>
                                            <p:strVal val="#ppt_w"/>
                                          </p:val>
                                        </p:tav>
                                      </p:tavLst>
                                    </p:anim>
                                    <p:anim calcmode="lin" valueType="num">
                                      <p:cBhvr>
                                        <p:cTn id="77" dur="750" fill="hold"/>
                                        <p:tgtEl>
                                          <p:spTgt spid="3"/>
                                        </p:tgtEl>
                                        <p:attrNameLst>
                                          <p:attrName>ppt_h</p:attrName>
                                        </p:attrNameLst>
                                      </p:cBhvr>
                                      <p:tavLst>
                                        <p:tav tm="0">
                                          <p:val>
                                            <p:fltVal val="0"/>
                                          </p:val>
                                        </p:tav>
                                        <p:tav tm="100000">
                                          <p:val>
                                            <p:strVal val="#ppt_h"/>
                                          </p:val>
                                        </p:tav>
                                      </p:tavLst>
                                    </p:anim>
                                    <p:anim calcmode="lin" valueType="num">
                                      <p:cBhvr>
                                        <p:cTn id="78" dur="750" fill="hold"/>
                                        <p:tgtEl>
                                          <p:spTgt spid="3"/>
                                        </p:tgtEl>
                                        <p:attrNameLst>
                                          <p:attrName>style.rotation</p:attrName>
                                        </p:attrNameLst>
                                      </p:cBhvr>
                                      <p:tavLst>
                                        <p:tav tm="0">
                                          <p:val>
                                            <p:fltVal val="90"/>
                                          </p:val>
                                        </p:tav>
                                        <p:tav tm="100000">
                                          <p:val>
                                            <p:fltVal val="0"/>
                                          </p:val>
                                        </p:tav>
                                      </p:tavLst>
                                    </p:anim>
                                    <p:animEffect transition="in" filter="fade">
                                      <p:cBhvr>
                                        <p:cTn id="79" dur="750"/>
                                        <p:tgtEl>
                                          <p:spTgt spid="3"/>
                                        </p:tgtEl>
                                      </p:cBhvr>
                                    </p:animEffect>
                                  </p:childTnLst>
                                </p:cTn>
                              </p:par>
                              <p:par>
                                <p:cTn id="80" presetID="31" presetClass="entr" presetSubtype="0" fill="hold" grpId="0" nodeType="withEffect">
                                  <p:stCondLst>
                                    <p:cond delay="0"/>
                                  </p:stCondLst>
                                  <p:childTnLst>
                                    <p:set>
                                      <p:cBhvr>
                                        <p:cTn id="81" dur="1" fill="hold">
                                          <p:stCondLst>
                                            <p:cond delay="0"/>
                                          </p:stCondLst>
                                        </p:cTn>
                                        <p:tgtEl>
                                          <p:spTgt spid="33"/>
                                        </p:tgtEl>
                                        <p:attrNameLst>
                                          <p:attrName>style.visibility</p:attrName>
                                        </p:attrNameLst>
                                      </p:cBhvr>
                                      <p:to>
                                        <p:strVal val="visible"/>
                                      </p:to>
                                    </p:set>
                                    <p:anim calcmode="lin" valueType="num">
                                      <p:cBhvr>
                                        <p:cTn id="82" dur="750" fill="hold"/>
                                        <p:tgtEl>
                                          <p:spTgt spid="33"/>
                                        </p:tgtEl>
                                        <p:attrNameLst>
                                          <p:attrName>ppt_w</p:attrName>
                                        </p:attrNameLst>
                                      </p:cBhvr>
                                      <p:tavLst>
                                        <p:tav tm="0">
                                          <p:val>
                                            <p:fltVal val="0"/>
                                          </p:val>
                                        </p:tav>
                                        <p:tav tm="100000">
                                          <p:val>
                                            <p:strVal val="#ppt_w"/>
                                          </p:val>
                                        </p:tav>
                                      </p:tavLst>
                                    </p:anim>
                                    <p:anim calcmode="lin" valueType="num">
                                      <p:cBhvr>
                                        <p:cTn id="83" dur="750" fill="hold"/>
                                        <p:tgtEl>
                                          <p:spTgt spid="33"/>
                                        </p:tgtEl>
                                        <p:attrNameLst>
                                          <p:attrName>ppt_h</p:attrName>
                                        </p:attrNameLst>
                                      </p:cBhvr>
                                      <p:tavLst>
                                        <p:tav tm="0">
                                          <p:val>
                                            <p:fltVal val="0"/>
                                          </p:val>
                                        </p:tav>
                                        <p:tav tm="100000">
                                          <p:val>
                                            <p:strVal val="#ppt_h"/>
                                          </p:val>
                                        </p:tav>
                                      </p:tavLst>
                                    </p:anim>
                                    <p:anim calcmode="lin" valueType="num">
                                      <p:cBhvr>
                                        <p:cTn id="84" dur="750" fill="hold"/>
                                        <p:tgtEl>
                                          <p:spTgt spid="33"/>
                                        </p:tgtEl>
                                        <p:attrNameLst>
                                          <p:attrName>style.rotation</p:attrName>
                                        </p:attrNameLst>
                                      </p:cBhvr>
                                      <p:tavLst>
                                        <p:tav tm="0">
                                          <p:val>
                                            <p:fltVal val="90"/>
                                          </p:val>
                                        </p:tav>
                                        <p:tav tm="100000">
                                          <p:val>
                                            <p:fltVal val="0"/>
                                          </p:val>
                                        </p:tav>
                                      </p:tavLst>
                                    </p:anim>
                                    <p:animEffect transition="in" filter="fade">
                                      <p:cBhvr>
                                        <p:cTn id="85" dur="750"/>
                                        <p:tgtEl>
                                          <p:spTgt spid="33"/>
                                        </p:tgtEl>
                                      </p:cBhvr>
                                    </p:animEffect>
                                  </p:childTnLst>
                                </p:cTn>
                              </p:par>
                              <p:par>
                                <p:cTn id="86" presetID="31" presetClass="entr" presetSubtype="0" fill="hold" nodeType="withEffect">
                                  <p:stCondLst>
                                    <p:cond delay="0"/>
                                  </p:stCondLst>
                                  <p:childTnLst>
                                    <p:set>
                                      <p:cBhvr>
                                        <p:cTn id="87" dur="1" fill="hold">
                                          <p:stCondLst>
                                            <p:cond delay="0"/>
                                          </p:stCondLst>
                                        </p:cTn>
                                        <p:tgtEl>
                                          <p:spTgt spid="20"/>
                                        </p:tgtEl>
                                        <p:attrNameLst>
                                          <p:attrName>style.visibility</p:attrName>
                                        </p:attrNameLst>
                                      </p:cBhvr>
                                      <p:to>
                                        <p:strVal val="visible"/>
                                      </p:to>
                                    </p:set>
                                    <p:anim calcmode="lin" valueType="num">
                                      <p:cBhvr>
                                        <p:cTn id="88" dur="750" fill="hold"/>
                                        <p:tgtEl>
                                          <p:spTgt spid="20"/>
                                        </p:tgtEl>
                                        <p:attrNameLst>
                                          <p:attrName>ppt_w</p:attrName>
                                        </p:attrNameLst>
                                      </p:cBhvr>
                                      <p:tavLst>
                                        <p:tav tm="0">
                                          <p:val>
                                            <p:fltVal val="0"/>
                                          </p:val>
                                        </p:tav>
                                        <p:tav tm="100000">
                                          <p:val>
                                            <p:strVal val="#ppt_w"/>
                                          </p:val>
                                        </p:tav>
                                      </p:tavLst>
                                    </p:anim>
                                    <p:anim calcmode="lin" valueType="num">
                                      <p:cBhvr>
                                        <p:cTn id="89" dur="750" fill="hold"/>
                                        <p:tgtEl>
                                          <p:spTgt spid="20"/>
                                        </p:tgtEl>
                                        <p:attrNameLst>
                                          <p:attrName>ppt_h</p:attrName>
                                        </p:attrNameLst>
                                      </p:cBhvr>
                                      <p:tavLst>
                                        <p:tav tm="0">
                                          <p:val>
                                            <p:fltVal val="0"/>
                                          </p:val>
                                        </p:tav>
                                        <p:tav tm="100000">
                                          <p:val>
                                            <p:strVal val="#ppt_h"/>
                                          </p:val>
                                        </p:tav>
                                      </p:tavLst>
                                    </p:anim>
                                    <p:anim calcmode="lin" valueType="num">
                                      <p:cBhvr>
                                        <p:cTn id="90" dur="750" fill="hold"/>
                                        <p:tgtEl>
                                          <p:spTgt spid="20"/>
                                        </p:tgtEl>
                                        <p:attrNameLst>
                                          <p:attrName>style.rotation</p:attrName>
                                        </p:attrNameLst>
                                      </p:cBhvr>
                                      <p:tavLst>
                                        <p:tav tm="0">
                                          <p:val>
                                            <p:fltVal val="90"/>
                                          </p:val>
                                        </p:tav>
                                        <p:tav tm="100000">
                                          <p:val>
                                            <p:fltVal val="0"/>
                                          </p:val>
                                        </p:tav>
                                      </p:tavLst>
                                    </p:anim>
                                    <p:animEffect transition="in" filter="fade">
                                      <p:cBhvr>
                                        <p:cTn id="91" dur="75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7" grpId="0" animBg="1"/>
      <p:bldP spid="28" grpId="0"/>
      <p:bldP spid="29" grpId="0"/>
      <p:bldP spid="33" grpId="0" animBg="1"/>
      <p:bldP spid="3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4B1F3059-1C5D-4027-A664-6197D573F006}"/>
              </a:ext>
            </a:extLst>
          </p:cNvPr>
          <p:cNvSpPr/>
          <p:nvPr/>
        </p:nvSpPr>
        <p:spPr>
          <a:xfrm>
            <a:off x="-12700" y="-12700"/>
            <a:ext cx="3505200" cy="6883400"/>
          </a:xfrm>
          <a:custGeom>
            <a:avLst/>
            <a:gdLst>
              <a:gd name="connsiteX0" fmla="*/ 12700 w 3505200"/>
              <a:gd name="connsiteY0" fmla="*/ 12700 h 6883400"/>
              <a:gd name="connsiteX1" fmla="*/ 3505200 w 3505200"/>
              <a:gd name="connsiteY1" fmla="*/ 0 h 6883400"/>
              <a:gd name="connsiteX2" fmla="*/ 1663700 w 3505200"/>
              <a:gd name="connsiteY2" fmla="*/ 6883400 h 6883400"/>
              <a:gd name="connsiteX3" fmla="*/ 0 w 3505200"/>
              <a:gd name="connsiteY3" fmla="*/ 6883400 h 6883400"/>
              <a:gd name="connsiteX4" fmla="*/ 12700 w 35052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5200" h="6883400">
                <a:moveTo>
                  <a:pt x="12700" y="12700"/>
                </a:moveTo>
                <a:lnTo>
                  <a:pt x="3505200" y="0"/>
                </a:lnTo>
                <a:lnTo>
                  <a:pt x="1663700" y="6883400"/>
                </a:lnTo>
                <a:lnTo>
                  <a:pt x="0" y="6883400"/>
                </a:lnTo>
                <a:cubicBezTo>
                  <a:pt x="4233" y="4593167"/>
                  <a:pt x="8467" y="2302933"/>
                  <a:pt x="12700" y="12700"/>
                </a:cubicBez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
            <a:extLst>
              <a:ext uri="{FF2B5EF4-FFF2-40B4-BE49-F238E27FC236}">
                <a16:creationId xmlns:a16="http://schemas.microsoft.com/office/drawing/2014/main" id="{D71ECB3D-DFC8-48C2-8F5A-2F57B29A057A}"/>
              </a:ext>
            </a:extLst>
          </p:cNvPr>
          <p:cNvSpPr/>
          <p:nvPr/>
        </p:nvSpPr>
        <p:spPr>
          <a:xfrm>
            <a:off x="1651000" y="-25400"/>
            <a:ext cx="10071100" cy="6908800"/>
          </a:xfrm>
          <a:custGeom>
            <a:avLst/>
            <a:gdLst>
              <a:gd name="connsiteX0" fmla="*/ 1828800 w 10071100"/>
              <a:gd name="connsiteY0" fmla="*/ 0 h 6908800"/>
              <a:gd name="connsiteX1" fmla="*/ 0 w 10071100"/>
              <a:gd name="connsiteY1" fmla="*/ 6908800 h 6908800"/>
              <a:gd name="connsiteX2" fmla="*/ 10071100 w 10071100"/>
              <a:gd name="connsiteY2" fmla="*/ 6896100 h 6908800"/>
              <a:gd name="connsiteX3" fmla="*/ 6083300 w 10071100"/>
              <a:gd name="connsiteY3" fmla="*/ 25400 h 6908800"/>
              <a:gd name="connsiteX4" fmla="*/ 1828800 w 10071100"/>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1100" h="6908800">
                <a:moveTo>
                  <a:pt x="1828800" y="0"/>
                </a:moveTo>
                <a:lnTo>
                  <a:pt x="0" y="6908800"/>
                </a:lnTo>
                <a:lnTo>
                  <a:pt x="10071100" y="6896100"/>
                </a:lnTo>
                <a:lnTo>
                  <a:pt x="6083300" y="25400"/>
                </a:lnTo>
                <a:lnTo>
                  <a:pt x="1828800" y="0"/>
                </a:lnTo>
                <a:close/>
              </a:path>
            </a:pathLst>
          </a:custGeom>
          <a:solidFill>
            <a:srgbClr val="F6B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任意多边形: 形状 5">
            <a:extLst>
              <a:ext uri="{FF2B5EF4-FFF2-40B4-BE49-F238E27FC236}">
                <a16:creationId xmlns:a16="http://schemas.microsoft.com/office/drawing/2014/main" id="{308E788A-80AE-44B3-A0C3-815597C500CB}"/>
              </a:ext>
            </a:extLst>
          </p:cNvPr>
          <p:cNvSpPr/>
          <p:nvPr/>
        </p:nvSpPr>
        <p:spPr>
          <a:xfrm>
            <a:off x="7737475" y="-12700"/>
            <a:ext cx="4467225" cy="6899275"/>
          </a:xfrm>
          <a:custGeom>
            <a:avLst/>
            <a:gdLst>
              <a:gd name="connsiteX0" fmla="*/ 0 w 4457700"/>
              <a:gd name="connsiteY0" fmla="*/ 0 h 6896100"/>
              <a:gd name="connsiteX1" fmla="*/ 4457700 w 4457700"/>
              <a:gd name="connsiteY1" fmla="*/ 12700 h 6896100"/>
              <a:gd name="connsiteX2" fmla="*/ 4457700 w 4457700"/>
              <a:gd name="connsiteY2" fmla="*/ 6896100 h 6896100"/>
              <a:gd name="connsiteX3" fmla="*/ 4000500 w 4457700"/>
              <a:gd name="connsiteY3" fmla="*/ 6883400 h 6896100"/>
              <a:gd name="connsiteX4" fmla="*/ 0 w 4457700"/>
              <a:gd name="connsiteY4" fmla="*/ 0 h 6896100"/>
              <a:gd name="connsiteX0" fmla="*/ 0 w 4457700"/>
              <a:gd name="connsiteY0" fmla="*/ 0 h 6911975"/>
              <a:gd name="connsiteX1" fmla="*/ 4457700 w 4457700"/>
              <a:gd name="connsiteY1" fmla="*/ 12700 h 6911975"/>
              <a:gd name="connsiteX2" fmla="*/ 4457700 w 4457700"/>
              <a:gd name="connsiteY2" fmla="*/ 6896100 h 6911975"/>
              <a:gd name="connsiteX3" fmla="*/ 3981450 w 4457700"/>
              <a:gd name="connsiteY3" fmla="*/ 6911975 h 6911975"/>
              <a:gd name="connsiteX4" fmla="*/ 0 w 4457700"/>
              <a:gd name="connsiteY4" fmla="*/ 0 h 6911975"/>
              <a:gd name="connsiteX0" fmla="*/ 0 w 4448175"/>
              <a:gd name="connsiteY0" fmla="*/ 34925 h 6899275"/>
              <a:gd name="connsiteX1" fmla="*/ 4448175 w 4448175"/>
              <a:gd name="connsiteY1" fmla="*/ 0 h 6899275"/>
              <a:gd name="connsiteX2" fmla="*/ 4448175 w 4448175"/>
              <a:gd name="connsiteY2" fmla="*/ 6883400 h 6899275"/>
              <a:gd name="connsiteX3" fmla="*/ 3971925 w 4448175"/>
              <a:gd name="connsiteY3" fmla="*/ 6899275 h 6899275"/>
              <a:gd name="connsiteX4" fmla="*/ 0 w 4448175"/>
              <a:gd name="connsiteY4" fmla="*/ 34925 h 6899275"/>
              <a:gd name="connsiteX0" fmla="*/ 0 w 4467225"/>
              <a:gd name="connsiteY0" fmla="*/ 6350 h 6899275"/>
              <a:gd name="connsiteX1" fmla="*/ 4467225 w 4467225"/>
              <a:gd name="connsiteY1" fmla="*/ 0 h 6899275"/>
              <a:gd name="connsiteX2" fmla="*/ 4467225 w 4467225"/>
              <a:gd name="connsiteY2" fmla="*/ 6883400 h 6899275"/>
              <a:gd name="connsiteX3" fmla="*/ 3990975 w 4467225"/>
              <a:gd name="connsiteY3" fmla="*/ 6899275 h 6899275"/>
              <a:gd name="connsiteX4" fmla="*/ 0 w 4467225"/>
              <a:gd name="connsiteY4" fmla="*/ 6350 h 689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7225" h="6899275">
                <a:moveTo>
                  <a:pt x="0" y="6350"/>
                </a:moveTo>
                <a:lnTo>
                  <a:pt x="4467225" y="0"/>
                </a:lnTo>
                <a:lnTo>
                  <a:pt x="4467225" y="6883400"/>
                </a:lnTo>
                <a:lnTo>
                  <a:pt x="3990975" y="6899275"/>
                </a:lnTo>
                <a:lnTo>
                  <a:pt x="0" y="6350"/>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6">
            <a:extLst>
              <a:ext uri="{FF2B5EF4-FFF2-40B4-BE49-F238E27FC236}">
                <a16:creationId xmlns:a16="http://schemas.microsoft.com/office/drawing/2014/main" id="{D7613381-F828-4CF3-8E77-C82AFD27146E}"/>
              </a:ext>
            </a:extLst>
          </p:cNvPr>
          <p:cNvGrpSpPr/>
          <p:nvPr/>
        </p:nvGrpSpPr>
        <p:grpSpPr>
          <a:xfrm>
            <a:off x="461736" y="336783"/>
            <a:ext cx="11260364" cy="6066967"/>
            <a:chOff x="461736" y="336783"/>
            <a:chExt cx="11260364" cy="6066967"/>
          </a:xfrm>
        </p:grpSpPr>
        <p:sp>
          <p:nvSpPr>
            <p:cNvPr id="8" name="矩形: 圆角 7">
              <a:extLst>
                <a:ext uri="{FF2B5EF4-FFF2-40B4-BE49-F238E27FC236}">
                  <a16:creationId xmlns:a16="http://schemas.microsoft.com/office/drawing/2014/main" id="{B2E6F996-B125-43A3-A5AF-E0E75C6C716F}"/>
                </a:ext>
              </a:extLst>
            </p:cNvPr>
            <p:cNvSpPr/>
            <p:nvPr/>
          </p:nvSpPr>
          <p:spPr>
            <a:xfrm>
              <a:off x="461736" y="336783"/>
              <a:ext cx="11260364" cy="6066967"/>
            </a:xfrm>
            <a:prstGeom prst="roundRect">
              <a:avLst>
                <a:gd name="adj" fmla="val 1595"/>
              </a:avLst>
            </a:prstGeom>
            <a:solidFill>
              <a:schemeClr val="bg1"/>
            </a:solidFill>
            <a:ln>
              <a:noFill/>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圆角 8">
              <a:extLst>
                <a:ext uri="{FF2B5EF4-FFF2-40B4-BE49-F238E27FC236}">
                  <a16:creationId xmlns:a16="http://schemas.microsoft.com/office/drawing/2014/main" id="{1E9BDDCD-6382-459D-958F-775801A6FA9E}"/>
                </a:ext>
              </a:extLst>
            </p:cNvPr>
            <p:cNvSpPr/>
            <p:nvPr/>
          </p:nvSpPr>
          <p:spPr>
            <a:xfrm>
              <a:off x="798286" y="624115"/>
              <a:ext cx="10580913" cy="5471886"/>
            </a:xfrm>
            <a:prstGeom prst="roundRect">
              <a:avLst>
                <a:gd name="adj" fmla="val 1595"/>
              </a:avLst>
            </a:prstGeom>
            <a:noFill/>
            <a:ln w="15875">
              <a:solidFill>
                <a:schemeClr val="tx1">
                  <a:lumMod val="95000"/>
                  <a:lumOff val="5000"/>
                </a:schemeClr>
              </a:solidFill>
              <a:prstDash val="dash"/>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13" name="图片 12">
            <a:extLst>
              <a:ext uri="{FF2B5EF4-FFF2-40B4-BE49-F238E27FC236}">
                <a16:creationId xmlns:a16="http://schemas.microsoft.com/office/drawing/2014/main" id="{88479DFB-F5AE-43B6-9ECC-7725300D62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955562" y="788456"/>
            <a:ext cx="538163" cy="404813"/>
          </a:xfrm>
          <a:prstGeom prst="rect">
            <a:avLst/>
          </a:prstGeom>
        </p:spPr>
      </p:pic>
      <p:pic>
        <p:nvPicPr>
          <p:cNvPr id="10" name="图片 9">
            <a:extLst>
              <a:ext uri="{FF2B5EF4-FFF2-40B4-BE49-F238E27FC236}">
                <a16:creationId xmlns:a16="http://schemas.microsoft.com/office/drawing/2014/main" id="{46C433CD-5DBD-F3CD-FE32-5541F136FDC6}"/>
              </a:ext>
            </a:extLst>
          </p:cNvPr>
          <p:cNvPicPr>
            <a:picLocks noChangeAspect="1"/>
          </p:cNvPicPr>
          <p:nvPr/>
        </p:nvPicPr>
        <p:blipFill>
          <a:blip r:embed="rId4"/>
          <a:stretch>
            <a:fillRect/>
          </a:stretch>
        </p:blipFill>
        <p:spPr>
          <a:xfrm>
            <a:off x="1456385" y="721780"/>
            <a:ext cx="5996281" cy="5217182"/>
          </a:xfrm>
          <a:prstGeom prst="rect">
            <a:avLst/>
          </a:prstGeom>
        </p:spPr>
      </p:pic>
      <p:pic>
        <p:nvPicPr>
          <p:cNvPr id="16" name="图片 15">
            <a:extLst>
              <a:ext uri="{FF2B5EF4-FFF2-40B4-BE49-F238E27FC236}">
                <a16:creationId xmlns:a16="http://schemas.microsoft.com/office/drawing/2014/main" id="{2A2FF8CE-ECF1-8214-E3B0-1C79AC0CF274}"/>
              </a:ext>
            </a:extLst>
          </p:cNvPr>
          <p:cNvPicPr>
            <a:picLocks noChangeAspect="1"/>
          </p:cNvPicPr>
          <p:nvPr/>
        </p:nvPicPr>
        <p:blipFill>
          <a:blip r:embed="rId5"/>
          <a:stretch>
            <a:fillRect/>
          </a:stretch>
        </p:blipFill>
        <p:spPr>
          <a:xfrm>
            <a:off x="7676616" y="990862"/>
            <a:ext cx="3284455" cy="2322579"/>
          </a:xfrm>
          <a:prstGeom prst="rect">
            <a:avLst/>
          </a:prstGeom>
        </p:spPr>
      </p:pic>
      <p:pic>
        <p:nvPicPr>
          <p:cNvPr id="18" name="图片 17">
            <a:extLst>
              <a:ext uri="{FF2B5EF4-FFF2-40B4-BE49-F238E27FC236}">
                <a16:creationId xmlns:a16="http://schemas.microsoft.com/office/drawing/2014/main" id="{AA68F5A2-2513-5DDD-3B4F-B43822735CE3}"/>
              </a:ext>
            </a:extLst>
          </p:cNvPr>
          <p:cNvPicPr>
            <a:picLocks noChangeAspect="1"/>
          </p:cNvPicPr>
          <p:nvPr/>
        </p:nvPicPr>
        <p:blipFill>
          <a:blip r:embed="rId6"/>
          <a:stretch>
            <a:fillRect/>
          </a:stretch>
        </p:blipFill>
        <p:spPr>
          <a:xfrm>
            <a:off x="7646308" y="3326141"/>
            <a:ext cx="3200677" cy="2453853"/>
          </a:xfrm>
          <a:prstGeom prst="rect">
            <a:avLst/>
          </a:prstGeom>
        </p:spPr>
      </p:pic>
    </p:spTree>
    <p:extLst>
      <p:ext uri="{BB962C8B-B14F-4D97-AF65-F5344CB8AC3E}">
        <p14:creationId xmlns:p14="http://schemas.microsoft.com/office/powerpoint/2010/main" val="2522587668"/>
      </p:ext>
    </p:extLst>
  </p:cSld>
  <p:clrMapOvr>
    <a:masterClrMapping/>
  </p:clrMapOvr>
  <mc:AlternateContent xmlns:mc="http://schemas.openxmlformats.org/markup-compatibility/2006">
    <mc:Choice xmlns:p14="http://schemas.microsoft.com/office/powerpoint/2010/main" Requires="p14">
      <p:transition spd="slow" p14:dur="175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75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750"/>
                                        <p:tgtEl>
                                          <p:spTgt spid="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750"/>
                                        <p:tgtEl>
                                          <p:spTgt spid="5"/>
                                        </p:tgtEl>
                                      </p:cBhvr>
                                    </p:animEffect>
                                  </p:childTnLst>
                                </p:cTn>
                              </p:par>
                            </p:childTnLst>
                          </p:cTn>
                        </p:par>
                        <p:par>
                          <p:cTn id="14" fill="hold">
                            <p:stCondLst>
                              <p:cond delay="750"/>
                            </p:stCondLst>
                            <p:childTnLst>
                              <p:par>
                                <p:cTn id="15" presetID="53" presetClass="entr" presetSubtype="16"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750" fill="hold"/>
                                        <p:tgtEl>
                                          <p:spTgt spid="7"/>
                                        </p:tgtEl>
                                        <p:attrNameLst>
                                          <p:attrName>ppt_w</p:attrName>
                                        </p:attrNameLst>
                                      </p:cBhvr>
                                      <p:tavLst>
                                        <p:tav tm="0">
                                          <p:val>
                                            <p:fltVal val="0"/>
                                          </p:val>
                                        </p:tav>
                                        <p:tav tm="100000">
                                          <p:val>
                                            <p:strVal val="#ppt_w"/>
                                          </p:val>
                                        </p:tav>
                                      </p:tavLst>
                                    </p:anim>
                                    <p:anim calcmode="lin" valueType="num">
                                      <p:cBhvr>
                                        <p:cTn id="18" dur="750" fill="hold"/>
                                        <p:tgtEl>
                                          <p:spTgt spid="7"/>
                                        </p:tgtEl>
                                        <p:attrNameLst>
                                          <p:attrName>ppt_h</p:attrName>
                                        </p:attrNameLst>
                                      </p:cBhvr>
                                      <p:tavLst>
                                        <p:tav tm="0">
                                          <p:val>
                                            <p:fltVal val="0"/>
                                          </p:val>
                                        </p:tav>
                                        <p:tav tm="100000">
                                          <p:val>
                                            <p:strVal val="#ppt_h"/>
                                          </p:val>
                                        </p:tav>
                                      </p:tavLst>
                                    </p:anim>
                                    <p:animEffect transition="in" filter="fade">
                                      <p:cBhvr>
                                        <p:cTn id="19" dur="750"/>
                                        <p:tgtEl>
                                          <p:spTgt spid="7"/>
                                        </p:tgtEl>
                                      </p:cBhvr>
                                    </p:animEffect>
                                  </p:childTnLst>
                                </p:cTn>
                              </p:par>
                            </p:childTnLst>
                          </p:cTn>
                        </p:par>
                        <p:par>
                          <p:cTn id="20" fill="hold">
                            <p:stCondLst>
                              <p:cond delay="1500"/>
                            </p:stCondLst>
                            <p:childTnLst>
                              <p:par>
                                <p:cTn id="21" presetID="22" presetClass="entr" presetSubtype="4"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883A8C68-9946-42C7-82C9-2FE0DAE61D4A}"/>
              </a:ext>
            </a:extLst>
          </p:cNvPr>
          <p:cNvSpPr/>
          <p:nvPr/>
        </p:nvSpPr>
        <p:spPr>
          <a:xfrm>
            <a:off x="-12700" y="-12700"/>
            <a:ext cx="3505200" cy="6883400"/>
          </a:xfrm>
          <a:custGeom>
            <a:avLst/>
            <a:gdLst>
              <a:gd name="connsiteX0" fmla="*/ 12700 w 3505200"/>
              <a:gd name="connsiteY0" fmla="*/ 12700 h 6883400"/>
              <a:gd name="connsiteX1" fmla="*/ 3505200 w 3505200"/>
              <a:gd name="connsiteY1" fmla="*/ 0 h 6883400"/>
              <a:gd name="connsiteX2" fmla="*/ 1663700 w 3505200"/>
              <a:gd name="connsiteY2" fmla="*/ 6883400 h 6883400"/>
              <a:gd name="connsiteX3" fmla="*/ 0 w 3505200"/>
              <a:gd name="connsiteY3" fmla="*/ 6883400 h 6883400"/>
              <a:gd name="connsiteX4" fmla="*/ 12700 w 35052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5200" h="6883400">
                <a:moveTo>
                  <a:pt x="12700" y="12700"/>
                </a:moveTo>
                <a:lnTo>
                  <a:pt x="3505200" y="0"/>
                </a:lnTo>
                <a:lnTo>
                  <a:pt x="1663700" y="6883400"/>
                </a:lnTo>
                <a:lnTo>
                  <a:pt x="0" y="6883400"/>
                </a:lnTo>
                <a:cubicBezTo>
                  <a:pt x="4233" y="4593167"/>
                  <a:pt x="8467" y="2302933"/>
                  <a:pt x="12700" y="12700"/>
                </a:cubicBez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
            <a:extLst>
              <a:ext uri="{FF2B5EF4-FFF2-40B4-BE49-F238E27FC236}">
                <a16:creationId xmlns:a16="http://schemas.microsoft.com/office/drawing/2014/main" id="{9185846E-F018-4B65-83BD-B7847A836BAE}"/>
              </a:ext>
            </a:extLst>
          </p:cNvPr>
          <p:cNvSpPr/>
          <p:nvPr/>
        </p:nvSpPr>
        <p:spPr>
          <a:xfrm>
            <a:off x="1651000" y="-25400"/>
            <a:ext cx="10071100" cy="6908800"/>
          </a:xfrm>
          <a:custGeom>
            <a:avLst/>
            <a:gdLst>
              <a:gd name="connsiteX0" fmla="*/ 1828800 w 10071100"/>
              <a:gd name="connsiteY0" fmla="*/ 0 h 6908800"/>
              <a:gd name="connsiteX1" fmla="*/ 0 w 10071100"/>
              <a:gd name="connsiteY1" fmla="*/ 6908800 h 6908800"/>
              <a:gd name="connsiteX2" fmla="*/ 10071100 w 10071100"/>
              <a:gd name="connsiteY2" fmla="*/ 6896100 h 6908800"/>
              <a:gd name="connsiteX3" fmla="*/ 6083300 w 10071100"/>
              <a:gd name="connsiteY3" fmla="*/ 25400 h 6908800"/>
              <a:gd name="connsiteX4" fmla="*/ 1828800 w 10071100"/>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1100" h="6908800">
                <a:moveTo>
                  <a:pt x="1828800" y="0"/>
                </a:moveTo>
                <a:lnTo>
                  <a:pt x="0" y="6908800"/>
                </a:lnTo>
                <a:lnTo>
                  <a:pt x="10071100" y="6896100"/>
                </a:lnTo>
                <a:lnTo>
                  <a:pt x="6083300" y="25400"/>
                </a:lnTo>
                <a:lnTo>
                  <a:pt x="1828800" y="0"/>
                </a:lnTo>
                <a:close/>
              </a:path>
            </a:pathLst>
          </a:custGeom>
          <a:solidFill>
            <a:srgbClr val="F6B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任意多边形: 形状 5">
            <a:extLst>
              <a:ext uri="{FF2B5EF4-FFF2-40B4-BE49-F238E27FC236}">
                <a16:creationId xmlns:a16="http://schemas.microsoft.com/office/drawing/2014/main" id="{553BEBF0-52F3-42F9-B2DD-A4A8BFADBC4A}"/>
              </a:ext>
            </a:extLst>
          </p:cNvPr>
          <p:cNvSpPr/>
          <p:nvPr/>
        </p:nvSpPr>
        <p:spPr>
          <a:xfrm>
            <a:off x="7737475" y="-12700"/>
            <a:ext cx="4467225" cy="6899275"/>
          </a:xfrm>
          <a:custGeom>
            <a:avLst/>
            <a:gdLst>
              <a:gd name="connsiteX0" fmla="*/ 0 w 4457700"/>
              <a:gd name="connsiteY0" fmla="*/ 0 h 6896100"/>
              <a:gd name="connsiteX1" fmla="*/ 4457700 w 4457700"/>
              <a:gd name="connsiteY1" fmla="*/ 12700 h 6896100"/>
              <a:gd name="connsiteX2" fmla="*/ 4457700 w 4457700"/>
              <a:gd name="connsiteY2" fmla="*/ 6896100 h 6896100"/>
              <a:gd name="connsiteX3" fmla="*/ 4000500 w 4457700"/>
              <a:gd name="connsiteY3" fmla="*/ 6883400 h 6896100"/>
              <a:gd name="connsiteX4" fmla="*/ 0 w 4457700"/>
              <a:gd name="connsiteY4" fmla="*/ 0 h 6896100"/>
              <a:gd name="connsiteX0" fmla="*/ 0 w 4457700"/>
              <a:gd name="connsiteY0" fmla="*/ 0 h 6911975"/>
              <a:gd name="connsiteX1" fmla="*/ 4457700 w 4457700"/>
              <a:gd name="connsiteY1" fmla="*/ 12700 h 6911975"/>
              <a:gd name="connsiteX2" fmla="*/ 4457700 w 4457700"/>
              <a:gd name="connsiteY2" fmla="*/ 6896100 h 6911975"/>
              <a:gd name="connsiteX3" fmla="*/ 3981450 w 4457700"/>
              <a:gd name="connsiteY3" fmla="*/ 6911975 h 6911975"/>
              <a:gd name="connsiteX4" fmla="*/ 0 w 4457700"/>
              <a:gd name="connsiteY4" fmla="*/ 0 h 6911975"/>
              <a:gd name="connsiteX0" fmla="*/ 0 w 4448175"/>
              <a:gd name="connsiteY0" fmla="*/ 34925 h 6899275"/>
              <a:gd name="connsiteX1" fmla="*/ 4448175 w 4448175"/>
              <a:gd name="connsiteY1" fmla="*/ 0 h 6899275"/>
              <a:gd name="connsiteX2" fmla="*/ 4448175 w 4448175"/>
              <a:gd name="connsiteY2" fmla="*/ 6883400 h 6899275"/>
              <a:gd name="connsiteX3" fmla="*/ 3971925 w 4448175"/>
              <a:gd name="connsiteY3" fmla="*/ 6899275 h 6899275"/>
              <a:gd name="connsiteX4" fmla="*/ 0 w 4448175"/>
              <a:gd name="connsiteY4" fmla="*/ 34925 h 6899275"/>
              <a:gd name="connsiteX0" fmla="*/ 0 w 4467225"/>
              <a:gd name="connsiteY0" fmla="*/ 6350 h 6899275"/>
              <a:gd name="connsiteX1" fmla="*/ 4467225 w 4467225"/>
              <a:gd name="connsiteY1" fmla="*/ 0 h 6899275"/>
              <a:gd name="connsiteX2" fmla="*/ 4467225 w 4467225"/>
              <a:gd name="connsiteY2" fmla="*/ 6883400 h 6899275"/>
              <a:gd name="connsiteX3" fmla="*/ 3990975 w 4467225"/>
              <a:gd name="connsiteY3" fmla="*/ 6899275 h 6899275"/>
              <a:gd name="connsiteX4" fmla="*/ 0 w 4467225"/>
              <a:gd name="connsiteY4" fmla="*/ 6350 h 689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7225" h="6899275">
                <a:moveTo>
                  <a:pt x="0" y="6350"/>
                </a:moveTo>
                <a:lnTo>
                  <a:pt x="4467225" y="0"/>
                </a:lnTo>
                <a:lnTo>
                  <a:pt x="4467225" y="6883400"/>
                </a:lnTo>
                <a:lnTo>
                  <a:pt x="3990975" y="6899275"/>
                </a:lnTo>
                <a:lnTo>
                  <a:pt x="0" y="6350"/>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9" name="组合 8">
            <a:extLst>
              <a:ext uri="{FF2B5EF4-FFF2-40B4-BE49-F238E27FC236}">
                <a16:creationId xmlns:a16="http://schemas.microsoft.com/office/drawing/2014/main" id="{30161D24-99E6-4E77-AC4C-21120F89774A}"/>
              </a:ext>
            </a:extLst>
          </p:cNvPr>
          <p:cNvGrpSpPr/>
          <p:nvPr/>
        </p:nvGrpSpPr>
        <p:grpSpPr>
          <a:xfrm>
            <a:off x="461736" y="336783"/>
            <a:ext cx="11260364" cy="6066967"/>
            <a:chOff x="461736" y="336783"/>
            <a:chExt cx="11260364" cy="6066967"/>
          </a:xfrm>
        </p:grpSpPr>
        <p:sp>
          <p:nvSpPr>
            <p:cNvPr id="7" name="矩形: 圆角 6">
              <a:extLst>
                <a:ext uri="{FF2B5EF4-FFF2-40B4-BE49-F238E27FC236}">
                  <a16:creationId xmlns:a16="http://schemas.microsoft.com/office/drawing/2014/main" id="{BB0B2146-8135-4C64-811B-E3B1DD2C9D5A}"/>
                </a:ext>
              </a:extLst>
            </p:cNvPr>
            <p:cNvSpPr/>
            <p:nvPr/>
          </p:nvSpPr>
          <p:spPr>
            <a:xfrm>
              <a:off x="461736" y="336783"/>
              <a:ext cx="11260364" cy="6066967"/>
            </a:xfrm>
            <a:prstGeom prst="roundRect">
              <a:avLst>
                <a:gd name="adj" fmla="val 1595"/>
              </a:avLst>
            </a:prstGeom>
            <a:solidFill>
              <a:schemeClr val="bg1"/>
            </a:solidFill>
            <a:ln>
              <a:noFill/>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圆角 7">
              <a:extLst>
                <a:ext uri="{FF2B5EF4-FFF2-40B4-BE49-F238E27FC236}">
                  <a16:creationId xmlns:a16="http://schemas.microsoft.com/office/drawing/2014/main" id="{974EE83A-4580-4206-AE77-EBC9FA596595}"/>
                </a:ext>
              </a:extLst>
            </p:cNvPr>
            <p:cNvSpPr/>
            <p:nvPr/>
          </p:nvSpPr>
          <p:spPr>
            <a:xfrm>
              <a:off x="798286" y="624115"/>
              <a:ext cx="10580913" cy="5471886"/>
            </a:xfrm>
            <a:prstGeom prst="roundRect">
              <a:avLst>
                <a:gd name="adj" fmla="val 1595"/>
              </a:avLst>
            </a:prstGeom>
            <a:noFill/>
            <a:ln w="15875">
              <a:solidFill>
                <a:schemeClr val="tx1">
                  <a:lumMod val="95000"/>
                  <a:lumOff val="5000"/>
                </a:schemeClr>
              </a:solidFill>
              <a:prstDash val="dash"/>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0" name="矩形 9">
            <a:extLst>
              <a:ext uri="{FF2B5EF4-FFF2-40B4-BE49-F238E27FC236}">
                <a16:creationId xmlns:a16="http://schemas.microsoft.com/office/drawing/2014/main" id="{A6A7E688-13E2-4093-8903-EFE22618146C}"/>
              </a:ext>
            </a:extLst>
          </p:cNvPr>
          <p:cNvSpPr/>
          <p:nvPr/>
        </p:nvSpPr>
        <p:spPr>
          <a:xfrm>
            <a:off x="4151941" y="2044977"/>
            <a:ext cx="3753642" cy="584776"/>
          </a:xfrm>
          <a:prstGeom prst="rect">
            <a:avLst/>
          </a:prstGeom>
          <a:solidFill>
            <a:schemeClr val="bg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lumMod val="95000"/>
                    <a:lumOff val="5000"/>
                  </a:schemeClr>
                </a:solidFill>
                <a:cs typeface="+mn-ea"/>
                <a:sym typeface="+mn-lt"/>
              </a:rPr>
              <a:t>PART 2</a:t>
            </a:r>
            <a:endParaRPr lang="zh-CN" altLang="en-US" sz="2800" dirty="0">
              <a:solidFill>
                <a:schemeClr val="tx1">
                  <a:lumMod val="95000"/>
                  <a:lumOff val="5000"/>
                </a:schemeClr>
              </a:solidFill>
              <a:cs typeface="+mn-ea"/>
              <a:sym typeface="+mn-lt"/>
            </a:endParaRPr>
          </a:p>
        </p:txBody>
      </p:sp>
      <p:pic>
        <p:nvPicPr>
          <p:cNvPr id="11" name="图片 10">
            <a:extLst>
              <a:ext uri="{FF2B5EF4-FFF2-40B4-BE49-F238E27FC236}">
                <a16:creationId xmlns:a16="http://schemas.microsoft.com/office/drawing/2014/main" id="{3FC23526-3398-484D-A292-DD4EB7FCEB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1943" y="3507169"/>
            <a:ext cx="1019144" cy="1019144"/>
          </a:xfrm>
          <a:prstGeom prst="rect">
            <a:avLst/>
          </a:prstGeom>
        </p:spPr>
      </p:pic>
      <p:pic>
        <p:nvPicPr>
          <p:cNvPr id="12" name="图片 11">
            <a:extLst>
              <a:ext uri="{FF2B5EF4-FFF2-40B4-BE49-F238E27FC236}">
                <a16:creationId xmlns:a16="http://schemas.microsoft.com/office/drawing/2014/main" id="{762D5342-5F06-4A2E-BEFD-70028AAD6D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1345" y="2566652"/>
            <a:ext cx="1862082" cy="931041"/>
          </a:xfrm>
          <a:prstGeom prst="rect">
            <a:avLst/>
          </a:prstGeom>
        </p:spPr>
      </p:pic>
      <p:pic>
        <p:nvPicPr>
          <p:cNvPr id="13" name="图片 12">
            <a:extLst>
              <a:ext uri="{FF2B5EF4-FFF2-40B4-BE49-F238E27FC236}">
                <a16:creationId xmlns:a16="http://schemas.microsoft.com/office/drawing/2014/main" id="{90B3A3E0-4DD2-49D9-993E-0D71C34899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33143" y="4951705"/>
            <a:ext cx="1150877" cy="863158"/>
          </a:xfrm>
          <a:prstGeom prst="rect">
            <a:avLst/>
          </a:prstGeom>
        </p:spPr>
      </p:pic>
      <p:pic>
        <p:nvPicPr>
          <p:cNvPr id="14" name="图片 13">
            <a:extLst>
              <a:ext uri="{FF2B5EF4-FFF2-40B4-BE49-F238E27FC236}">
                <a16:creationId xmlns:a16="http://schemas.microsoft.com/office/drawing/2014/main" id="{D82E8421-DD3A-4801-835C-5BF8E3B14E8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54254" y="3355752"/>
            <a:ext cx="1152946" cy="1537261"/>
          </a:xfrm>
          <a:prstGeom prst="rect">
            <a:avLst/>
          </a:prstGeom>
        </p:spPr>
      </p:pic>
      <p:pic>
        <p:nvPicPr>
          <p:cNvPr id="15" name="图片 14">
            <a:extLst>
              <a:ext uri="{FF2B5EF4-FFF2-40B4-BE49-F238E27FC236}">
                <a16:creationId xmlns:a16="http://schemas.microsoft.com/office/drawing/2014/main" id="{5A509783-4741-42FF-A02C-D61E6CC5CB9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572" y="5127226"/>
            <a:ext cx="1884161" cy="1256107"/>
          </a:xfrm>
          <a:prstGeom prst="rect">
            <a:avLst/>
          </a:prstGeom>
        </p:spPr>
      </p:pic>
      <p:pic>
        <p:nvPicPr>
          <p:cNvPr id="16" name="图片 15">
            <a:extLst>
              <a:ext uri="{FF2B5EF4-FFF2-40B4-BE49-F238E27FC236}">
                <a16:creationId xmlns:a16="http://schemas.microsoft.com/office/drawing/2014/main" id="{7DE54687-8D94-4961-A142-C46AC2975FA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097469" y="4932512"/>
            <a:ext cx="1221361" cy="1221361"/>
          </a:xfrm>
          <a:prstGeom prst="rect">
            <a:avLst/>
          </a:prstGeom>
        </p:spPr>
      </p:pic>
      <p:pic>
        <p:nvPicPr>
          <p:cNvPr id="17" name="图片 16">
            <a:extLst>
              <a:ext uri="{FF2B5EF4-FFF2-40B4-BE49-F238E27FC236}">
                <a16:creationId xmlns:a16="http://schemas.microsoft.com/office/drawing/2014/main" id="{7979AE8E-CED1-4EFE-9AA2-DBAFBFEFF35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68260" y="517842"/>
            <a:ext cx="1123950" cy="1123950"/>
          </a:xfrm>
          <a:prstGeom prst="rect">
            <a:avLst/>
          </a:prstGeom>
        </p:spPr>
      </p:pic>
      <p:pic>
        <p:nvPicPr>
          <p:cNvPr id="18" name="图片 17">
            <a:extLst>
              <a:ext uri="{FF2B5EF4-FFF2-40B4-BE49-F238E27FC236}">
                <a16:creationId xmlns:a16="http://schemas.microsoft.com/office/drawing/2014/main" id="{24DC986A-8D08-447C-9ED1-EC89D9C12FB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905583" y="1645093"/>
            <a:ext cx="1169552" cy="584776"/>
          </a:xfrm>
          <a:prstGeom prst="rect">
            <a:avLst/>
          </a:prstGeom>
        </p:spPr>
      </p:pic>
      <p:sp>
        <p:nvSpPr>
          <p:cNvPr id="19" name="矩形 18">
            <a:extLst>
              <a:ext uri="{FF2B5EF4-FFF2-40B4-BE49-F238E27FC236}">
                <a16:creationId xmlns:a16="http://schemas.microsoft.com/office/drawing/2014/main" id="{E46D8195-7D21-4528-91A1-30052AA40FDB}"/>
              </a:ext>
            </a:extLst>
          </p:cNvPr>
          <p:cNvSpPr/>
          <p:nvPr/>
        </p:nvSpPr>
        <p:spPr>
          <a:xfrm>
            <a:off x="2310348" y="3199420"/>
            <a:ext cx="7571303" cy="1200329"/>
          </a:xfrm>
          <a:prstGeom prst="rect">
            <a:avLst/>
          </a:prstGeom>
        </p:spPr>
        <p:txBody>
          <a:bodyPr wrap="none">
            <a:spAutoFit/>
          </a:bodyPr>
          <a:lstStyle/>
          <a:p>
            <a:pPr lvl="0" fontAlgn="ctr">
              <a:defRPr/>
            </a:pPr>
            <a:r>
              <a:rPr lang="zh-CN" altLang="en-US" sz="7200" b="1" dirty="0">
                <a:solidFill>
                  <a:prstClr val="black"/>
                </a:solidFill>
                <a:cs typeface="+mn-ea"/>
                <a:sym typeface="+mn-lt"/>
              </a:rPr>
              <a:t>需求变更影响分析</a:t>
            </a:r>
            <a:endParaRPr lang="en-US" altLang="zh-CN" sz="7200" b="1" dirty="0">
              <a:solidFill>
                <a:prstClr val="black"/>
              </a:solidFill>
              <a:cs typeface="+mn-ea"/>
              <a:sym typeface="+mn-lt"/>
            </a:endParaRPr>
          </a:p>
        </p:txBody>
      </p:sp>
      <p:sp>
        <p:nvSpPr>
          <p:cNvPr id="22" name="任意多边形: 形状 21">
            <a:extLst>
              <a:ext uri="{FF2B5EF4-FFF2-40B4-BE49-F238E27FC236}">
                <a16:creationId xmlns:a16="http://schemas.microsoft.com/office/drawing/2014/main" id="{A18FAB3A-1DD1-4871-935C-2DBBF58E3C11}"/>
              </a:ext>
            </a:extLst>
          </p:cNvPr>
          <p:cNvSpPr/>
          <p:nvPr/>
        </p:nvSpPr>
        <p:spPr>
          <a:xfrm>
            <a:off x="10261429" y="4264374"/>
            <a:ext cx="526098" cy="485662"/>
          </a:xfrm>
          <a:custGeom>
            <a:avLst/>
            <a:gdLst>
              <a:gd name="connsiteX0" fmla="*/ 1066800 w 1066800"/>
              <a:gd name="connsiteY0" fmla="*/ 0 h 889000"/>
              <a:gd name="connsiteX1" fmla="*/ 1066800 w 1066800"/>
              <a:gd name="connsiteY1" fmla="*/ 889000 h 889000"/>
              <a:gd name="connsiteX2" fmla="*/ 0 w 1066800"/>
              <a:gd name="connsiteY2" fmla="*/ 889000 h 889000"/>
              <a:gd name="connsiteX3" fmla="*/ 647700 w 1066800"/>
              <a:gd name="connsiteY3" fmla="*/ 495300 h 889000"/>
              <a:gd name="connsiteX4" fmla="*/ 0 w 1066800"/>
              <a:gd name="connsiteY4" fmla="*/ 101600 h 889000"/>
              <a:gd name="connsiteX5" fmla="*/ 1041400 w 1066800"/>
              <a:gd name="connsiteY5" fmla="*/ 25400 h 889000"/>
              <a:gd name="connsiteX6" fmla="*/ 1066800 w 1066800"/>
              <a:gd name="connsiteY6" fmla="*/ 0 h 889000"/>
              <a:gd name="connsiteX0" fmla="*/ 1041400 w 1066800"/>
              <a:gd name="connsiteY0" fmla="*/ 0 h 863600"/>
              <a:gd name="connsiteX1" fmla="*/ 1066800 w 1066800"/>
              <a:gd name="connsiteY1" fmla="*/ 863600 h 863600"/>
              <a:gd name="connsiteX2" fmla="*/ 0 w 1066800"/>
              <a:gd name="connsiteY2" fmla="*/ 863600 h 863600"/>
              <a:gd name="connsiteX3" fmla="*/ 647700 w 1066800"/>
              <a:gd name="connsiteY3" fmla="*/ 469900 h 863600"/>
              <a:gd name="connsiteX4" fmla="*/ 0 w 1066800"/>
              <a:gd name="connsiteY4" fmla="*/ 76200 h 863600"/>
              <a:gd name="connsiteX5" fmla="*/ 1041400 w 1066800"/>
              <a:gd name="connsiteY5" fmla="*/ 0 h 863600"/>
              <a:gd name="connsiteX0" fmla="*/ 1081881 w 1081881"/>
              <a:gd name="connsiteY0" fmla="*/ 0 h 868363"/>
              <a:gd name="connsiteX1" fmla="*/ 1066800 w 1081881"/>
              <a:gd name="connsiteY1" fmla="*/ 868363 h 868363"/>
              <a:gd name="connsiteX2" fmla="*/ 0 w 1081881"/>
              <a:gd name="connsiteY2" fmla="*/ 868363 h 868363"/>
              <a:gd name="connsiteX3" fmla="*/ 647700 w 1081881"/>
              <a:gd name="connsiteY3" fmla="*/ 474663 h 868363"/>
              <a:gd name="connsiteX4" fmla="*/ 0 w 1081881"/>
              <a:gd name="connsiteY4" fmla="*/ 80963 h 868363"/>
              <a:gd name="connsiteX5" fmla="*/ 1081881 w 1081881"/>
              <a:gd name="connsiteY5" fmla="*/ 0 h 868363"/>
              <a:gd name="connsiteX0" fmla="*/ 1086643 w 1086643"/>
              <a:gd name="connsiteY0" fmla="*/ 14287 h 882650"/>
              <a:gd name="connsiteX1" fmla="*/ 1071562 w 1086643"/>
              <a:gd name="connsiteY1" fmla="*/ 882650 h 882650"/>
              <a:gd name="connsiteX2" fmla="*/ 4762 w 1086643"/>
              <a:gd name="connsiteY2" fmla="*/ 882650 h 882650"/>
              <a:gd name="connsiteX3" fmla="*/ 652462 w 1086643"/>
              <a:gd name="connsiteY3" fmla="*/ 488950 h 882650"/>
              <a:gd name="connsiteX4" fmla="*/ 0 w 1086643"/>
              <a:gd name="connsiteY4" fmla="*/ 0 h 882650"/>
              <a:gd name="connsiteX5" fmla="*/ 1086643 w 1086643"/>
              <a:gd name="connsiteY5" fmla="*/ 14287 h 882650"/>
              <a:gd name="connsiteX0" fmla="*/ 1086643 w 1086643"/>
              <a:gd name="connsiteY0" fmla="*/ 14287 h 887412"/>
              <a:gd name="connsiteX1" fmla="*/ 1083468 w 1086643"/>
              <a:gd name="connsiteY1" fmla="*/ 887412 h 887412"/>
              <a:gd name="connsiteX2" fmla="*/ 4762 w 1086643"/>
              <a:gd name="connsiteY2" fmla="*/ 882650 h 887412"/>
              <a:gd name="connsiteX3" fmla="*/ 652462 w 1086643"/>
              <a:gd name="connsiteY3" fmla="*/ 488950 h 887412"/>
              <a:gd name="connsiteX4" fmla="*/ 0 w 1086643"/>
              <a:gd name="connsiteY4" fmla="*/ 0 h 887412"/>
              <a:gd name="connsiteX5" fmla="*/ 1086643 w 1086643"/>
              <a:gd name="connsiteY5" fmla="*/ 14287 h 887412"/>
              <a:gd name="connsiteX0" fmla="*/ 1086643 w 1086643"/>
              <a:gd name="connsiteY0" fmla="*/ 14287 h 887412"/>
              <a:gd name="connsiteX1" fmla="*/ 1083468 w 1086643"/>
              <a:gd name="connsiteY1" fmla="*/ 887412 h 887412"/>
              <a:gd name="connsiteX2" fmla="*/ 4762 w 1086643"/>
              <a:gd name="connsiteY2" fmla="*/ 882650 h 887412"/>
              <a:gd name="connsiteX3" fmla="*/ 671512 w 1086643"/>
              <a:gd name="connsiteY3" fmla="*/ 415131 h 887412"/>
              <a:gd name="connsiteX4" fmla="*/ 0 w 1086643"/>
              <a:gd name="connsiteY4" fmla="*/ 0 h 887412"/>
              <a:gd name="connsiteX5" fmla="*/ 1086643 w 1086643"/>
              <a:gd name="connsiteY5" fmla="*/ 14287 h 887412"/>
              <a:gd name="connsiteX0" fmla="*/ 1079499 w 1083592"/>
              <a:gd name="connsiteY0" fmla="*/ 2381 h 887412"/>
              <a:gd name="connsiteX1" fmla="*/ 1083468 w 1083592"/>
              <a:gd name="connsiteY1" fmla="*/ 887412 h 887412"/>
              <a:gd name="connsiteX2" fmla="*/ 4762 w 1083592"/>
              <a:gd name="connsiteY2" fmla="*/ 882650 h 887412"/>
              <a:gd name="connsiteX3" fmla="*/ 671512 w 1083592"/>
              <a:gd name="connsiteY3" fmla="*/ 415131 h 887412"/>
              <a:gd name="connsiteX4" fmla="*/ 0 w 1083592"/>
              <a:gd name="connsiteY4" fmla="*/ 0 h 887412"/>
              <a:gd name="connsiteX5" fmla="*/ 1079499 w 1083592"/>
              <a:gd name="connsiteY5" fmla="*/ 2381 h 887412"/>
              <a:gd name="connsiteX0" fmla="*/ 1091405 w 1091405"/>
              <a:gd name="connsiteY0" fmla="*/ 4762 h 887412"/>
              <a:gd name="connsiteX1" fmla="*/ 1083468 w 1091405"/>
              <a:gd name="connsiteY1" fmla="*/ 887412 h 887412"/>
              <a:gd name="connsiteX2" fmla="*/ 4762 w 1091405"/>
              <a:gd name="connsiteY2" fmla="*/ 882650 h 887412"/>
              <a:gd name="connsiteX3" fmla="*/ 671512 w 1091405"/>
              <a:gd name="connsiteY3" fmla="*/ 415131 h 887412"/>
              <a:gd name="connsiteX4" fmla="*/ 0 w 1091405"/>
              <a:gd name="connsiteY4" fmla="*/ 0 h 887412"/>
              <a:gd name="connsiteX5" fmla="*/ 1091405 w 1091405"/>
              <a:gd name="connsiteY5" fmla="*/ 4762 h 887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1405" h="887412">
                <a:moveTo>
                  <a:pt x="1091405" y="4762"/>
                </a:moveTo>
                <a:cubicBezTo>
                  <a:pt x="1090347" y="295804"/>
                  <a:pt x="1084526" y="596370"/>
                  <a:pt x="1083468" y="887412"/>
                </a:cubicBezTo>
                <a:lnTo>
                  <a:pt x="4762" y="882650"/>
                </a:lnTo>
                <a:lnTo>
                  <a:pt x="671512" y="415131"/>
                </a:lnTo>
                <a:lnTo>
                  <a:pt x="0" y="0"/>
                </a:lnTo>
                <a:lnTo>
                  <a:pt x="1091405" y="4762"/>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等腰三角形 22">
            <a:extLst>
              <a:ext uri="{FF2B5EF4-FFF2-40B4-BE49-F238E27FC236}">
                <a16:creationId xmlns:a16="http://schemas.microsoft.com/office/drawing/2014/main" id="{8B965E51-7D1C-4FA4-9D2D-DF70A9535D4A}"/>
              </a:ext>
            </a:extLst>
          </p:cNvPr>
          <p:cNvSpPr/>
          <p:nvPr/>
        </p:nvSpPr>
        <p:spPr>
          <a:xfrm>
            <a:off x="10093041" y="2387600"/>
            <a:ext cx="320959" cy="276689"/>
          </a:xfrm>
          <a:prstGeom prst="triangle">
            <a:avLst/>
          </a:prstGeom>
          <a:solidFill>
            <a:srgbClr val="E61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1" name="组合 20">
            <a:extLst>
              <a:ext uri="{FF2B5EF4-FFF2-40B4-BE49-F238E27FC236}">
                <a16:creationId xmlns:a16="http://schemas.microsoft.com/office/drawing/2014/main" id="{F688B74C-4582-606A-EE33-3118D698B3AB}"/>
              </a:ext>
            </a:extLst>
          </p:cNvPr>
          <p:cNvGrpSpPr/>
          <p:nvPr/>
        </p:nvGrpSpPr>
        <p:grpSpPr>
          <a:xfrm>
            <a:off x="5278673" y="3568958"/>
            <a:ext cx="283320" cy="41760"/>
            <a:chOff x="5278673" y="3568958"/>
            <a:chExt cx="283320" cy="41760"/>
          </a:xfrm>
        </p:grpSpPr>
        <mc:AlternateContent xmlns:mc="http://schemas.openxmlformats.org/markup-compatibility/2006" xmlns:p14="http://schemas.microsoft.com/office/powerpoint/2010/main" xmlns:aink="http://schemas.microsoft.com/office/drawing/2016/ink">
          <mc:Choice Requires="p14 aink">
            <p:contentPart p14:bwMode="auto" r:id="rId11">
              <p14:nvContentPartPr>
                <p14:cNvPr id="2" name="墨迹 1">
                  <a:extLst>
                    <a:ext uri="{FF2B5EF4-FFF2-40B4-BE49-F238E27FC236}">
                      <a16:creationId xmlns:a16="http://schemas.microsoft.com/office/drawing/2014/main" id="{5CD3C7BD-C912-AD9B-A59A-C5E17794CA00}"/>
                    </a:ext>
                  </a:extLst>
                </p14:cNvPr>
                <p14:cNvContentPartPr/>
                <p14:nvPr/>
              </p14:nvContentPartPr>
              <p14:xfrm>
                <a:off x="5278673" y="3610358"/>
                <a:ext cx="360" cy="360"/>
              </p14:xfrm>
            </p:contentPart>
          </mc:Choice>
          <mc:Fallback xmlns="">
            <p:pic>
              <p:nvPicPr>
                <p:cNvPr id="2" name="墨迹 1">
                  <a:extLst>
                    <a:ext uri="{FF2B5EF4-FFF2-40B4-BE49-F238E27FC236}">
                      <a16:creationId xmlns:a16="http://schemas.microsoft.com/office/drawing/2014/main" id="{5CD3C7BD-C912-AD9B-A59A-C5E17794CA00}"/>
                    </a:ext>
                  </a:extLst>
                </p:cNvPr>
                <p:cNvPicPr/>
                <p:nvPr/>
              </p:nvPicPr>
              <p:blipFill>
                <a:blip r:embed="rId12"/>
                <a:stretch>
                  <a:fillRect/>
                </a:stretch>
              </p:blipFill>
              <p:spPr>
                <a:xfrm>
                  <a:off x="5216033" y="323271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3">
              <p14:nvContentPartPr>
                <p14:cNvPr id="3" name="墨迹 2">
                  <a:extLst>
                    <a:ext uri="{FF2B5EF4-FFF2-40B4-BE49-F238E27FC236}">
                      <a16:creationId xmlns:a16="http://schemas.microsoft.com/office/drawing/2014/main" id="{AE1C6023-DC27-1C33-586F-3F483ABBB0F3}"/>
                    </a:ext>
                  </a:extLst>
                </p14:cNvPr>
                <p14:cNvContentPartPr/>
                <p14:nvPr/>
              </p14:nvContentPartPr>
              <p14:xfrm>
                <a:off x="5561633" y="3572558"/>
                <a:ext cx="360" cy="360"/>
              </p14:xfrm>
            </p:contentPart>
          </mc:Choice>
          <mc:Fallback xmlns="">
            <p:pic>
              <p:nvPicPr>
                <p:cNvPr id="3" name="墨迹 2">
                  <a:extLst>
                    <a:ext uri="{FF2B5EF4-FFF2-40B4-BE49-F238E27FC236}">
                      <a16:creationId xmlns:a16="http://schemas.microsoft.com/office/drawing/2014/main" id="{AE1C6023-DC27-1C33-586F-3F483ABBB0F3}"/>
                    </a:ext>
                  </a:extLst>
                </p:cNvPr>
                <p:cNvPicPr/>
                <p:nvPr/>
              </p:nvPicPr>
              <p:blipFill>
                <a:blip r:embed="rId14"/>
                <a:stretch>
                  <a:fillRect/>
                </a:stretch>
              </p:blipFill>
              <p:spPr>
                <a:xfrm>
                  <a:off x="5498633" y="319455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5">
              <p14:nvContentPartPr>
                <p14:cNvPr id="20" name="墨迹 19">
                  <a:extLst>
                    <a:ext uri="{FF2B5EF4-FFF2-40B4-BE49-F238E27FC236}">
                      <a16:creationId xmlns:a16="http://schemas.microsoft.com/office/drawing/2014/main" id="{D61FA4DB-C444-C01D-5CEC-295A5AC448C4}"/>
                    </a:ext>
                  </a:extLst>
                </p14:cNvPr>
                <p14:cNvContentPartPr/>
                <p14:nvPr/>
              </p14:nvContentPartPr>
              <p14:xfrm>
                <a:off x="5561633" y="3568958"/>
                <a:ext cx="360" cy="3960"/>
              </p14:xfrm>
            </p:contentPart>
          </mc:Choice>
          <mc:Fallback xmlns="">
            <p:pic>
              <p:nvPicPr>
                <p:cNvPr id="20" name="墨迹 19">
                  <a:extLst>
                    <a:ext uri="{FF2B5EF4-FFF2-40B4-BE49-F238E27FC236}">
                      <a16:creationId xmlns:a16="http://schemas.microsoft.com/office/drawing/2014/main" id="{D61FA4DB-C444-C01D-5CEC-295A5AC448C4}"/>
                    </a:ext>
                  </a:extLst>
                </p:cNvPr>
                <p:cNvPicPr/>
                <p:nvPr/>
              </p:nvPicPr>
              <p:blipFill>
                <a:blip r:embed="rId16"/>
                <a:stretch>
                  <a:fillRect/>
                </a:stretch>
              </p:blipFill>
              <p:spPr>
                <a:xfrm>
                  <a:off x="5498633" y="3190958"/>
                  <a:ext cx="126000" cy="759600"/>
                </a:xfrm>
                <a:prstGeom prst="rect">
                  <a:avLst/>
                </a:prstGeom>
              </p:spPr>
            </p:pic>
          </mc:Fallback>
        </mc:AlternateContent>
      </p:grpSp>
    </p:spTree>
    <p:extLst>
      <p:ext uri="{BB962C8B-B14F-4D97-AF65-F5344CB8AC3E}">
        <p14:creationId xmlns:p14="http://schemas.microsoft.com/office/powerpoint/2010/main" val="2774624406"/>
      </p:ext>
    </p:extLst>
  </p:cSld>
  <p:clrMapOvr>
    <a:masterClrMapping/>
  </p:clrMapOvr>
  <mc:AlternateContent xmlns:mc="http://schemas.openxmlformats.org/markup-compatibility/2006">
    <mc:Choice xmlns:p14="http://schemas.microsoft.com/office/powerpoint/2010/main" Requires="p14">
      <p:transition spd="slow" p14:dur="17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75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750"/>
                                        <p:tgtEl>
                                          <p:spTgt spid="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750"/>
                                        <p:tgtEl>
                                          <p:spTgt spid="5"/>
                                        </p:tgtEl>
                                      </p:cBhvr>
                                    </p:animEffect>
                                  </p:childTnLst>
                                </p:cTn>
                              </p:par>
                            </p:childTnLst>
                          </p:cTn>
                        </p:par>
                        <p:par>
                          <p:cTn id="14" fill="hold">
                            <p:stCondLst>
                              <p:cond delay="750"/>
                            </p:stCondLst>
                            <p:childTnLst>
                              <p:par>
                                <p:cTn id="15" presetID="53" presetClass="entr" presetSubtype="16"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750" fill="hold"/>
                                        <p:tgtEl>
                                          <p:spTgt spid="9"/>
                                        </p:tgtEl>
                                        <p:attrNameLst>
                                          <p:attrName>ppt_w</p:attrName>
                                        </p:attrNameLst>
                                      </p:cBhvr>
                                      <p:tavLst>
                                        <p:tav tm="0">
                                          <p:val>
                                            <p:fltVal val="0"/>
                                          </p:val>
                                        </p:tav>
                                        <p:tav tm="100000">
                                          <p:val>
                                            <p:strVal val="#ppt_w"/>
                                          </p:val>
                                        </p:tav>
                                      </p:tavLst>
                                    </p:anim>
                                    <p:anim calcmode="lin" valueType="num">
                                      <p:cBhvr>
                                        <p:cTn id="18" dur="750" fill="hold"/>
                                        <p:tgtEl>
                                          <p:spTgt spid="9"/>
                                        </p:tgtEl>
                                        <p:attrNameLst>
                                          <p:attrName>ppt_h</p:attrName>
                                        </p:attrNameLst>
                                      </p:cBhvr>
                                      <p:tavLst>
                                        <p:tav tm="0">
                                          <p:val>
                                            <p:fltVal val="0"/>
                                          </p:val>
                                        </p:tav>
                                        <p:tav tm="100000">
                                          <p:val>
                                            <p:strVal val="#ppt_h"/>
                                          </p:val>
                                        </p:tav>
                                      </p:tavLst>
                                    </p:anim>
                                    <p:animEffect transition="in" filter="fade">
                                      <p:cBhvr>
                                        <p:cTn id="19" dur="750"/>
                                        <p:tgtEl>
                                          <p:spTgt spid="9"/>
                                        </p:tgtEl>
                                      </p:cBhvr>
                                    </p:animEffect>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p:cTn id="23" dur="750" fill="hold"/>
                                        <p:tgtEl>
                                          <p:spTgt spid="10"/>
                                        </p:tgtEl>
                                        <p:attrNameLst>
                                          <p:attrName>ppt_w</p:attrName>
                                        </p:attrNameLst>
                                      </p:cBhvr>
                                      <p:tavLst>
                                        <p:tav tm="0">
                                          <p:val>
                                            <p:fltVal val="0"/>
                                          </p:val>
                                        </p:tav>
                                        <p:tav tm="100000">
                                          <p:val>
                                            <p:strVal val="#ppt_w"/>
                                          </p:val>
                                        </p:tav>
                                      </p:tavLst>
                                    </p:anim>
                                    <p:anim calcmode="lin" valueType="num">
                                      <p:cBhvr>
                                        <p:cTn id="24" dur="750" fill="hold"/>
                                        <p:tgtEl>
                                          <p:spTgt spid="10"/>
                                        </p:tgtEl>
                                        <p:attrNameLst>
                                          <p:attrName>ppt_h</p:attrName>
                                        </p:attrNameLst>
                                      </p:cBhvr>
                                      <p:tavLst>
                                        <p:tav tm="0">
                                          <p:val>
                                            <p:fltVal val="0"/>
                                          </p:val>
                                        </p:tav>
                                        <p:tav tm="100000">
                                          <p:val>
                                            <p:strVal val="#ppt_h"/>
                                          </p:val>
                                        </p:tav>
                                      </p:tavLst>
                                    </p:anim>
                                    <p:animEffect transition="in" filter="fade">
                                      <p:cBhvr>
                                        <p:cTn id="25" dur="750"/>
                                        <p:tgtEl>
                                          <p:spTgt spid="10"/>
                                        </p:tgtEl>
                                      </p:cBhvr>
                                    </p:animEffect>
                                  </p:childTnLst>
                                </p:cTn>
                              </p:par>
                            </p:childTnLst>
                          </p:cTn>
                        </p:par>
                        <p:par>
                          <p:cTn id="26" fill="hold">
                            <p:stCondLst>
                              <p:cond delay="2250"/>
                            </p:stCondLst>
                            <p:childTnLst>
                              <p:par>
                                <p:cTn id="27" presetID="14" presetClass="entr" presetSubtype="10"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randombar(horizontal)">
                                      <p:cBhvr>
                                        <p:cTn id="29" dur="750"/>
                                        <p:tgtEl>
                                          <p:spTgt spid="19"/>
                                        </p:tgtEl>
                                      </p:cBhvr>
                                    </p:animEffect>
                                  </p:childTnLst>
                                </p:cTn>
                              </p:par>
                            </p:childTnLst>
                          </p:cTn>
                        </p:par>
                        <p:par>
                          <p:cTn id="30" fill="hold">
                            <p:stCondLst>
                              <p:cond delay="3000"/>
                            </p:stCondLst>
                            <p:childTnLst>
                              <p:par>
                                <p:cTn id="31" presetID="31" presetClass="entr" presetSubtype="0" fill="hold" nodeType="after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p:cTn id="33" dur="1000" fill="hold"/>
                                        <p:tgtEl>
                                          <p:spTgt spid="15"/>
                                        </p:tgtEl>
                                        <p:attrNameLst>
                                          <p:attrName>ppt_w</p:attrName>
                                        </p:attrNameLst>
                                      </p:cBhvr>
                                      <p:tavLst>
                                        <p:tav tm="0">
                                          <p:val>
                                            <p:fltVal val="0"/>
                                          </p:val>
                                        </p:tav>
                                        <p:tav tm="100000">
                                          <p:val>
                                            <p:strVal val="#ppt_w"/>
                                          </p:val>
                                        </p:tav>
                                      </p:tavLst>
                                    </p:anim>
                                    <p:anim calcmode="lin" valueType="num">
                                      <p:cBhvr>
                                        <p:cTn id="34" dur="1000" fill="hold"/>
                                        <p:tgtEl>
                                          <p:spTgt spid="15"/>
                                        </p:tgtEl>
                                        <p:attrNameLst>
                                          <p:attrName>ppt_h</p:attrName>
                                        </p:attrNameLst>
                                      </p:cBhvr>
                                      <p:tavLst>
                                        <p:tav tm="0">
                                          <p:val>
                                            <p:fltVal val="0"/>
                                          </p:val>
                                        </p:tav>
                                        <p:tav tm="100000">
                                          <p:val>
                                            <p:strVal val="#ppt_h"/>
                                          </p:val>
                                        </p:tav>
                                      </p:tavLst>
                                    </p:anim>
                                    <p:anim calcmode="lin" valueType="num">
                                      <p:cBhvr>
                                        <p:cTn id="35" dur="1000" fill="hold"/>
                                        <p:tgtEl>
                                          <p:spTgt spid="15"/>
                                        </p:tgtEl>
                                        <p:attrNameLst>
                                          <p:attrName>style.rotation</p:attrName>
                                        </p:attrNameLst>
                                      </p:cBhvr>
                                      <p:tavLst>
                                        <p:tav tm="0">
                                          <p:val>
                                            <p:fltVal val="90"/>
                                          </p:val>
                                        </p:tav>
                                        <p:tav tm="100000">
                                          <p:val>
                                            <p:fltVal val="0"/>
                                          </p:val>
                                        </p:tav>
                                      </p:tavLst>
                                    </p:anim>
                                    <p:animEffect transition="in" filter="fade">
                                      <p:cBhvr>
                                        <p:cTn id="36" dur="1000"/>
                                        <p:tgtEl>
                                          <p:spTgt spid="15"/>
                                        </p:tgtEl>
                                      </p:cBhvr>
                                    </p:animEffect>
                                  </p:childTnLst>
                                </p:cTn>
                              </p:par>
                              <p:par>
                                <p:cTn id="37" presetID="31"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p:cTn id="39" dur="1000" fill="hold"/>
                                        <p:tgtEl>
                                          <p:spTgt spid="14"/>
                                        </p:tgtEl>
                                        <p:attrNameLst>
                                          <p:attrName>ppt_w</p:attrName>
                                        </p:attrNameLst>
                                      </p:cBhvr>
                                      <p:tavLst>
                                        <p:tav tm="0">
                                          <p:val>
                                            <p:fltVal val="0"/>
                                          </p:val>
                                        </p:tav>
                                        <p:tav tm="100000">
                                          <p:val>
                                            <p:strVal val="#ppt_w"/>
                                          </p:val>
                                        </p:tav>
                                      </p:tavLst>
                                    </p:anim>
                                    <p:anim calcmode="lin" valueType="num">
                                      <p:cBhvr>
                                        <p:cTn id="40" dur="1000" fill="hold"/>
                                        <p:tgtEl>
                                          <p:spTgt spid="14"/>
                                        </p:tgtEl>
                                        <p:attrNameLst>
                                          <p:attrName>ppt_h</p:attrName>
                                        </p:attrNameLst>
                                      </p:cBhvr>
                                      <p:tavLst>
                                        <p:tav tm="0">
                                          <p:val>
                                            <p:fltVal val="0"/>
                                          </p:val>
                                        </p:tav>
                                        <p:tav tm="100000">
                                          <p:val>
                                            <p:strVal val="#ppt_h"/>
                                          </p:val>
                                        </p:tav>
                                      </p:tavLst>
                                    </p:anim>
                                    <p:anim calcmode="lin" valueType="num">
                                      <p:cBhvr>
                                        <p:cTn id="41" dur="1000" fill="hold"/>
                                        <p:tgtEl>
                                          <p:spTgt spid="14"/>
                                        </p:tgtEl>
                                        <p:attrNameLst>
                                          <p:attrName>style.rotation</p:attrName>
                                        </p:attrNameLst>
                                      </p:cBhvr>
                                      <p:tavLst>
                                        <p:tav tm="0">
                                          <p:val>
                                            <p:fltVal val="90"/>
                                          </p:val>
                                        </p:tav>
                                        <p:tav tm="100000">
                                          <p:val>
                                            <p:fltVal val="0"/>
                                          </p:val>
                                        </p:tav>
                                      </p:tavLst>
                                    </p:anim>
                                    <p:animEffect transition="in" filter="fade">
                                      <p:cBhvr>
                                        <p:cTn id="42" dur="1000"/>
                                        <p:tgtEl>
                                          <p:spTgt spid="14"/>
                                        </p:tgtEl>
                                      </p:cBhvr>
                                    </p:animEffect>
                                  </p:childTnLst>
                                </p:cTn>
                              </p:par>
                              <p:par>
                                <p:cTn id="43" presetID="31" presetClass="entr" presetSubtype="0" fill="hold" nodeType="with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p:cTn id="45" dur="1000" fill="hold"/>
                                        <p:tgtEl>
                                          <p:spTgt spid="12"/>
                                        </p:tgtEl>
                                        <p:attrNameLst>
                                          <p:attrName>ppt_w</p:attrName>
                                        </p:attrNameLst>
                                      </p:cBhvr>
                                      <p:tavLst>
                                        <p:tav tm="0">
                                          <p:val>
                                            <p:fltVal val="0"/>
                                          </p:val>
                                        </p:tav>
                                        <p:tav tm="100000">
                                          <p:val>
                                            <p:strVal val="#ppt_w"/>
                                          </p:val>
                                        </p:tav>
                                      </p:tavLst>
                                    </p:anim>
                                    <p:anim calcmode="lin" valueType="num">
                                      <p:cBhvr>
                                        <p:cTn id="46" dur="1000" fill="hold"/>
                                        <p:tgtEl>
                                          <p:spTgt spid="12"/>
                                        </p:tgtEl>
                                        <p:attrNameLst>
                                          <p:attrName>ppt_h</p:attrName>
                                        </p:attrNameLst>
                                      </p:cBhvr>
                                      <p:tavLst>
                                        <p:tav tm="0">
                                          <p:val>
                                            <p:fltVal val="0"/>
                                          </p:val>
                                        </p:tav>
                                        <p:tav tm="100000">
                                          <p:val>
                                            <p:strVal val="#ppt_h"/>
                                          </p:val>
                                        </p:tav>
                                      </p:tavLst>
                                    </p:anim>
                                    <p:anim calcmode="lin" valueType="num">
                                      <p:cBhvr>
                                        <p:cTn id="47" dur="1000" fill="hold"/>
                                        <p:tgtEl>
                                          <p:spTgt spid="12"/>
                                        </p:tgtEl>
                                        <p:attrNameLst>
                                          <p:attrName>style.rotation</p:attrName>
                                        </p:attrNameLst>
                                      </p:cBhvr>
                                      <p:tavLst>
                                        <p:tav tm="0">
                                          <p:val>
                                            <p:fltVal val="90"/>
                                          </p:val>
                                        </p:tav>
                                        <p:tav tm="100000">
                                          <p:val>
                                            <p:fltVal val="0"/>
                                          </p:val>
                                        </p:tav>
                                      </p:tavLst>
                                    </p:anim>
                                    <p:animEffect transition="in" filter="fade">
                                      <p:cBhvr>
                                        <p:cTn id="48" dur="1000"/>
                                        <p:tgtEl>
                                          <p:spTgt spid="12"/>
                                        </p:tgtEl>
                                      </p:cBhvr>
                                    </p:animEffect>
                                  </p:childTnLst>
                                </p:cTn>
                              </p:par>
                              <p:par>
                                <p:cTn id="49" presetID="31" presetClass="entr" presetSubtype="0" fill="hold" nodeType="with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p:cTn id="51" dur="1000" fill="hold"/>
                                        <p:tgtEl>
                                          <p:spTgt spid="13"/>
                                        </p:tgtEl>
                                        <p:attrNameLst>
                                          <p:attrName>ppt_w</p:attrName>
                                        </p:attrNameLst>
                                      </p:cBhvr>
                                      <p:tavLst>
                                        <p:tav tm="0">
                                          <p:val>
                                            <p:fltVal val="0"/>
                                          </p:val>
                                        </p:tav>
                                        <p:tav tm="100000">
                                          <p:val>
                                            <p:strVal val="#ppt_w"/>
                                          </p:val>
                                        </p:tav>
                                      </p:tavLst>
                                    </p:anim>
                                    <p:anim calcmode="lin" valueType="num">
                                      <p:cBhvr>
                                        <p:cTn id="52" dur="1000" fill="hold"/>
                                        <p:tgtEl>
                                          <p:spTgt spid="13"/>
                                        </p:tgtEl>
                                        <p:attrNameLst>
                                          <p:attrName>ppt_h</p:attrName>
                                        </p:attrNameLst>
                                      </p:cBhvr>
                                      <p:tavLst>
                                        <p:tav tm="0">
                                          <p:val>
                                            <p:fltVal val="0"/>
                                          </p:val>
                                        </p:tav>
                                        <p:tav tm="100000">
                                          <p:val>
                                            <p:strVal val="#ppt_h"/>
                                          </p:val>
                                        </p:tav>
                                      </p:tavLst>
                                    </p:anim>
                                    <p:anim calcmode="lin" valueType="num">
                                      <p:cBhvr>
                                        <p:cTn id="53" dur="1000" fill="hold"/>
                                        <p:tgtEl>
                                          <p:spTgt spid="13"/>
                                        </p:tgtEl>
                                        <p:attrNameLst>
                                          <p:attrName>style.rotation</p:attrName>
                                        </p:attrNameLst>
                                      </p:cBhvr>
                                      <p:tavLst>
                                        <p:tav tm="0">
                                          <p:val>
                                            <p:fltVal val="90"/>
                                          </p:val>
                                        </p:tav>
                                        <p:tav tm="100000">
                                          <p:val>
                                            <p:fltVal val="0"/>
                                          </p:val>
                                        </p:tav>
                                      </p:tavLst>
                                    </p:anim>
                                    <p:animEffect transition="in" filter="fade">
                                      <p:cBhvr>
                                        <p:cTn id="54" dur="1000"/>
                                        <p:tgtEl>
                                          <p:spTgt spid="13"/>
                                        </p:tgtEl>
                                      </p:cBhvr>
                                    </p:animEffect>
                                  </p:childTnLst>
                                </p:cTn>
                              </p:par>
                              <p:par>
                                <p:cTn id="55" presetID="31" presetClass="entr" presetSubtype="0" fill="hold"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p:cTn id="57" dur="1000" fill="hold"/>
                                        <p:tgtEl>
                                          <p:spTgt spid="17"/>
                                        </p:tgtEl>
                                        <p:attrNameLst>
                                          <p:attrName>ppt_w</p:attrName>
                                        </p:attrNameLst>
                                      </p:cBhvr>
                                      <p:tavLst>
                                        <p:tav tm="0">
                                          <p:val>
                                            <p:fltVal val="0"/>
                                          </p:val>
                                        </p:tav>
                                        <p:tav tm="100000">
                                          <p:val>
                                            <p:strVal val="#ppt_w"/>
                                          </p:val>
                                        </p:tav>
                                      </p:tavLst>
                                    </p:anim>
                                    <p:anim calcmode="lin" valueType="num">
                                      <p:cBhvr>
                                        <p:cTn id="58" dur="1000" fill="hold"/>
                                        <p:tgtEl>
                                          <p:spTgt spid="17"/>
                                        </p:tgtEl>
                                        <p:attrNameLst>
                                          <p:attrName>ppt_h</p:attrName>
                                        </p:attrNameLst>
                                      </p:cBhvr>
                                      <p:tavLst>
                                        <p:tav tm="0">
                                          <p:val>
                                            <p:fltVal val="0"/>
                                          </p:val>
                                        </p:tav>
                                        <p:tav tm="100000">
                                          <p:val>
                                            <p:strVal val="#ppt_h"/>
                                          </p:val>
                                        </p:tav>
                                      </p:tavLst>
                                    </p:anim>
                                    <p:anim calcmode="lin" valueType="num">
                                      <p:cBhvr>
                                        <p:cTn id="59" dur="1000" fill="hold"/>
                                        <p:tgtEl>
                                          <p:spTgt spid="17"/>
                                        </p:tgtEl>
                                        <p:attrNameLst>
                                          <p:attrName>style.rotation</p:attrName>
                                        </p:attrNameLst>
                                      </p:cBhvr>
                                      <p:tavLst>
                                        <p:tav tm="0">
                                          <p:val>
                                            <p:fltVal val="90"/>
                                          </p:val>
                                        </p:tav>
                                        <p:tav tm="100000">
                                          <p:val>
                                            <p:fltVal val="0"/>
                                          </p:val>
                                        </p:tav>
                                      </p:tavLst>
                                    </p:anim>
                                    <p:animEffect transition="in" filter="fade">
                                      <p:cBhvr>
                                        <p:cTn id="60" dur="1000"/>
                                        <p:tgtEl>
                                          <p:spTgt spid="17"/>
                                        </p:tgtEl>
                                      </p:cBhvr>
                                    </p:animEffect>
                                  </p:childTnLst>
                                </p:cTn>
                              </p:par>
                              <p:par>
                                <p:cTn id="61" presetID="31" presetClass="entr" presetSubtype="0" fill="hold" nodeType="withEffect">
                                  <p:stCondLst>
                                    <p:cond delay="0"/>
                                  </p:stCondLst>
                                  <p:childTnLst>
                                    <p:set>
                                      <p:cBhvr>
                                        <p:cTn id="62" dur="1" fill="hold">
                                          <p:stCondLst>
                                            <p:cond delay="0"/>
                                          </p:stCondLst>
                                        </p:cTn>
                                        <p:tgtEl>
                                          <p:spTgt spid="18"/>
                                        </p:tgtEl>
                                        <p:attrNameLst>
                                          <p:attrName>style.visibility</p:attrName>
                                        </p:attrNameLst>
                                      </p:cBhvr>
                                      <p:to>
                                        <p:strVal val="visible"/>
                                      </p:to>
                                    </p:set>
                                    <p:anim calcmode="lin" valueType="num">
                                      <p:cBhvr>
                                        <p:cTn id="63" dur="1000" fill="hold"/>
                                        <p:tgtEl>
                                          <p:spTgt spid="18"/>
                                        </p:tgtEl>
                                        <p:attrNameLst>
                                          <p:attrName>ppt_w</p:attrName>
                                        </p:attrNameLst>
                                      </p:cBhvr>
                                      <p:tavLst>
                                        <p:tav tm="0">
                                          <p:val>
                                            <p:fltVal val="0"/>
                                          </p:val>
                                        </p:tav>
                                        <p:tav tm="100000">
                                          <p:val>
                                            <p:strVal val="#ppt_w"/>
                                          </p:val>
                                        </p:tav>
                                      </p:tavLst>
                                    </p:anim>
                                    <p:anim calcmode="lin" valueType="num">
                                      <p:cBhvr>
                                        <p:cTn id="64" dur="1000" fill="hold"/>
                                        <p:tgtEl>
                                          <p:spTgt spid="18"/>
                                        </p:tgtEl>
                                        <p:attrNameLst>
                                          <p:attrName>ppt_h</p:attrName>
                                        </p:attrNameLst>
                                      </p:cBhvr>
                                      <p:tavLst>
                                        <p:tav tm="0">
                                          <p:val>
                                            <p:fltVal val="0"/>
                                          </p:val>
                                        </p:tav>
                                        <p:tav tm="100000">
                                          <p:val>
                                            <p:strVal val="#ppt_h"/>
                                          </p:val>
                                        </p:tav>
                                      </p:tavLst>
                                    </p:anim>
                                    <p:anim calcmode="lin" valueType="num">
                                      <p:cBhvr>
                                        <p:cTn id="65" dur="1000" fill="hold"/>
                                        <p:tgtEl>
                                          <p:spTgt spid="18"/>
                                        </p:tgtEl>
                                        <p:attrNameLst>
                                          <p:attrName>style.rotation</p:attrName>
                                        </p:attrNameLst>
                                      </p:cBhvr>
                                      <p:tavLst>
                                        <p:tav tm="0">
                                          <p:val>
                                            <p:fltVal val="90"/>
                                          </p:val>
                                        </p:tav>
                                        <p:tav tm="100000">
                                          <p:val>
                                            <p:fltVal val="0"/>
                                          </p:val>
                                        </p:tav>
                                      </p:tavLst>
                                    </p:anim>
                                    <p:animEffect transition="in" filter="fade">
                                      <p:cBhvr>
                                        <p:cTn id="66" dur="1000"/>
                                        <p:tgtEl>
                                          <p:spTgt spid="18"/>
                                        </p:tgtEl>
                                      </p:cBhvr>
                                    </p:animEffect>
                                  </p:childTnLst>
                                </p:cTn>
                              </p:par>
                              <p:par>
                                <p:cTn id="67" presetID="31" presetClass="entr" presetSubtype="0"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anim calcmode="lin" valueType="num">
                                      <p:cBhvr>
                                        <p:cTn id="69" dur="1000" fill="hold"/>
                                        <p:tgtEl>
                                          <p:spTgt spid="23"/>
                                        </p:tgtEl>
                                        <p:attrNameLst>
                                          <p:attrName>ppt_w</p:attrName>
                                        </p:attrNameLst>
                                      </p:cBhvr>
                                      <p:tavLst>
                                        <p:tav tm="0">
                                          <p:val>
                                            <p:fltVal val="0"/>
                                          </p:val>
                                        </p:tav>
                                        <p:tav tm="100000">
                                          <p:val>
                                            <p:strVal val="#ppt_w"/>
                                          </p:val>
                                        </p:tav>
                                      </p:tavLst>
                                    </p:anim>
                                    <p:anim calcmode="lin" valueType="num">
                                      <p:cBhvr>
                                        <p:cTn id="70" dur="1000" fill="hold"/>
                                        <p:tgtEl>
                                          <p:spTgt spid="23"/>
                                        </p:tgtEl>
                                        <p:attrNameLst>
                                          <p:attrName>ppt_h</p:attrName>
                                        </p:attrNameLst>
                                      </p:cBhvr>
                                      <p:tavLst>
                                        <p:tav tm="0">
                                          <p:val>
                                            <p:fltVal val="0"/>
                                          </p:val>
                                        </p:tav>
                                        <p:tav tm="100000">
                                          <p:val>
                                            <p:strVal val="#ppt_h"/>
                                          </p:val>
                                        </p:tav>
                                      </p:tavLst>
                                    </p:anim>
                                    <p:anim calcmode="lin" valueType="num">
                                      <p:cBhvr>
                                        <p:cTn id="71" dur="1000" fill="hold"/>
                                        <p:tgtEl>
                                          <p:spTgt spid="23"/>
                                        </p:tgtEl>
                                        <p:attrNameLst>
                                          <p:attrName>style.rotation</p:attrName>
                                        </p:attrNameLst>
                                      </p:cBhvr>
                                      <p:tavLst>
                                        <p:tav tm="0">
                                          <p:val>
                                            <p:fltVal val="90"/>
                                          </p:val>
                                        </p:tav>
                                        <p:tav tm="100000">
                                          <p:val>
                                            <p:fltVal val="0"/>
                                          </p:val>
                                        </p:tav>
                                      </p:tavLst>
                                    </p:anim>
                                    <p:animEffect transition="in" filter="fade">
                                      <p:cBhvr>
                                        <p:cTn id="72" dur="1000"/>
                                        <p:tgtEl>
                                          <p:spTgt spid="23"/>
                                        </p:tgtEl>
                                      </p:cBhvr>
                                    </p:animEffect>
                                  </p:childTnLst>
                                </p:cTn>
                              </p:par>
                              <p:par>
                                <p:cTn id="73" presetID="31" presetClass="entr" presetSubtype="0" fill="hold" nodeType="withEffect">
                                  <p:stCondLst>
                                    <p:cond delay="0"/>
                                  </p:stCondLst>
                                  <p:childTnLst>
                                    <p:set>
                                      <p:cBhvr>
                                        <p:cTn id="74" dur="1" fill="hold">
                                          <p:stCondLst>
                                            <p:cond delay="0"/>
                                          </p:stCondLst>
                                        </p:cTn>
                                        <p:tgtEl>
                                          <p:spTgt spid="11"/>
                                        </p:tgtEl>
                                        <p:attrNameLst>
                                          <p:attrName>style.visibility</p:attrName>
                                        </p:attrNameLst>
                                      </p:cBhvr>
                                      <p:to>
                                        <p:strVal val="visible"/>
                                      </p:to>
                                    </p:set>
                                    <p:anim calcmode="lin" valueType="num">
                                      <p:cBhvr>
                                        <p:cTn id="75" dur="1000" fill="hold"/>
                                        <p:tgtEl>
                                          <p:spTgt spid="11"/>
                                        </p:tgtEl>
                                        <p:attrNameLst>
                                          <p:attrName>ppt_w</p:attrName>
                                        </p:attrNameLst>
                                      </p:cBhvr>
                                      <p:tavLst>
                                        <p:tav tm="0">
                                          <p:val>
                                            <p:fltVal val="0"/>
                                          </p:val>
                                        </p:tav>
                                        <p:tav tm="100000">
                                          <p:val>
                                            <p:strVal val="#ppt_w"/>
                                          </p:val>
                                        </p:tav>
                                      </p:tavLst>
                                    </p:anim>
                                    <p:anim calcmode="lin" valueType="num">
                                      <p:cBhvr>
                                        <p:cTn id="76" dur="1000" fill="hold"/>
                                        <p:tgtEl>
                                          <p:spTgt spid="11"/>
                                        </p:tgtEl>
                                        <p:attrNameLst>
                                          <p:attrName>ppt_h</p:attrName>
                                        </p:attrNameLst>
                                      </p:cBhvr>
                                      <p:tavLst>
                                        <p:tav tm="0">
                                          <p:val>
                                            <p:fltVal val="0"/>
                                          </p:val>
                                        </p:tav>
                                        <p:tav tm="100000">
                                          <p:val>
                                            <p:strVal val="#ppt_h"/>
                                          </p:val>
                                        </p:tav>
                                      </p:tavLst>
                                    </p:anim>
                                    <p:anim calcmode="lin" valueType="num">
                                      <p:cBhvr>
                                        <p:cTn id="77" dur="1000" fill="hold"/>
                                        <p:tgtEl>
                                          <p:spTgt spid="11"/>
                                        </p:tgtEl>
                                        <p:attrNameLst>
                                          <p:attrName>style.rotation</p:attrName>
                                        </p:attrNameLst>
                                      </p:cBhvr>
                                      <p:tavLst>
                                        <p:tav tm="0">
                                          <p:val>
                                            <p:fltVal val="90"/>
                                          </p:val>
                                        </p:tav>
                                        <p:tav tm="100000">
                                          <p:val>
                                            <p:fltVal val="0"/>
                                          </p:val>
                                        </p:tav>
                                      </p:tavLst>
                                    </p:anim>
                                    <p:animEffect transition="in" filter="fade">
                                      <p:cBhvr>
                                        <p:cTn id="78" dur="1000"/>
                                        <p:tgtEl>
                                          <p:spTgt spid="11"/>
                                        </p:tgtEl>
                                      </p:cBhvr>
                                    </p:animEffect>
                                  </p:childTnLst>
                                </p:cTn>
                              </p:par>
                              <p:par>
                                <p:cTn id="79" presetID="31" presetClass="entr" presetSubtype="0" fill="hold" grpId="0" nodeType="withEffect">
                                  <p:stCondLst>
                                    <p:cond delay="0"/>
                                  </p:stCondLst>
                                  <p:childTnLst>
                                    <p:set>
                                      <p:cBhvr>
                                        <p:cTn id="80" dur="1" fill="hold">
                                          <p:stCondLst>
                                            <p:cond delay="0"/>
                                          </p:stCondLst>
                                        </p:cTn>
                                        <p:tgtEl>
                                          <p:spTgt spid="22"/>
                                        </p:tgtEl>
                                        <p:attrNameLst>
                                          <p:attrName>style.visibility</p:attrName>
                                        </p:attrNameLst>
                                      </p:cBhvr>
                                      <p:to>
                                        <p:strVal val="visible"/>
                                      </p:to>
                                    </p:set>
                                    <p:anim calcmode="lin" valueType="num">
                                      <p:cBhvr>
                                        <p:cTn id="81" dur="1000" fill="hold"/>
                                        <p:tgtEl>
                                          <p:spTgt spid="22"/>
                                        </p:tgtEl>
                                        <p:attrNameLst>
                                          <p:attrName>ppt_w</p:attrName>
                                        </p:attrNameLst>
                                      </p:cBhvr>
                                      <p:tavLst>
                                        <p:tav tm="0">
                                          <p:val>
                                            <p:fltVal val="0"/>
                                          </p:val>
                                        </p:tav>
                                        <p:tav tm="100000">
                                          <p:val>
                                            <p:strVal val="#ppt_w"/>
                                          </p:val>
                                        </p:tav>
                                      </p:tavLst>
                                    </p:anim>
                                    <p:anim calcmode="lin" valueType="num">
                                      <p:cBhvr>
                                        <p:cTn id="82" dur="1000" fill="hold"/>
                                        <p:tgtEl>
                                          <p:spTgt spid="22"/>
                                        </p:tgtEl>
                                        <p:attrNameLst>
                                          <p:attrName>ppt_h</p:attrName>
                                        </p:attrNameLst>
                                      </p:cBhvr>
                                      <p:tavLst>
                                        <p:tav tm="0">
                                          <p:val>
                                            <p:fltVal val="0"/>
                                          </p:val>
                                        </p:tav>
                                        <p:tav tm="100000">
                                          <p:val>
                                            <p:strVal val="#ppt_h"/>
                                          </p:val>
                                        </p:tav>
                                      </p:tavLst>
                                    </p:anim>
                                    <p:anim calcmode="lin" valueType="num">
                                      <p:cBhvr>
                                        <p:cTn id="83" dur="1000" fill="hold"/>
                                        <p:tgtEl>
                                          <p:spTgt spid="22"/>
                                        </p:tgtEl>
                                        <p:attrNameLst>
                                          <p:attrName>style.rotation</p:attrName>
                                        </p:attrNameLst>
                                      </p:cBhvr>
                                      <p:tavLst>
                                        <p:tav tm="0">
                                          <p:val>
                                            <p:fltVal val="90"/>
                                          </p:val>
                                        </p:tav>
                                        <p:tav tm="100000">
                                          <p:val>
                                            <p:fltVal val="0"/>
                                          </p:val>
                                        </p:tav>
                                      </p:tavLst>
                                    </p:anim>
                                    <p:animEffect transition="in" filter="fade">
                                      <p:cBhvr>
                                        <p:cTn id="84" dur="1000"/>
                                        <p:tgtEl>
                                          <p:spTgt spid="22"/>
                                        </p:tgtEl>
                                      </p:cBhvr>
                                    </p:animEffect>
                                  </p:childTnLst>
                                </p:cTn>
                              </p:par>
                              <p:par>
                                <p:cTn id="85" presetID="31" presetClass="entr" presetSubtype="0" fill="hold" nodeType="withEffect">
                                  <p:stCondLst>
                                    <p:cond delay="0"/>
                                  </p:stCondLst>
                                  <p:childTnLst>
                                    <p:set>
                                      <p:cBhvr>
                                        <p:cTn id="86" dur="1" fill="hold">
                                          <p:stCondLst>
                                            <p:cond delay="0"/>
                                          </p:stCondLst>
                                        </p:cTn>
                                        <p:tgtEl>
                                          <p:spTgt spid="16"/>
                                        </p:tgtEl>
                                        <p:attrNameLst>
                                          <p:attrName>style.visibility</p:attrName>
                                        </p:attrNameLst>
                                      </p:cBhvr>
                                      <p:to>
                                        <p:strVal val="visible"/>
                                      </p:to>
                                    </p:set>
                                    <p:anim calcmode="lin" valueType="num">
                                      <p:cBhvr>
                                        <p:cTn id="87" dur="1000" fill="hold"/>
                                        <p:tgtEl>
                                          <p:spTgt spid="16"/>
                                        </p:tgtEl>
                                        <p:attrNameLst>
                                          <p:attrName>ppt_w</p:attrName>
                                        </p:attrNameLst>
                                      </p:cBhvr>
                                      <p:tavLst>
                                        <p:tav tm="0">
                                          <p:val>
                                            <p:fltVal val="0"/>
                                          </p:val>
                                        </p:tav>
                                        <p:tav tm="100000">
                                          <p:val>
                                            <p:strVal val="#ppt_w"/>
                                          </p:val>
                                        </p:tav>
                                      </p:tavLst>
                                    </p:anim>
                                    <p:anim calcmode="lin" valueType="num">
                                      <p:cBhvr>
                                        <p:cTn id="88" dur="1000" fill="hold"/>
                                        <p:tgtEl>
                                          <p:spTgt spid="16"/>
                                        </p:tgtEl>
                                        <p:attrNameLst>
                                          <p:attrName>ppt_h</p:attrName>
                                        </p:attrNameLst>
                                      </p:cBhvr>
                                      <p:tavLst>
                                        <p:tav tm="0">
                                          <p:val>
                                            <p:fltVal val="0"/>
                                          </p:val>
                                        </p:tav>
                                        <p:tav tm="100000">
                                          <p:val>
                                            <p:strVal val="#ppt_h"/>
                                          </p:val>
                                        </p:tav>
                                      </p:tavLst>
                                    </p:anim>
                                    <p:anim calcmode="lin" valueType="num">
                                      <p:cBhvr>
                                        <p:cTn id="89" dur="1000" fill="hold"/>
                                        <p:tgtEl>
                                          <p:spTgt spid="16"/>
                                        </p:tgtEl>
                                        <p:attrNameLst>
                                          <p:attrName>style.rotation</p:attrName>
                                        </p:attrNameLst>
                                      </p:cBhvr>
                                      <p:tavLst>
                                        <p:tav tm="0">
                                          <p:val>
                                            <p:fltVal val="90"/>
                                          </p:val>
                                        </p:tav>
                                        <p:tav tm="100000">
                                          <p:val>
                                            <p:fltVal val="0"/>
                                          </p:val>
                                        </p:tav>
                                      </p:tavLst>
                                    </p:anim>
                                    <p:animEffect transition="in" filter="fade">
                                      <p:cBhvr>
                                        <p:cTn id="90"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0" grpId="0" animBg="1"/>
      <p:bldP spid="19" grpId="0"/>
      <p:bldP spid="22" grpId="0" animBg="1"/>
      <p:bldP spid="2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4B1F3059-1C5D-4027-A664-6197D573F006}"/>
              </a:ext>
            </a:extLst>
          </p:cNvPr>
          <p:cNvSpPr/>
          <p:nvPr/>
        </p:nvSpPr>
        <p:spPr>
          <a:xfrm>
            <a:off x="-12700" y="-12700"/>
            <a:ext cx="3505200" cy="6883400"/>
          </a:xfrm>
          <a:custGeom>
            <a:avLst/>
            <a:gdLst>
              <a:gd name="connsiteX0" fmla="*/ 12700 w 3505200"/>
              <a:gd name="connsiteY0" fmla="*/ 12700 h 6883400"/>
              <a:gd name="connsiteX1" fmla="*/ 3505200 w 3505200"/>
              <a:gd name="connsiteY1" fmla="*/ 0 h 6883400"/>
              <a:gd name="connsiteX2" fmla="*/ 1663700 w 3505200"/>
              <a:gd name="connsiteY2" fmla="*/ 6883400 h 6883400"/>
              <a:gd name="connsiteX3" fmla="*/ 0 w 3505200"/>
              <a:gd name="connsiteY3" fmla="*/ 6883400 h 6883400"/>
              <a:gd name="connsiteX4" fmla="*/ 12700 w 35052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5200" h="6883400">
                <a:moveTo>
                  <a:pt x="12700" y="12700"/>
                </a:moveTo>
                <a:lnTo>
                  <a:pt x="3505200" y="0"/>
                </a:lnTo>
                <a:lnTo>
                  <a:pt x="1663700" y="6883400"/>
                </a:lnTo>
                <a:lnTo>
                  <a:pt x="0" y="6883400"/>
                </a:lnTo>
                <a:cubicBezTo>
                  <a:pt x="4233" y="4593167"/>
                  <a:pt x="8467" y="2302933"/>
                  <a:pt x="12700" y="12700"/>
                </a:cubicBez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
            <a:extLst>
              <a:ext uri="{FF2B5EF4-FFF2-40B4-BE49-F238E27FC236}">
                <a16:creationId xmlns:a16="http://schemas.microsoft.com/office/drawing/2014/main" id="{D71ECB3D-DFC8-48C2-8F5A-2F57B29A057A}"/>
              </a:ext>
            </a:extLst>
          </p:cNvPr>
          <p:cNvSpPr/>
          <p:nvPr/>
        </p:nvSpPr>
        <p:spPr>
          <a:xfrm>
            <a:off x="1651000" y="-25400"/>
            <a:ext cx="10071100" cy="6908800"/>
          </a:xfrm>
          <a:custGeom>
            <a:avLst/>
            <a:gdLst>
              <a:gd name="connsiteX0" fmla="*/ 1828800 w 10071100"/>
              <a:gd name="connsiteY0" fmla="*/ 0 h 6908800"/>
              <a:gd name="connsiteX1" fmla="*/ 0 w 10071100"/>
              <a:gd name="connsiteY1" fmla="*/ 6908800 h 6908800"/>
              <a:gd name="connsiteX2" fmla="*/ 10071100 w 10071100"/>
              <a:gd name="connsiteY2" fmla="*/ 6896100 h 6908800"/>
              <a:gd name="connsiteX3" fmla="*/ 6083300 w 10071100"/>
              <a:gd name="connsiteY3" fmla="*/ 25400 h 6908800"/>
              <a:gd name="connsiteX4" fmla="*/ 1828800 w 10071100"/>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1100" h="6908800">
                <a:moveTo>
                  <a:pt x="1828800" y="0"/>
                </a:moveTo>
                <a:lnTo>
                  <a:pt x="0" y="6908800"/>
                </a:lnTo>
                <a:lnTo>
                  <a:pt x="10071100" y="6896100"/>
                </a:lnTo>
                <a:lnTo>
                  <a:pt x="6083300" y="25400"/>
                </a:lnTo>
                <a:lnTo>
                  <a:pt x="1828800" y="0"/>
                </a:lnTo>
                <a:close/>
              </a:path>
            </a:pathLst>
          </a:custGeom>
          <a:solidFill>
            <a:srgbClr val="F6B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任意多边形: 形状 5">
            <a:extLst>
              <a:ext uri="{FF2B5EF4-FFF2-40B4-BE49-F238E27FC236}">
                <a16:creationId xmlns:a16="http://schemas.microsoft.com/office/drawing/2014/main" id="{308E788A-80AE-44B3-A0C3-815597C500CB}"/>
              </a:ext>
            </a:extLst>
          </p:cNvPr>
          <p:cNvSpPr/>
          <p:nvPr/>
        </p:nvSpPr>
        <p:spPr>
          <a:xfrm>
            <a:off x="7737475" y="-12700"/>
            <a:ext cx="4467225" cy="6899275"/>
          </a:xfrm>
          <a:custGeom>
            <a:avLst/>
            <a:gdLst>
              <a:gd name="connsiteX0" fmla="*/ 0 w 4457700"/>
              <a:gd name="connsiteY0" fmla="*/ 0 h 6896100"/>
              <a:gd name="connsiteX1" fmla="*/ 4457700 w 4457700"/>
              <a:gd name="connsiteY1" fmla="*/ 12700 h 6896100"/>
              <a:gd name="connsiteX2" fmla="*/ 4457700 w 4457700"/>
              <a:gd name="connsiteY2" fmla="*/ 6896100 h 6896100"/>
              <a:gd name="connsiteX3" fmla="*/ 4000500 w 4457700"/>
              <a:gd name="connsiteY3" fmla="*/ 6883400 h 6896100"/>
              <a:gd name="connsiteX4" fmla="*/ 0 w 4457700"/>
              <a:gd name="connsiteY4" fmla="*/ 0 h 6896100"/>
              <a:gd name="connsiteX0" fmla="*/ 0 w 4457700"/>
              <a:gd name="connsiteY0" fmla="*/ 0 h 6911975"/>
              <a:gd name="connsiteX1" fmla="*/ 4457700 w 4457700"/>
              <a:gd name="connsiteY1" fmla="*/ 12700 h 6911975"/>
              <a:gd name="connsiteX2" fmla="*/ 4457700 w 4457700"/>
              <a:gd name="connsiteY2" fmla="*/ 6896100 h 6911975"/>
              <a:gd name="connsiteX3" fmla="*/ 3981450 w 4457700"/>
              <a:gd name="connsiteY3" fmla="*/ 6911975 h 6911975"/>
              <a:gd name="connsiteX4" fmla="*/ 0 w 4457700"/>
              <a:gd name="connsiteY4" fmla="*/ 0 h 6911975"/>
              <a:gd name="connsiteX0" fmla="*/ 0 w 4448175"/>
              <a:gd name="connsiteY0" fmla="*/ 34925 h 6899275"/>
              <a:gd name="connsiteX1" fmla="*/ 4448175 w 4448175"/>
              <a:gd name="connsiteY1" fmla="*/ 0 h 6899275"/>
              <a:gd name="connsiteX2" fmla="*/ 4448175 w 4448175"/>
              <a:gd name="connsiteY2" fmla="*/ 6883400 h 6899275"/>
              <a:gd name="connsiteX3" fmla="*/ 3971925 w 4448175"/>
              <a:gd name="connsiteY3" fmla="*/ 6899275 h 6899275"/>
              <a:gd name="connsiteX4" fmla="*/ 0 w 4448175"/>
              <a:gd name="connsiteY4" fmla="*/ 34925 h 6899275"/>
              <a:gd name="connsiteX0" fmla="*/ 0 w 4467225"/>
              <a:gd name="connsiteY0" fmla="*/ 6350 h 6899275"/>
              <a:gd name="connsiteX1" fmla="*/ 4467225 w 4467225"/>
              <a:gd name="connsiteY1" fmla="*/ 0 h 6899275"/>
              <a:gd name="connsiteX2" fmla="*/ 4467225 w 4467225"/>
              <a:gd name="connsiteY2" fmla="*/ 6883400 h 6899275"/>
              <a:gd name="connsiteX3" fmla="*/ 3990975 w 4467225"/>
              <a:gd name="connsiteY3" fmla="*/ 6899275 h 6899275"/>
              <a:gd name="connsiteX4" fmla="*/ 0 w 4467225"/>
              <a:gd name="connsiteY4" fmla="*/ 6350 h 689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7225" h="6899275">
                <a:moveTo>
                  <a:pt x="0" y="6350"/>
                </a:moveTo>
                <a:lnTo>
                  <a:pt x="4467225" y="0"/>
                </a:lnTo>
                <a:lnTo>
                  <a:pt x="4467225" y="6883400"/>
                </a:lnTo>
                <a:lnTo>
                  <a:pt x="3990975" y="6899275"/>
                </a:lnTo>
                <a:lnTo>
                  <a:pt x="0" y="6350"/>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6">
            <a:extLst>
              <a:ext uri="{FF2B5EF4-FFF2-40B4-BE49-F238E27FC236}">
                <a16:creationId xmlns:a16="http://schemas.microsoft.com/office/drawing/2014/main" id="{D7613381-F828-4CF3-8E77-C82AFD27146E}"/>
              </a:ext>
            </a:extLst>
          </p:cNvPr>
          <p:cNvGrpSpPr/>
          <p:nvPr/>
        </p:nvGrpSpPr>
        <p:grpSpPr>
          <a:xfrm>
            <a:off x="461736" y="336783"/>
            <a:ext cx="11260364" cy="6066967"/>
            <a:chOff x="461736" y="336783"/>
            <a:chExt cx="11260364" cy="6066967"/>
          </a:xfrm>
        </p:grpSpPr>
        <p:sp>
          <p:nvSpPr>
            <p:cNvPr id="8" name="矩形: 圆角 7">
              <a:extLst>
                <a:ext uri="{FF2B5EF4-FFF2-40B4-BE49-F238E27FC236}">
                  <a16:creationId xmlns:a16="http://schemas.microsoft.com/office/drawing/2014/main" id="{B2E6F996-B125-43A3-A5AF-E0E75C6C716F}"/>
                </a:ext>
              </a:extLst>
            </p:cNvPr>
            <p:cNvSpPr/>
            <p:nvPr/>
          </p:nvSpPr>
          <p:spPr>
            <a:xfrm>
              <a:off x="461736" y="336783"/>
              <a:ext cx="11260364" cy="6066967"/>
            </a:xfrm>
            <a:prstGeom prst="roundRect">
              <a:avLst>
                <a:gd name="adj" fmla="val 1595"/>
              </a:avLst>
            </a:prstGeom>
            <a:solidFill>
              <a:schemeClr val="bg1"/>
            </a:solidFill>
            <a:ln>
              <a:noFill/>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圆角 8">
              <a:extLst>
                <a:ext uri="{FF2B5EF4-FFF2-40B4-BE49-F238E27FC236}">
                  <a16:creationId xmlns:a16="http://schemas.microsoft.com/office/drawing/2014/main" id="{1E9BDDCD-6382-459D-958F-775801A6FA9E}"/>
                </a:ext>
              </a:extLst>
            </p:cNvPr>
            <p:cNvSpPr/>
            <p:nvPr/>
          </p:nvSpPr>
          <p:spPr>
            <a:xfrm>
              <a:off x="798286" y="624115"/>
              <a:ext cx="10580913" cy="5471886"/>
            </a:xfrm>
            <a:prstGeom prst="roundRect">
              <a:avLst>
                <a:gd name="adj" fmla="val 1595"/>
              </a:avLst>
            </a:prstGeom>
            <a:noFill/>
            <a:ln w="15875">
              <a:solidFill>
                <a:schemeClr val="tx1">
                  <a:lumMod val="95000"/>
                  <a:lumOff val="5000"/>
                </a:schemeClr>
              </a:solidFill>
              <a:prstDash val="dash"/>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13" name="图片 12">
            <a:extLst>
              <a:ext uri="{FF2B5EF4-FFF2-40B4-BE49-F238E27FC236}">
                <a16:creationId xmlns:a16="http://schemas.microsoft.com/office/drawing/2014/main" id="{88479DFB-F5AE-43B6-9ECC-7725300D62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955562" y="788456"/>
            <a:ext cx="538163" cy="404813"/>
          </a:xfrm>
          <a:prstGeom prst="rect">
            <a:avLst/>
          </a:prstGeom>
        </p:spPr>
      </p:pic>
      <p:pic>
        <p:nvPicPr>
          <p:cNvPr id="10" name="图片 9">
            <a:extLst>
              <a:ext uri="{FF2B5EF4-FFF2-40B4-BE49-F238E27FC236}">
                <a16:creationId xmlns:a16="http://schemas.microsoft.com/office/drawing/2014/main" id="{7D1D8E12-8A48-08DA-6EC7-85B80F5043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27050" y="1124244"/>
            <a:ext cx="9498119" cy="4625386"/>
          </a:xfrm>
          <a:prstGeom prst="rect">
            <a:avLst/>
          </a:prstGeom>
        </p:spPr>
      </p:pic>
    </p:spTree>
    <p:extLst>
      <p:ext uri="{BB962C8B-B14F-4D97-AF65-F5344CB8AC3E}">
        <p14:creationId xmlns:p14="http://schemas.microsoft.com/office/powerpoint/2010/main" val="3123291597"/>
      </p:ext>
    </p:extLst>
  </p:cSld>
  <p:clrMapOvr>
    <a:masterClrMapping/>
  </p:clrMapOvr>
  <mc:AlternateContent xmlns:mc="http://schemas.openxmlformats.org/markup-compatibility/2006">
    <mc:Choice xmlns:p14="http://schemas.microsoft.com/office/powerpoint/2010/main" Requires="p14">
      <p:transition spd="slow" p14:dur="175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75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750"/>
                                        <p:tgtEl>
                                          <p:spTgt spid="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750"/>
                                        <p:tgtEl>
                                          <p:spTgt spid="5"/>
                                        </p:tgtEl>
                                      </p:cBhvr>
                                    </p:animEffect>
                                  </p:childTnLst>
                                </p:cTn>
                              </p:par>
                            </p:childTnLst>
                          </p:cTn>
                        </p:par>
                        <p:par>
                          <p:cTn id="14" fill="hold">
                            <p:stCondLst>
                              <p:cond delay="750"/>
                            </p:stCondLst>
                            <p:childTnLst>
                              <p:par>
                                <p:cTn id="15" presetID="53" presetClass="entr" presetSubtype="16"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750" fill="hold"/>
                                        <p:tgtEl>
                                          <p:spTgt spid="7"/>
                                        </p:tgtEl>
                                        <p:attrNameLst>
                                          <p:attrName>ppt_w</p:attrName>
                                        </p:attrNameLst>
                                      </p:cBhvr>
                                      <p:tavLst>
                                        <p:tav tm="0">
                                          <p:val>
                                            <p:fltVal val="0"/>
                                          </p:val>
                                        </p:tav>
                                        <p:tav tm="100000">
                                          <p:val>
                                            <p:strVal val="#ppt_w"/>
                                          </p:val>
                                        </p:tav>
                                      </p:tavLst>
                                    </p:anim>
                                    <p:anim calcmode="lin" valueType="num">
                                      <p:cBhvr>
                                        <p:cTn id="18" dur="750" fill="hold"/>
                                        <p:tgtEl>
                                          <p:spTgt spid="7"/>
                                        </p:tgtEl>
                                        <p:attrNameLst>
                                          <p:attrName>ppt_h</p:attrName>
                                        </p:attrNameLst>
                                      </p:cBhvr>
                                      <p:tavLst>
                                        <p:tav tm="0">
                                          <p:val>
                                            <p:fltVal val="0"/>
                                          </p:val>
                                        </p:tav>
                                        <p:tav tm="100000">
                                          <p:val>
                                            <p:strVal val="#ppt_h"/>
                                          </p:val>
                                        </p:tav>
                                      </p:tavLst>
                                    </p:anim>
                                    <p:animEffect transition="in" filter="fade">
                                      <p:cBhvr>
                                        <p:cTn id="19" dur="750"/>
                                        <p:tgtEl>
                                          <p:spTgt spid="7"/>
                                        </p:tgtEl>
                                      </p:cBhvr>
                                    </p:animEffect>
                                  </p:childTnLst>
                                </p:cTn>
                              </p:par>
                            </p:childTnLst>
                          </p:cTn>
                        </p:par>
                        <p:par>
                          <p:cTn id="20" fill="hold">
                            <p:stCondLst>
                              <p:cond delay="1500"/>
                            </p:stCondLst>
                            <p:childTnLst>
                              <p:par>
                                <p:cTn id="21" presetID="22" presetClass="entr" presetSubtype="4"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4B1F3059-1C5D-4027-A664-6197D573F006}"/>
              </a:ext>
            </a:extLst>
          </p:cNvPr>
          <p:cNvSpPr/>
          <p:nvPr/>
        </p:nvSpPr>
        <p:spPr>
          <a:xfrm>
            <a:off x="-12700" y="-12700"/>
            <a:ext cx="3505200" cy="6883400"/>
          </a:xfrm>
          <a:custGeom>
            <a:avLst/>
            <a:gdLst>
              <a:gd name="connsiteX0" fmla="*/ 12700 w 3505200"/>
              <a:gd name="connsiteY0" fmla="*/ 12700 h 6883400"/>
              <a:gd name="connsiteX1" fmla="*/ 3505200 w 3505200"/>
              <a:gd name="connsiteY1" fmla="*/ 0 h 6883400"/>
              <a:gd name="connsiteX2" fmla="*/ 1663700 w 3505200"/>
              <a:gd name="connsiteY2" fmla="*/ 6883400 h 6883400"/>
              <a:gd name="connsiteX3" fmla="*/ 0 w 3505200"/>
              <a:gd name="connsiteY3" fmla="*/ 6883400 h 6883400"/>
              <a:gd name="connsiteX4" fmla="*/ 12700 w 35052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5200" h="6883400">
                <a:moveTo>
                  <a:pt x="12700" y="12700"/>
                </a:moveTo>
                <a:lnTo>
                  <a:pt x="3505200" y="0"/>
                </a:lnTo>
                <a:lnTo>
                  <a:pt x="1663700" y="6883400"/>
                </a:lnTo>
                <a:lnTo>
                  <a:pt x="0" y="6883400"/>
                </a:lnTo>
                <a:cubicBezTo>
                  <a:pt x="4233" y="4593167"/>
                  <a:pt x="8467" y="2302933"/>
                  <a:pt x="12700" y="12700"/>
                </a:cubicBez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
            <a:extLst>
              <a:ext uri="{FF2B5EF4-FFF2-40B4-BE49-F238E27FC236}">
                <a16:creationId xmlns:a16="http://schemas.microsoft.com/office/drawing/2014/main" id="{D71ECB3D-DFC8-48C2-8F5A-2F57B29A057A}"/>
              </a:ext>
            </a:extLst>
          </p:cNvPr>
          <p:cNvSpPr/>
          <p:nvPr/>
        </p:nvSpPr>
        <p:spPr>
          <a:xfrm>
            <a:off x="1651000" y="-25400"/>
            <a:ext cx="10071100" cy="6908800"/>
          </a:xfrm>
          <a:custGeom>
            <a:avLst/>
            <a:gdLst>
              <a:gd name="connsiteX0" fmla="*/ 1828800 w 10071100"/>
              <a:gd name="connsiteY0" fmla="*/ 0 h 6908800"/>
              <a:gd name="connsiteX1" fmla="*/ 0 w 10071100"/>
              <a:gd name="connsiteY1" fmla="*/ 6908800 h 6908800"/>
              <a:gd name="connsiteX2" fmla="*/ 10071100 w 10071100"/>
              <a:gd name="connsiteY2" fmla="*/ 6896100 h 6908800"/>
              <a:gd name="connsiteX3" fmla="*/ 6083300 w 10071100"/>
              <a:gd name="connsiteY3" fmla="*/ 25400 h 6908800"/>
              <a:gd name="connsiteX4" fmla="*/ 1828800 w 10071100"/>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1100" h="6908800">
                <a:moveTo>
                  <a:pt x="1828800" y="0"/>
                </a:moveTo>
                <a:lnTo>
                  <a:pt x="0" y="6908800"/>
                </a:lnTo>
                <a:lnTo>
                  <a:pt x="10071100" y="6896100"/>
                </a:lnTo>
                <a:lnTo>
                  <a:pt x="6083300" y="25400"/>
                </a:lnTo>
                <a:lnTo>
                  <a:pt x="1828800" y="0"/>
                </a:lnTo>
                <a:close/>
              </a:path>
            </a:pathLst>
          </a:custGeom>
          <a:solidFill>
            <a:srgbClr val="F6B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任意多边形: 形状 5">
            <a:extLst>
              <a:ext uri="{FF2B5EF4-FFF2-40B4-BE49-F238E27FC236}">
                <a16:creationId xmlns:a16="http://schemas.microsoft.com/office/drawing/2014/main" id="{308E788A-80AE-44B3-A0C3-815597C500CB}"/>
              </a:ext>
            </a:extLst>
          </p:cNvPr>
          <p:cNvSpPr/>
          <p:nvPr/>
        </p:nvSpPr>
        <p:spPr>
          <a:xfrm>
            <a:off x="7737475" y="-12700"/>
            <a:ext cx="4467225" cy="6899275"/>
          </a:xfrm>
          <a:custGeom>
            <a:avLst/>
            <a:gdLst>
              <a:gd name="connsiteX0" fmla="*/ 0 w 4457700"/>
              <a:gd name="connsiteY0" fmla="*/ 0 h 6896100"/>
              <a:gd name="connsiteX1" fmla="*/ 4457700 w 4457700"/>
              <a:gd name="connsiteY1" fmla="*/ 12700 h 6896100"/>
              <a:gd name="connsiteX2" fmla="*/ 4457700 w 4457700"/>
              <a:gd name="connsiteY2" fmla="*/ 6896100 h 6896100"/>
              <a:gd name="connsiteX3" fmla="*/ 4000500 w 4457700"/>
              <a:gd name="connsiteY3" fmla="*/ 6883400 h 6896100"/>
              <a:gd name="connsiteX4" fmla="*/ 0 w 4457700"/>
              <a:gd name="connsiteY4" fmla="*/ 0 h 6896100"/>
              <a:gd name="connsiteX0" fmla="*/ 0 w 4457700"/>
              <a:gd name="connsiteY0" fmla="*/ 0 h 6911975"/>
              <a:gd name="connsiteX1" fmla="*/ 4457700 w 4457700"/>
              <a:gd name="connsiteY1" fmla="*/ 12700 h 6911975"/>
              <a:gd name="connsiteX2" fmla="*/ 4457700 w 4457700"/>
              <a:gd name="connsiteY2" fmla="*/ 6896100 h 6911975"/>
              <a:gd name="connsiteX3" fmla="*/ 3981450 w 4457700"/>
              <a:gd name="connsiteY3" fmla="*/ 6911975 h 6911975"/>
              <a:gd name="connsiteX4" fmla="*/ 0 w 4457700"/>
              <a:gd name="connsiteY4" fmla="*/ 0 h 6911975"/>
              <a:gd name="connsiteX0" fmla="*/ 0 w 4448175"/>
              <a:gd name="connsiteY0" fmla="*/ 34925 h 6899275"/>
              <a:gd name="connsiteX1" fmla="*/ 4448175 w 4448175"/>
              <a:gd name="connsiteY1" fmla="*/ 0 h 6899275"/>
              <a:gd name="connsiteX2" fmla="*/ 4448175 w 4448175"/>
              <a:gd name="connsiteY2" fmla="*/ 6883400 h 6899275"/>
              <a:gd name="connsiteX3" fmla="*/ 3971925 w 4448175"/>
              <a:gd name="connsiteY3" fmla="*/ 6899275 h 6899275"/>
              <a:gd name="connsiteX4" fmla="*/ 0 w 4448175"/>
              <a:gd name="connsiteY4" fmla="*/ 34925 h 6899275"/>
              <a:gd name="connsiteX0" fmla="*/ 0 w 4467225"/>
              <a:gd name="connsiteY0" fmla="*/ 6350 h 6899275"/>
              <a:gd name="connsiteX1" fmla="*/ 4467225 w 4467225"/>
              <a:gd name="connsiteY1" fmla="*/ 0 h 6899275"/>
              <a:gd name="connsiteX2" fmla="*/ 4467225 w 4467225"/>
              <a:gd name="connsiteY2" fmla="*/ 6883400 h 6899275"/>
              <a:gd name="connsiteX3" fmla="*/ 3990975 w 4467225"/>
              <a:gd name="connsiteY3" fmla="*/ 6899275 h 6899275"/>
              <a:gd name="connsiteX4" fmla="*/ 0 w 4467225"/>
              <a:gd name="connsiteY4" fmla="*/ 6350 h 689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7225" h="6899275">
                <a:moveTo>
                  <a:pt x="0" y="6350"/>
                </a:moveTo>
                <a:lnTo>
                  <a:pt x="4467225" y="0"/>
                </a:lnTo>
                <a:lnTo>
                  <a:pt x="4467225" y="6883400"/>
                </a:lnTo>
                <a:lnTo>
                  <a:pt x="3990975" y="6899275"/>
                </a:lnTo>
                <a:lnTo>
                  <a:pt x="0" y="6350"/>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6">
            <a:extLst>
              <a:ext uri="{FF2B5EF4-FFF2-40B4-BE49-F238E27FC236}">
                <a16:creationId xmlns:a16="http://schemas.microsoft.com/office/drawing/2014/main" id="{D7613381-F828-4CF3-8E77-C82AFD27146E}"/>
              </a:ext>
            </a:extLst>
          </p:cNvPr>
          <p:cNvGrpSpPr/>
          <p:nvPr/>
        </p:nvGrpSpPr>
        <p:grpSpPr>
          <a:xfrm>
            <a:off x="461736" y="336783"/>
            <a:ext cx="11260364" cy="6066967"/>
            <a:chOff x="461736" y="336783"/>
            <a:chExt cx="11260364" cy="6066967"/>
          </a:xfrm>
        </p:grpSpPr>
        <p:sp>
          <p:nvSpPr>
            <p:cNvPr id="8" name="矩形: 圆角 7">
              <a:extLst>
                <a:ext uri="{FF2B5EF4-FFF2-40B4-BE49-F238E27FC236}">
                  <a16:creationId xmlns:a16="http://schemas.microsoft.com/office/drawing/2014/main" id="{B2E6F996-B125-43A3-A5AF-E0E75C6C716F}"/>
                </a:ext>
              </a:extLst>
            </p:cNvPr>
            <p:cNvSpPr/>
            <p:nvPr/>
          </p:nvSpPr>
          <p:spPr>
            <a:xfrm>
              <a:off x="461736" y="336783"/>
              <a:ext cx="11260364" cy="6066967"/>
            </a:xfrm>
            <a:prstGeom prst="roundRect">
              <a:avLst>
                <a:gd name="adj" fmla="val 1595"/>
              </a:avLst>
            </a:prstGeom>
            <a:solidFill>
              <a:schemeClr val="bg1"/>
            </a:solidFill>
            <a:ln>
              <a:noFill/>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圆角 8">
              <a:extLst>
                <a:ext uri="{FF2B5EF4-FFF2-40B4-BE49-F238E27FC236}">
                  <a16:creationId xmlns:a16="http://schemas.microsoft.com/office/drawing/2014/main" id="{1E9BDDCD-6382-459D-958F-775801A6FA9E}"/>
                </a:ext>
              </a:extLst>
            </p:cNvPr>
            <p:cNvSpPr/>
            <p:nvPr/>
          </p:nvSpPr>
          <p:spPr>
            <a:xfrm>
              <a:off x="798286" y="624115"/>
              <a:ext cx="10580913" cy="5471886"/>
            </a:xfrm>
            <a:prstGeom prst="roundRect">
              <a:avLst>
                <a:gd name="adj" fmla="val 1595"/>
              </a:avLst>
            </a:prstGeom>
            <a:noFill/>
            <a:ln w="15875">
              <a:solidFill>
                <a:schemeClr val="tx1">
                  <a:lumMod val="95000"/>
                  <a:lumOff val="5000"/>
                </a:schemeClr>
              </a:solidFill>
              <a:prstDash val="dash"/>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13" name="图片 12">
            <a:extLst>
              <a:ext uri="{FF2B5EF4-FFF2-40B4-BE49-F238E27FC236}">
                <a16:creationId xmlns:a16="http://schemas.microsoft.com/office/drawing/2014/main" id="{88479DFB-F5AE-43B6-9ECC-7725300D62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955562" y="788456"/>
            <a:ext cx="538163" cy="404813"/>
          </a:xfrm>
          <a:prstGeom prst="rect">
            <a:avLst/>
          </a:prstGeom>
        </p:spPr>
      </p:pic>
      <p:pic>
        <p:nvPicPr>
          <p:cNvPr id="3" name="图片 2">
            <a:extLst>
              <a:ext uri="{FF2B5EF4-FFF2-40B4-BE49-F238E27FC236}">
                <a16:creationId xmlns:a16="http://schemas.microsoft.com/office/drawing/2014/main" id="{2A2D5D1B-C1F1-8D12-DD8C-B5F025FBD4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01486" y="1186320"/>
            <a:ext cx="8800783" cy="4501234"/>
          </a:xfrm>
          <a:prstGeom prst="rect">
            <a:avLst/>
          </a:prstGeom>
        </p:spPr>
      </p:pic>
    </p:spTree>
    <p:extLst>
      <p:ext uri="{BB962C8B-B14F-4D97-AF65-F5344CB8AC3E}">
        <p14:creationId xmlns:p14="http://schemas.microsoft.com/office/powerpoint/2010/main" val="3520640285"/>
      </p:ext>
    </p:extLst>
  </p:cSld>
  <p:clrMapOvr>
    <a:masterClrMapping/>
  </p:clrMapOvr>
  <mc:AlternateContent xmlns:mc="http://schemas.openxmlformats.org/markup-compatibility/2006">
    <mc:Choice xmlns:p14="http://schemas.microsoft.com/office/powerpoint/2010/main" Requires="p14">
      <p:transition spd="slow" p14:dur="175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75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750"/>
                                        <p:tgtEl>
                                          <p:spTgt spid="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750"/>
                                        <p:tgtEl>
                                          <p:spTgt spid="5"/>
                                        </p:tgtEl>
                                      </p:cBhvr>
                                    </p:animEffect>
                                  </p:childTnLst>
                                </p:cTn>
                              </p:par>
                            </p:childTnLst>
                          </p:cTn>
                        </p:par>
                        <p:par>
                          <p:cTn id="14" fill="hold">
                            <p:stCondLst>
                              <p:cond delay="750"/>
                            </p:stCondLst>
                            <p:childTnLst>
                              <p:par>
                                <p:cTn id="15" presetID="53" presetClass="entr" presetSubtype="16"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750" fill="hold"/>
                                        <p:tgtEl>
                                          <p:spTgt spid="7"/>
                                        </p:tgtEl>
                                        <p:attrNameLst>
                                          <p:attrName>ppt_w</p:attrName>
                                        </p:attrNameLst>
                                      </p:cBhvr>
                                      <p:tavLst>
                                        <p:tav tm="0">
                                          <p:val>
                                            <p:fltVal val="0"/>
                                          </p:val>
                                        </p:tav>
                                        <p:tav tm="100000">
                                          <p:val>
                                            <p:strVal val="#ppt_w"/>
                                          </p:val>
                                        </p:tav>
                                      </p:tavLst>
                                    </p:anim>
                                    <p:anim calcmode="lin" valueType="num">
                                      <p:cBhvr>
                                        <p:cTn id="18" dur="750" fill="hold"/>
                                        <p:tgtEl>
                                          <p:spTgt spid="7"/>
                                        </p:tgtEl>
                                        <p:attrNameLst>
                                          <p:attrName>ppt_h</p:attrName>
                                        </p:attrNameLst>
                                      </p:cBhvr>
                                      <p:tavLst>
                                        <p:tav tm="0">
                                          <p:val>
                                            <p:fltVal val="0"/>
                                          </p:val>
                                        </p:tav>
                                        <p:tav tm="100000">
                                          <p:val>
                                            <p:strVal val="#ppt_h"/>
                                          </p:val>
                                        </p:tav>
                                      </p:tavLst>
                                    </p:anim>
                                    <p:animEffect transition="in" filter="fade">
                                      <p:cBhvr>
                                        <p:cTn id="19" dur="750"/>
                                        <p:tgtEl>
                                          <p:spTgt spid="7"/>
                                        </p:tgtEl>
                                      </p:cBhvr>
                                    </p:animEffect>
                                  </p:childTnLst>
                                </p:cTn>
                              </p:par>
                            </p:childTnLst>
                          </p:cTn>
                        </p:par>
                        <p:par>
                          <p:cTn id="20" fill="hold">
                            <p:stCondLst>
                              <p:cond delay="1500"/>
                            </p:stCondLst>
                            <p:childTnLst>
                              <p:par>
                                <p:cTn id="21" presetID="22" presetClass="entr" presetSubtype="4"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883A8C68-9946-42C7-82C9-2FE0DAE61D4A}"/>
              </a:ext>
            </a:extLst>
          </p:cNvPr>
          <p:cNvSpPr/>
          <p:nvPr/>
        </p:nvSpPr>
        <p:spPr>
          <a:xfrm>
            <a:off x="-12700" y="-12700"/>
            <a:ext cx="3505200" cy="6883400"/>
          </a:xfrm>
          <a:custGeom>
            <a:avLst/>
            <a:gdLst>
              <a:gd name="connsiteX0" fmla="*/ 12700 w 3505200"/>
              <a:gd name="connsiteY0" fmla="*/ 12700 h 6883400"/>
              <a:gd name="connsiteX1" fmla="*/ 3505200 w 3505200"/>
              <a:gd name="connsiteY1" fmla="*/ 0 h 6883400"/>
              <a:gd name="connsiteX2" fmla="*/ 1663700 w 3505200"/>
              <a:gd name="connsiteY2" fmla="*/ 6883400 h 6883400"/>
              <a:gd name="connsiteX3" fmla="*/ 0 w 3505200"/>
              <a:gd name="connsiteY3" fmla="*/ 6883400 h 6883400"/>
              <a:gd name="connsiteX4" fmla="*/ 12700 w 35052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5200" h="6883400">
                <a:moveTo>
                  <a:pt x="12700" y="12700"/>
                </a:moveTo>
                <a:lnTo>
                  <a:pt x="3505200" y="0"/>
                </a:lnTo>
                <a:lnTo>
                  <a:pt x="1663700" y="6883400"/>
                </a:lnTo>
                <a:lnTo>
                  <a:pt x="0" y="6883400"/>
                </a:lnTo>
                <a:cubicBezTo>
                  <a:pt x="4233" y="4593167"/>
                  <a:pt x="8467" y="2302933"/>
                  <a:pt x="12700" y="12700"/>
                </a:cubicBez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
            <a:extLst>
              <a:ext uri="{FF2B5EF4-FFF2-40B4-BE49-F238E27FC236}">
                <a16:creationId xmlns:a16="http://schemas.microsoft.com/office/drawing/2014/main" id="{9185846E-F018-4B65-83BD-B7847A836BAE}"/>
              </a:ext>
            </a:extLst>
          </p:cNvPr>
          <p:cNvSpPr/>
          <p:nvPr/>
        </p:nvSpPr>
        <p:spPr>
          <a:xfrm>
            <a:off x="1651000" y="-25400"/>
            <a:ext cx="10071100" cy="6908800"/>
          </a:xfrm>
          <a:custGeom>
            <a:avLst/>
            <a:gdLst>
              <a:gd name="connsiteX0" fmla="*/ 1828800 w 10071100"/>
              <a:gd name="connsiteY0" fmla="*/ 0 h 6908800"/>
              <a:gd name="connsiteX1" fmla="*/ 0 w 10071100"/>
              <a:gd name="connsiteY1" fmla="*/ 6908800 h 6908800"/>
              <a:gd name="connsiteX2" fmla="*/ 10071100 w 10071100"/>
              <a:gd name="connsiteY2" fmla="*/ 6896100 h 6908800"/>
              <a:gd name="connsiteX3" fmla="*/ 6083300 w 10071100"/>
              <a:gd name="connsiteY3" fmla="*/ 25400 h 6908800"/>
              <a:gd name="connsiteX4" fmla="*/ 1828800 w 10071100"/>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1100" h="6908800">
                <a:moveTo>
                  <a:pt x="1828800" y="0"/>
                </a:moveTo>
                <a:lnTo>
                  <a:pt x="0" y="6908800"/>
                </a:lnTo>
                <a:lnTo>
                  <a:pt x="10071100" y="6896100"/>
                </a:lnTo>
                <a:lnTo>
                  <a:pt x="6083300" y="25400"/>
                </a:lnTo>
                <a:lnTo>
                  <a:pt x="1828800" y="0"/>
                </a:lnTo>
                <a:close/>
              </a:path>
            </a:pathLst>
          </a:custGeom>
          <a:solidFill>
            <a:srgbClr val="F6B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任意多边形: 形状 5">
            <a:extLst>
              <a:ext uri="{FF2B5EF4-FFF2-40B4-BE49-F238E27FC236}">
                <a16:creationId xmlns:a16="http://schemas.microsoft.com/office/drawing/2014/main" id="{553BEBF0-52F3-42F9-B2DD-A4A8BFADBC4A}"/>
              </a:ext>
            </a:extLst>
          </p:cNvPr>
          <p:cNvSpPr/>
          <p:nvPr/>
        </p:nvSpPr>
        <p:spPr>
          <a:xfrm>
            <a:off x="7737475" y="-12700"/>
            <a:ext cx="4467225" cy="6899275"/>
          </a:xfrm>
          <a:custGeom>
            <a:avLst/>
            <a:gdLst>
              <a:gd name="connsiteX0" fmla="*/ 0 w 4457700"/>
              <a:gd name="connsiteY0" fmla="*/ 0 h 6896100"/>
              <a:gd name="connsiteX1" fmla="*/ 4457700 w 4457700"/>
              <a:gd name="connsiteY1" fmla="*/ 12700 h 6896100"/>
              <a:gd name="connsiteX2" fmla="*/ 4457700 w 4457700"/>
              <a:gd name="connsiteY2" fmla="*/ 6896100 h 6896100"/>
              <a:gd name="connsiteX3" fmla="*/ 4000500 w 4457700"/>
              <a:gd name="connsiteY3" fmla="*/ 6883400 h 6896100"/>
              <a:gd name="connsiteX4" fmla="*/ 0 w 4457700"/>
              <a:gd name="connsiteY4" fmla="*/ 0 h 6896100"/>
              <a:gd name="connsiteX0" fmla="*/ 0 w 4457700"/>
              <a:gd name="connsiteY0" fmla="*/ 0 h 6911975"/>
              <a:gd name="connsiteX1" fmla="*/ 4457700 w 4457700"/>
              <a:gd name="connsiteY1" fmla="*/ 12700 h 6911975"/>
              <a:gd name="connsiteX2" fmla="*/ 4457700 w 4457700"/>
              <a:gd name="connsiteY2" fmla="*/ 6896100 h 6911975"/>
              <a:gd name="connsiteX3" fmla="*/ 3981450 w 4457700"/>
              <a:gd name="connsiteY3" fmla="*/ 6911975 h 6911975"/>
              <a:gd name="connsiteX4" fmla="*/ 0 w 4457700"/>
              <a:gd name="connsiteY4" fmla="*/ 0 h 6911975"/>
              <a:gd name="connsiteX0" fmla="*/ 0 w 4448175"/>
              <a:gd name="connsiteY0" fmla="*/ 34925 h 6899275"/>
              <a:gd name="connsiteX1" fmla="*/ 4448175 w 4448175"/>
              <a:gd name="connsiteY1" fmla="*/ 0 h 6899275"/>
              <a:gd name="connsiteX2" fmla="*/ 4448175 w 4448175"/>
              <a:gd name="connsiteY2" fmla="*/ 6883400 h 6899275"/>
              <a:gd name="connsiteX3" fmla="*/ 3971925 w 4448175"/>
              <a:gd name="connsiteY3" fmla="*/ 6899275 h 6899275"/>
              <a:gd name="connsiteX4" fmla="*/ 0 w 4448175"/>
              <a:gd name="connsiteY4" fmla="*/ 34925 h 6899275"/>
              <a:gd name="connsiteX0" fmla="*/ 0 w 4467225"/>
              <a:gd name="connsiteY0" fmla="*/ 6350 h 6899275"/>
              <a:gd name="connsiteX1" fmla="*/ 4467225 w 4467225"/>
              <a:gd name="connsiteY1" fmla="*/ 0 h 6899275"/>
              <a:gd name="connsiteX2" fmla="*/ 4467225 w 4467225"/>
              <a:gd name="connsiteY2" fmla="*/ 6883400 h 6899275"/>
              <a:gd name="connsiteX3" fmla="*/ 3990975 w 4467225"/>
              <a:gd name="connsiteY3" fmla="*/ 6899275 h 6899275"/>
              <a:gd name="connsiteX4" fmla="*/ 0 w 4467225"/>
              <a:gd name="connsiteY4" fmla="*/ 6350 h 689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7225" h="6899275">
                <a:moveTo>
                  <a:pt x="0" y="6350"/>
                </a:moveTo>
                <a:lnTo>
                  <a:pt x="4467225" y="0"/>
                </a:lnTo>
                <a:lnTo>
                  <a:pt x="4467225" y="6883400"/>
                </a:lnTo>
                <a:lnTo>
                  <a:pt x="3990975" y="6899275"/>
                </a:lnTo>
                <a:lnTo>
                  <a:pt x="0" y="6350"/>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9" name="组合 8">
            <a:extLst>
              <a:ext uri="{FF2B5EF4-FFF2-40B4-BE49-F238E27FC236}">
                <a16:creationId xmlns:a16="http://schemas.microsoft.com/office/drawing/2014/main" id="{30161D24-99E6-4E77-AC4C-21120F89774A}"/>
              </a:ext>
            </a:extLst>
          </p:cNvPr>
          <p:cNvGrpSpPr/>
          <p:nvPr/>
        </p:nvGrpSpPr>
        <p:grpSpPr>
          <a:xfrm>
            <a:off x="461736" y="336783"/>
            <a:ext cx="11260364" cy="6066967"/>
            <a:chOff x="461736" y="336783"/>
            <a:chExt cx="11260364" cy="6066967"/>
          </a:xfrm>
        </p:grpSpPr>
        <p:sp>
          <p:nvSpPr>
            <p:cNvPr id="7" name="矩形: 圆角 6">
              <a:extLst>
                <a:ext uri="{FF2B5EF4-FFF2-40B4-BE49-F238E27FC236}">
                  <a16:creationId xmlns:a16="http://schemas.microsoft.com/office/drawing/2014/main" id="{BB0B2146-8135-4C64-811B-E3B1DD2C9D5A}"/>
                </a:ext>
              </a:extLst>
            </p:cNvPr>
            <p:cNvSpPr/>
            <p:nvPr/>
          </p:nvSpPr>
          <p:spPr>
            <a:xfrm>
              <a:off x="461736" y="336783"/>
              <a:ext cx="11260364" cy="6066967"/>
            </a:xfrm>
            <a:prstGeom prst="roundRect">
              <a:avLst>
                <a:gd name="adj" fmla="val 1595"/>
              </a:avLst>
            </a:prstGeom>
            <a:solidFill>
              <a:schemeClr val="bg1"/>
            </a:solidFill>
            <a:ln>
              <a:noFill/>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圆角 7">
              <a:extLst>
                <a:ext uri="{FF2B5EF4-FFF2-40B4-BE49-F238E27FC236}">
                  <a16:creationId xmlns:a16="http://schemas.microsoft.com/office/drawing/2014/main" id="{974EE83A-4580-4206-AE77-EBC9FA596595}"/>
                </a:ext>
              </a:extLst>
            </p:cNvPr>
            <p:cNvSpPr/>
            <p:nvPr/>
          </p:nvSpPr>
          <p:spPr>
            <a:xfrm>
              <a:off x="798286" y="624115"/>
              <a:ext cx="10580913" cy="5471886"/>
            </a:xfrm>
            <a:prstGeom prst="roundRect">
              <a:avLst>
                <a:gd name="adj" fmla="val 1595"/>
              </a:avLst>
            </a:prstGeom>
            <a:noFill/>
            <a:ln w="15875">
              <a:solidFill>
                <a:schemeClr val="tx1">
                  <a:lumMod val="95000"/>
                  <a:lumOff val="5000"/>
                </a:schemeClr>
              </a:solidFill>
              <a:prstDash val="dash"/>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0" name="矩形 9">
            <a:extLst>
              <a:ext uri="{FF2B5EF4-FFF2-40B4-BE49-F238E27FC236}">
                <a16:creationId xmlns:a16="http://schemas.microsoft.com/office/drawing/2014/main" id="{A6A7E688-13E2-4093-8903-EFE22618146C}"/>
              </a:ext>
            </a:extLst>
          </p:cNvPr>
          <p:cNvSpPr/>
          <p:nvPr/>
        </p:nvSpPr>
        <p:spPr>
          <a:xfrm>
            <a:off x="4151941" y="2044977"/>
            <a:ext cx="3753642" cy="584776"/>
          </a:xfrm>
          <a:prstGeom prst="rect">
            <a:avLst/>
          </a:prstGeom>
          <a:solidFill>
            <a:schemeClr val="bg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lumMod val="95000"/>
                    <a:lumOff val="5000"/>
                  </a:schemeClr>
                </a:solidFill>
                <a:cs typeface="+mn-ea"/>
                <a:sym typeface="+mn-lt"/>
              </a:rPr>
              <a:t>PART 3</a:t>
            </a:r>
            <a:endParaRPr lang="zh-CN" altLang="en-US" sz="2800" dirty="0">
              <a:solidFill>
                <a:schemeClr val="tx1">
                  <a:lumMod val="95000"/>
                  <a:lumOff val="5000"/>
                </a:schemeClr>
              </a:solidFill>
              <a:cs typeface="+mn-ea"/>
              <a:sym typeface="+mn-lt"/>
            </a:endParaRPr>
          </a:p>
        </p:txBody>
      </p:sp>
      <p:pic>
        <p:nvPicPr>
          <p:cNvPr id="11" name="图片 10">
            <a:extLst>
              <a:ext uri="{FF2B5EF4-FFF2-40B4-BE49-F238E27FC236}">
                <a16:creationId xmlns:a16="http://schemas.microsoft.com/office/drawing/2014/main" id="{3FC23526-3398-484D-A292-DD4EB7FCEB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1943" y="3507169"/>
            <a:ext cx="1019144" cy="1019144"/>
          </a:xfrm>
          <a:prstGeom prst="rect">
            <a:avLst/>
          </a:prstGeom>
        </p:spPr>
      </p:pic>
      <p:pic>
        <p:nvPicPr>
          <p:cNvPr id="12" name="图片 11">
            <a:extLst>
              <a:ext uri="{FF2B5EF4-FFF2-40B4-BE49-F238E27FC236}">
                <a16:creationId xmlns:a16="http://schemas.microsoft.com/office/drawing/2014/main" id="{762D5342-5F06-4A2E-BEFD-70028AAD6D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1345" y="2566652"/>
            <a:ext cx="1862082" cy="931041"/>
          </a:xfrm>
          <a:prstGeom prst="rect">
            <a:avLst/>
          </a:prstGeom>
        </p:spPr>
      </p:pic>
      <p:pic>
        <p:nvPicPr>
          <p:cNvPr id="13" name="图片 12">
            <a:extLst>
              <a:ext uri="{FF2B5EF4-FFF2-40B4-BE49-F238E27FC236}">
                <a16:creationId xmlns:a16="http://schemas.microsoft.com/office/drawing/2014/main" id="{90B3A3E0-4DD2-49D9-993E-0D71C34899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33143" y="4951705"/>
            <a:ext cx="1150877" cy="863158"/>
          </a:xfrm>
          <a:prstGeom prst="rect">
            <a:avLst/>
          </a:prstGeom>
        </p:spPr>
      </p:pic>
      <p:pic>
        <p:nvPicPr>
          <p:cNvPr id="14" name="图片 13">
            <a:extLst>
              <a:ext uri="{FF2B5EF4-FFF2-40B4-BE49-F238E27FC236}">
                <a16:creationId xmlns:a16="http://schemas.microsoft.com/office/drawing/2014/main" id="{D82E8421-DD3A-4801-835C-5BF8E3B14E8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54254" y="3355752"/>
            <a:ext cx="1152946" cy="1537261"/>
          </a:xfrm>
          <a:prstGeom prst="rect">
            <a:avLst/>
          </a:prstGeom>
        </p:spPr>
      </p:pic>
      <p:pic>
        <p:nvPicPr>
          <p:cNvPr id="15" name="图片 14">
            <a:extLst>
              <a:ext uri="{FF2B5EF4-FFF2-40B4-BE49-F238E27FC236}">
                <a16:creationId xmlns:a16="http://schemas.microsoft.com/office/drawing/2014/main" id="{5A509783-4741-42FF-A02C-D61E6CC5CB9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572" y="5127226"/>
            <a:ext cx="1884161" cy="1256107"/>
          </a:xfrm>
          <a:prstGeom prst="rect">
            <a:avLst/>
          </a:prstGeom>
        </p:spPr>
      </p:pic>
      <p:pic>
        <p:nvPicPr>
          <p:cNvPr id="16" name="图片 15">
            <a:extLst>
              <a:ext uri="{FF2B5EF4-FFF2-40B4-BE49-F238E27FC236}">
                <a16:creationId xmlns:a16="http://schemas.microsoft.com/office/drawing/2014/main" id="{7DE54687-8D94-4961-A142-C46AC2975FA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097469" y="4932512"/>
            <a:ext cx="1221361" cy="1221361"/>
          </a:xfrm>
          <a:prstGeom prst="rect">
            <a:avLst/>
          </a:prstGeom>
        </p:spPr>
      </p:pic>
      <p:pic>
        <p:nvPicPr>
          <p:cNvPr id="17" name="图片 16">
            <a:extLst>
              <a:ext uri="{FF2B5EF4-FFF2-40B4-BE49-F238E27FC236}">
                <a16:creationId xmlns:a16="http://schemas.microsoft.com/office/drawing/2014/main" id="{7979AE8E-CED1-4EFE-9AA2-DBAFBFEFF35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68260" y="517842"/>
            <a:ext cx="1123950" cy="1123950"/>
          </a:xfrm>
          <a:prstGeom prst="rect">
            <a:avLst/>
          </a:prstGeom>
        </p:spPr>
      </p:pic>
      <p:pic>
        <p:nvPicPr>
          <p:cNvPr id="18" name="图片 17">
            <a:extLst>
              <a:ext uri="{FF2B5EF4-FFF2-40B4-BE49-F238E27FC236}">
                <a16:creationId xmlns:a16="http://schemas.microsoft.com/office/drawing/2014/main" id="{24DC986A-8D08-447C-9ED1-EC89D9C12FB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905583" y="1645093"/>
            <a:ext cx="1169552" cy="584776"/>
          </a:xfrm>
          <a:prstGeom prst="rect">
            <a:avLst/>
          </a:prstGeom>
        </p:spPr>
      </p:pic>
      <p:sp>
        <p:nvSpPr>
          <p:cNvPr id="19" name="矩形 18">
            <a:extLst>
              <a:ext uri="{FF2B5EF4-FFF2-40B4-BE49-F238E27FC236}">
                <a16:creationId xmlns:a16="http://schemas.microsoft.com/office/drawing/2014/main" id="{E46D8195-7D21-4528-91A1-30052AA40FDB}"/>
              </a:ext>
            </a:extLst>
          </p:cNvPr>
          <p:cNvSpPr/>
          <p:nvPr/>
        </p:nvSpPr>
        <p:spPr>
          <a:xfrm>
            <a:off x="2310348" y="3199420"/>
            <a:ext cx="7571303" cy="1200329"/>
          </a:xfrm>
          <a:prstGeom prst="rect">
            <a:avLst/>
          </a:prstGeom>
        </p:spPr>
        <p:txBody>
          <a:bodyPr wrap="none">
            <a:spAutoFit/>
          </a:bodyPr>
          <a:lstStyle/>
          <a:p>
            <a:pPr lvl="0" fontAlgn="ctr">
              <a:defRPr/>
            </a:pPr>
            <a:r>
              <a:rPr lang="zh-CN" altLang="en-US" sz="7200" b="1" dirty="0">
                <a:solidFill>
                  <a:prstClr val="black"/>
                </a:solidFill>
                <a:cs typeface="+mn-ea"/>
                <a:sym typeface="+mn-lt"/>
              </a:rPr>
              <a:t>需求变更申请报告</a:t>
            </a:r>
            <a:endParaRPr lang="en-US" altLang="zh-CN" sz="7200" b="1" dirty="0">
              <a:solidFill>
                <a:prstClr val="black"/>
              </a:solidFill>
              <a:cs typeface="+mn-ea"/>
              <a:sym typeface="+mn-lt"/>
            </a:endParaRPr>
          </a:p>
        </p:txBody>
      </p:sp>
      <p:sp>
        <p:nvSpPr>
          <p:cNvPr id="22" name="任意多边形: 形状 21">
            <a:extLst>
              <a:ext uri="{FF2B5EF4-FFF2-40B4-BE49-F238E27FC236}">
                <a16:creationId xmlns:a16="http://schemas.microsoft.com/office/drawing/2014/main" id="{A18FAB3A-1DD1-4871-935C-2DBBF58E3C11}"/>
              </a:ext>
            </a:extLst>
          </p:cNvPr>
          <p:cNvSpPr/>
          <p:nvPr/>
        </p:nvSpPr>
        <p:spPr>
          <a:xfrm>
            <a:off x="10261429" y="4264374"/>
            <a:ext cx="526098" cy="485662"/>
          </a:xfrm>
          <a:custGeom>
            <a:avLst/>
            <a:gdLst>
              <a:gd name="connsiteX0" fmla="*/ 1066800 w 1066800"/>
              <a:gd name="connsiteY0" fmla="*/ 0 h 889000"/>
              <a:gd name="connsiteX1" fmla="*/ 1066800 w 1066800"/>
              <a:gd name="connsiteY1" fmla="*/ 889000 h 889000"/>
              <a:gd name="connsiteX2" fmla="*/ 0 w 1066800"/>
              <a:gd name="connsiteY2" fmla="*/ 889000 h 889000"/>
              <a:gd name="connsiteX3" fmla="*/ 647700 w 1066800"/>
              <a:gd name="connsiteY3" fmla="*/ 495300 h 889000"/>
              <a:gd name="connsiteX4" fmla="*/ 0 w 1066800"/>
              <a:gd name="connsiteY4" fmla="*/ 101600 h 889000"/>
              <a:gd name="connsiteX5" fmla="*/ 1041400 w 1066800"/>
              <a:gd name="connsiteY5" fmla="*/ 25400 h 889000"/>
              <a:gd name="connsiteX6" fmla="*/ 1066800 w 1066800"/>
              <a:gd name="connsiteY6" fmla="*/ 0 h 889000"/>
              <a:gd name="connsiteX0" fmla="*/ 1041400 w 1066800"/>
              <a:gd name="connsiteY0" fmla="*/ 0 h 863600"/>
              <a:gd name="connsiteX1" fmla="*/ 1066800 w 1066800"/>
              <a:gd name="connsiteY1" fmla="*/ 863600 h 863600"/>
              <a:gd name="connsiteX2" fmla="*/ 0 w 1066800"/>
              <a:gd name="connsiteY2" fmla="*/ 863600 h 863600"/>
              <a:gd name="connsiteX3" fmla="*/ 647700 w 1066800"/>
              <a:gd name="connsiteY3" fmla="*/ 469900 h 863600"/>
              <a:gd name="connsiteX4" fmla="*/ 0 w 1066800"/>
              <a:gd name="connsiteY4" fmla="*/ 76200 h 863600"/>
              <a:gd name="connsiteX5" fmla="*/ 1041400 w 1066800"/>
              <a:gd name="connsiteY5" fmla="*/ 0 h 863600"/>
              <a:gd name="connsiteX0" fmla="*/ 1081881 w 1081881"/>
              <a:gd name="connsiteY0" fmla="*/ 0 h 868363"/>
              <a:gd name="connsiteX1" fmla="*/ 1066800 w 1081881"/>
              <a:gd name="connsiteY1" fmla="*/ 868363 h 868363"/>
              <a:gd name="connsiteX2" fmla="*/ 0 w 1081881"/>
              <a:gd name="connsiteY2" fmla="*/ 868363 h 868363"/>
              <a:gd name="connsiteX3" fmla="*/ 647700 w 1081881"/>
              <a:gd name="connsiteY3" fmla="*/ 474663 h 868363"/>
              <a:gd name="connsiteX4" fmla="*/ 0 w 1081881"/>
              <a:gd name="connsiteY4" fmla="*/ 80963 h 868363"/>
              <a:gd name="connsiteX5" fmla="*/ 1081881 w 1081881"/>
              <a:gd name="connsiteY5" fmla="*/ 0 h 868363"/>
              <a:gd name="connsiteX0" fmla="*/ 1086643 w 1086643"/>
              <a:gd name="connsiteY0" fmla="*/ 14287 h 882650"/>
              <a:gd name="connsiteX1" fmla="*/ 1071562 w 1086643"/>
              <a:gd name="connsiteY1" fmla="*/ 882650 h 882650"/>
              <a:gd name="connsiteX2" fmla="*/ 4762 w 1086643"/>
              <a:gd name="connsiteY2" fmla="*/ 882650 h 882650"/>
              <a:gd name="connsiteX3" fmla="*/ 652462 w 1086643"/>
              <a:gd name="connsiteY3" fmla="*/ 488950 h 882650"/>
              <a:gd name="connsiteX4" fmla="*/ 0 w 1086643"/>
              <a:gd name="connsiteY4" fmla="*/ 0 h 882650"/>
              <a:gd name="connsiteX5" fmla="*/ 1086643 w 1086643"/>
              <a:gd name="connsiteY5" fmla="*/ 14287 h 882650"/>
              <a:gd name="connsiteX0" fmla="*/ 1086643 w 1086643"/>
              <a:gd name="connsiteY0" fmla="*/ 14287 h 887412"/>
              <a:gd name="connsiteX1" fmla="*/ 1083468 w 1086643"/>
              <a:gd name="connsiteY1" fmla="*/ 887412 h 887412"/>
              <a:gd name="connsiteX2" fmla="*/ 4762 w 1086643"/>
              <a:gd name="connsiteY2" fmla="*/ 882650 h 887412"/>
              <a:gd name="connsiteX3" fmla="*/ 652462 w 1086643"/>
              <a:gd name="connsiteY3" fmla="*/ 488950 h 887412"/>
              <a:gd name="connsiteX4" fmla="*/ 0 w 1086643"/>
              <a:gd name="connsiteY4" fmla="*/ 0 h 887412"/>
              <a:gd name="connsiteX5" fmla="*/ 1086643 w 1086643"/>
              <a:gd name="connsiteY5" fmla="*/ 14287 h 887412"/>
              <a:gd name="connsiteX0" fmla="*/ 1086643 w 1086643"/>
              <a:gd name="connsiteY0" fmla="*/ 14287 h 887412"/>
              <a:gd name="connsiteX1" fmla="*/ 1083468 w 1086643"/>
              <a:gd name="connsiteY1" fmla="*/ 887412 h 887412"/>
              <a:gd name="connsiteX2" fmla="*/ 4762 w 1086643"/>
              <a:gd name="connsiteY2" fmla="*/ 882650 h 887412"/>
              <a:gd name="connsiteX3" fmla="*/ 671512 w 1086643"/>
              <a:gd name="connsiteY3" fmla="*/ 415131 h 887412"/>
              <a:gd name="connsiteX4" fmla="*/ 0 w 1086643"/>
              <a:gd name="connsiteY4" fmla="*/ 0 h 887412"/>
              <a:gd name="connsiteX5" fmla="*/ 1086643 w 1086643"/>
              <a:gd name="connsiteY5" fmla="*/ 14287 h 887412"/>
              <a:gd name="connsiteX0" fmla="*/ 1079499 w 1083592"/>
              <a:gd name="connsiteY0" fmla="*/ 2381 h 887412"/>
              <a:gd name="connsiteX1" fmla="*/ 1083468 w 1083592"/>
              <a:gd name="connsiteY1" fmla="*/ 887412 h 887412"/>
              <a:gd name="connsiteX2" fmla="*/ 4762 w 1083592"/>
              <a:gd name="connsiteY2" fmla="*/ 882650 h 887412"/>
              <a:gd name="connsiteX3" fmla="*/ 671512 w 1083592"/>
              <a:gd name="connsiteY3" fmla="*/ 415131 h 887412"/>
              <a:gd name="connsiteX4" fmla="*/ 0 w 1083592"/>
              <a:gd name="connsiteY4" fmla="*/ 0 h 887412"/>
              <a:gd name="connsiteX5" fmla="*/ 1079499 w 1083592"/>
              <a:gd name="connsiteY5" fmla="*/ 2381 h 887412"/>
              <a:gd name="connsiteX0" fmla="*/ 1091405 w 1091405"/>
              <a:gd name="connsiteY0" fmla="*/ 4762 h 887412"/>
              <a:gd name="connsiteX1" fmla="*/ 1083468 w 1091405"/>
              <a:gd name="connsiteY1" fmla="*/ 887412 h 887412"/>
              <a:gd name="connsiteX2" fmla="*/ 4762 w 1091405"/>
              <a:gd name="connsiteY2" fmla="*/ 882650 h 887412"/>
              <a:gd name="connsiteX3" fmla="*/ 671512 w 1091405"/>
              <a:gd name="connsiteY3" fmla="*/ 415131 h 887412"/>
              <a:gd name="connsiteX4" fmla="*/ 0 w 1091405"/>
              <a:gd name="connsiteY4" fmla="*/ 0 h 887412"/>
              <a:gd name="connsiteX5" fmla="*/ 1091405 w 1091405"/>
              <a:gd name="connsiteY5" fmla="*/ 4762 h 887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1405" h="887412">
                <a:moveTo>
                  <a:pt x="1091405" y="4762"/>
                </a:moveTo>
                <a:cubicBezTo>
                  <a:pt x="1090347" y="295804"/>
                  <a:pt x="1084526" y="596370"/>
                  <a:pt x="1083468" y="887412"/>
                </a:cubicBezTo>
                <a:lnTo>
                  <a:pt x="4762" y="882650"/>
                </a:lnTo>
                <a:lnTo>
                  <a:pt x="671512" y="415131"/>
                </a:lnTo>
                <a:lnTo>
                  <a:pt x="0" y="0"/>
                </a:lnTo>
                <a:lnTo>
                  <a:pt x="1091405" y="4762"/>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等腰三角形 22">
            <a:extLst>
              <a:ext uri="{FF2B5EF4-FFF2-40B4-BE49-F238E27FC236}">
                <a16:creationId xmlns:a16="http://schemas.microsoft.com/office/drawing/2014/main" id="{8B965E51-7D1C-4FA4-9D2D-DF70A9535D4A}"/>
              </a:ext>
            </a:extLst>
          </p:cNvPr>
          <p:cNvSpPr/>
          <p:nvPr/>
        </p:nvSpPr>
        <p:spPr>
          <a:xfrm>
            <a:off x="10093041" y="2387600"/>
            <a:ext cx="320959" cy="276689"/>
          </a:xfrm>
          <a:prstGeom prst="triangle">
            <a:avLst/>
          </a:prstGeom>
          <a:solidFill>
            <a:srgbClr val="E61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1" name="组合 20">
            <a:extLst>
              <a:ext uri="{FF2B5EF4-FFF2-40B4-BE49-F238E27FC236}">
                <a16:creationId xmlns:a16="http://schemas.microsoft.com/office/drawing/2014/main" id="{F688B74C-4582-606A-EE33-3118D698B3AB}"/>
              </a:ext>
            </a:extLst>
          </p:cNvPr>
          <p:cNvGrpSpPr/>
          <p:nvPr/>
        </p:nvGrpSpPr>
        <p:grpSpPr>
          <a:xfrm>
            <a:off x="5278673" y="3568958"/>
            <a:ext cx="283320" cy="41760"/>
            <a:chOff x="5278673" y="3568958"/>
            <a:chExt cx="283320" cy="41760"/>
          </a:xfrm>
        </p:grpSpPr>
        <mc:AlternateContent xmlns:mc="http://schemas.openxmlformats.org/markup-compatibility/2006" xmlns:p14="http://schemas.microsoft.com/office/powerpoint/2010/main" xmlns:aink="http://schemas.microsoft.com/office/drawing/2016/ink">
          <mc:Choice Requires="p14 aink">
            <p:contentPart p14:bwMode="auto" r:id="rId11">
              <p14:nvContentPartPr>
                <p14:cNvPr id="2" name="墨迹 1">
                  <a:extLst>
                    <a:ext uri="{FF2B5EF4-FFF2-40B4-BE49-F238E27FC236}">
                      <a16:creationId xmlns:a16="http://schemas.microsoft.com/office/drawing/2014/main" id="{5CD3C7BD-C912-AD9B-A59A-C5E17794CA00}"/>
                    </a:ext>
                  </a:extLst>
                </p14:cNvPr>
                <p14:cNvContentPartPr/>
                <p14:nvPr/>
              </p14:nvContentPartPr>
              <p14:xfrm>
                <a:off x="5278673" y="3610358"/>
                <a:ext cx="360" cy="360"/>
              </p14:xfrm>
            </p:contentPart>
          </mc:Choice>
          <mc:Fallback xmlns="">
            <p:pic>
              <p:nvPicPr>
                <p:cNvPr id="2" name="墨迹 1">
                  <a:extLst>
                    <a:ext uri="{FF2B5EF4-FFF2-40B4-BE49-F238E27FC236}">
                      <a16:creationId xmlns:a16="http://schemas.microsoft.com/office/drawing/2014/main" id="{5CD3C7BD-C912-AD9B-A59A-C5E17794CA00}"/>
                    </a:ext>
                  </a:extLst>
                </p:cNvPr>
                <p:cNvPicPr/>
                <p:nvPr/>
              </p:nvPicPr>
              <p:blipFill>
                <a:blip r:embed="rId12"/>
                <a:stretch>
                  <a:fillRect/>
                </a:stretch>
              </p:blipFill>
              <p:spPr>
                <a:xfrm>
                  <a:off x="5216033" y="323271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3">
              <p14:nvContentPartPr>
                <p14:cNvPr id="3" name="墨迹 2">
                  <a:extLst>
                    <a:ext uri="{FF2B5EF4-FFF2-40B4-BE49-F238E27FC236}">
                      <a16:creationId xmlns:a16="http://schemas.microsoft.com/office/drawing/2014/main" id="{AE1C6023-DC27-1C33-586F-3F483ABBB0F3}"/>
                    </a:ext>
                  </a:extLst>
                </p14:cNvPr>
                <p14:cNvContentPartPr/>
                <p14:nvPr/>
              </p14:nvContentPartPr>
              <p14:xfrm>
                <a:off x="5561633" y="3572558"/>
                <a:ext cx="360" cy="360"/>
              </p14:xfrm>
            </p:contentPart>
          </mc:Choice>
          <mc:Fallback xmlns="">
            <p:pic>
              <p:nvPicPr>
                <p:cNvPr id="3" name="墨迹 2">
                  <a:extLst>
                    <a:ext uri="{FF2B5EF4-FFF2-40B4-BE49-F238E27FC236}">
                      <a16:creationId xmlns:a16="http://schemas.microsoft.com/office/drawing/2014/main" id="{AE1C6023-DC27-1C33-586F-3F483ABBB0F3}"/>
                    </a:ext>
                  </a:extLst>
                </p:cNvPr>
                <p:cNvPicPr/>
                <p:nvPr/>
              </p:nvPicPr>
              <p:blipFill>
                <a:blip r:embed="rId14"/>
                <a:stretch>
                  <a:fillRect/>
                </a:stretch>
              </p:blipFill>
              <p:spPr>
                <a:xfrm>
                  <a:off x="5498633" y="319455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5">
              <p14:nvContentPartPr>
                <p14:cNvPr id="20" name="墨迹 19">
                  <a:extLst>
                    <a:ext uri="{FF2B5EF4-FFF2-40B4-BE49-F238E27FC236}">
                      <a16:creationId xmlns:a16="http://schemas.microsoft.com/office/drawing/2014/main" id="{D61FA4DB-C444-C01D-5CEC-295A5AC448C4}"/>
                    </a:ext>
                  </a:extLst>
                </p14:cNvPr>
                <p14:cNvContentPartPr/>
                <p14:nvPr/>
              </p14:nvContentPartPr>
              <p14:xfrm>
                <a:off x="5561633" y="3568958"/>
                <a:ext cx="360" cy="3960"/>
              </p14:xfrm>
            </p:contentPart>
          </mc:Choice>
          <mc:Fallback xmlns="">
            <p:pic>
              <p:nvPicPr>
                <p:cNvPr id="20" name="墨迹 19">
                  <a:extLst>
                    <a:ext uri="{FF2B5EF4-FFF2-40B4-BE49-F238E27FC236}">
                      <a16:creationId xmlns:a16="http://schemas.microsoft.com/office/drawing/2014/main" id="{D61FA4DB-C444-C01D-5CEC-295A5AC448C4}"/>
                    </a:ext>
                  </a:extLst>
                </p:cNvPr>
                <p:cNvPicPr/>
                <p:nvPr/>
              </p:nvPicPr>
              <p:blipFill>
                <a:blip r:embed="rId16"/>
                <a:stretch>
                  <a:fillRect/>
                </a:stretch>
              </p:blipFill>
              <p:spPr>
                <a:xfrm>
                  <a:off x="5498633" y="3190958"/>
                  <a:ext cx="126000" cy="759600"/>
                </a:xfrm>
                <a:prstGeom prst="rect">
                  <a:avLst/>
                </a:prstGeom>
              </p:spPr>
            </p:pic>
          </mc:Fallback>
        </mc:AlternateContent>
      </p:grpSp>
    </p:spTree>
    <p:extLst>
      <p:ext uri="{BB962C8B-B14F-4D97-AF65-F5344CB8AC3E}">
        <p14:creationId xmlns:p14="http://schemas.microsoft.com/office/powerpoint/2010/main" val="2745824524"/>
      </p:ext>
    </p:extLst>
  </p:cSld>
  <p:clrMapOvr>
    <a:masterClrMapping/>
  </p:clrMapOvr>
  <mc:AlternateContent xmlns:mc="http://schemas.openxmlformats.org/markup-compatibility/2006">
    <mc:Choice xmlns:p14="http://schemas.microsoft.com/office/powerpoint/2010/main" Requires="p14">
      <p:transition spd="slow" p14:dur="17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75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750"/>
                                        <p:tgtEl>
                                          <p:spTgt spid="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750"/>
                                        <p:tgtEl>
                                          <p:spTgt spid="5"/>
                                        </p:tgtEl>
                                      </p:cBhvr>
                                    </p:animEffect>
                                  </p:childTnLst>
                                </p:cTn>
                              </p:par>
                            </p:childTnLst>
                          </p:cTn>
                        </p:par>
                        <p:par>
                          <p:cTn id="14" fill="hold">
                            <p:stCondLst>
                              <p:cond delay="750"/>
                            </p:stCondLst>
                            <p:childTnLst>
                              <p:par>
                                <p:cTn id="15" presetID="53" presetClass="entr" presetSubtype="16"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750" fill="hold"/>
                                        <p:tgtEl>
                                          <p:spTgt spid="9"/>
                                        </p:tgtEl>
                                        <p:attrNameLst>
                                          <p:attrName>ppt_w</p:attrName>
                                        </p:attrNameLst>
                                      </p:cBhvr>
                                      <p:tavLst>
                                        <p:tav tm="0">
                                          <p:val>
                                            <p:fltVal val="0"/>
                                          </p:val>
                                        </p:tav>
                                        <p:tav tm="100000">
                                          <p:val>
                                            <p:strVal val="#ppt_w"/>
                                          </p:val>
                                        </p:tav>
                                      </p:tavLst>
                                    </p:anim>
                                    <p:anim calcmode="lin" valueType="num">
                                      <p:cBhvr>
                                        <p:cTn id="18" dur="750" fill="hold"/>
                                        <p:tgtEl>
                                          <p:spTgt spid="9"/>
                                        </p:tgtEl>
                                        <p:attrNameLst>
                                          <p:attrName>ppt_h</p:attrName>
                                        </p:attrNameLst>
                                      </p:cBhvr>
                                      <p:tavLst>
                                        <p:tav tm="0">
                                          <p:val>
                                            <p:fltVal val="0"/>
                                          </p:val>
                                        </p:tav>
                                        <p:tav tm="100000">
                                          <p:val>
                                            <p:strVal val="#ppt_h"/>
                                          </p:val>
                                        </p:tav>
                                      </p:tavLst>
                                    </p:anim>
                                    <p:animEffect transition="in" filter="fade">
                                      <p:cBhvr>
                                        <p:cTn id="19" dur="750"/>
                                        <p:tgtEl>
                                          <p:spTgt spid="9"/>
                                        </p:tgtEl>
                                      </p:cBhvr>
                                    </p:animEffect>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p:cTn id="23" dur="750" fill="hold"/>
                                        <p:tgtEl>
                                          <p:spTgt spid="10"/>
                                        </p:tgtEl>
                                        <p:attrNameLst>
                                          <p:attrName>ppt_w</p:attrName>
                                        </p:attrNameLst>
                                      </p:cBhvr>
                                      <p:tavLst>
                                        <p:tav tm="0">
                                          <p:val>
                                            <p:fltVal val="0"/>
                                          </p:val>
                                        </p:tav>
                                        <p:tav tm="100000">
                                          <p:val>
                                            <p:strVal val="#ppt_w"/>
                                          </p:val>
                                        </p:tav>
                                      </p:tavLst>
                                    </p:anim>
                                    <p:anim calcmode="lin" valueType="num">
                                      <p:cBhvr>
                                        <p:cTn id="24" dur="750" fill="hold"/>
                                        <p:tgtEl>
                                          <p:spTgt spid="10"/>
                                        </p:tgtEl>
                                        <p:attrNameLst>
                                          <p:attrName>ppt_h</p:attrName>
                                        </p:attrNameLst>
                                      </p:cBhvr>
                                      <p:tavLst>
                                        <p:tav tm="0">
                                          <p:val>
                                            <p:fltVal val="0"/>
                                          </p:val>
                                        </p:tav>
                                        <p:tav tm="100000">
                                          <p:val>
                                            <p:strVal val="#ppt_h"/>
                                          </p:val>
                                        </p:tav>
                                      </p:tavLst>
                                    </p:anim>
                                    <p:animEffect transition="in" filter="fade">
                                      <p:cBhvr>
                                        <p:cTn id="25" dur="750"/>
                                        <p:tgtEl>
                                          <p:spTgt spid="10"/>
                                        </p:tgtEl>
                                      </p:cBhvr>
                                    </p:animEffect>
                                  </p:childTnLst>
                                </p:cTn>
                              </p:par>
                            </p:childTnLst>
                          </p:cTn>
                        </p:par>
                        <p:par>
                          <p:cTn id="26" fill="hold">
                            <p:stCondLst>
                              <p:cond delay="2250"/>
                            </p:stCondLst>
                            <p:childTnLst>
                              <p:par>
                                <p:cTn id="27" presetID="14" presetClass="entr" presetSubtype="10"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randombar(horizontal)">
                                      <p:cBhvr>
                                        <p:cTn id="29" dur="750"/>
                                        <p:tgtEl>
                                          <p:spTgt spid="19"/>
                                        </p:tgtEl>
                                      </p:cBhvr>
                                    </p:animEffect>
                                  </p:childTnLst>
                                </p:cTn>
                              </p:par>
                            </p:childTnLst>
                          </p:cTn>
                        </p:par>
                        <p:par>
                          <p:cTn id="30" fill="hold">
                            <p:stCondLst>
                              <p:cond delay="3000"/>
                            </p:stCondLst>
                            <p:childTnLst>
                              <p:par>
                                <p:cTn id="31" presetID="31" presetClass="entr" presetSubtype="0" fill="hold" nodeType="after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p:cTn id="33" dur="1000" fill="hold"/>
                                        <p:tgtEl>
                                          <p:spTgt spid="15"/>
                                        </p:tgtEl>
                                        <p:attrNameLst>
                                          <p:attrName>ppt_w</p:attrName>
                                        </p:attrNameLst>
                                      </p:cBhvr>
                                      <p:tavLst>
                                        <p:tav tm="0">
                                          <p:val>
                                            <p:fltVal val="0"/>
                                          </p:val>
                                        </p:tav>
                                        <p:tav tm="100000">
                                          <p:val>
                                            <p:strVal val="#ppt_w"/>
                                          </p:val>
                                        </p:tav>
                                      </p:tavLst>
                                    </p:anim>
                                    <p:anim calcmode="lin" valueType="num">
                                      <p:cBhvr>
                                        <p:cTn id="34" dur="1000" fill="hold"/>
                                        <p:tgtEl>
                                          <p:spTgt spid="15"/>
                                        </p:tgtEl>
                                        <p:attrNameLst>
                                          <p:attrName>ppt_h</p:attrName>
                                        </p:attrNameLst>
                                      </p:cBhvr>
                                      <p:tavLst>
                                        <p:tav tm="0">
                                          <p:val>
                                            <p:fltVal val="0"/>
                                          </p:val>
                                        </p:tav>
                                        <p:tav tm="100000">
                                          <p:val>
                                            <p:strVal val="#ppt_h"/>
                                          </p:val>
                                        </p:tav>
                                      </p:tavLst>
                                    </p:anim>
                                    <p:anim calcmode="lin" valueType="num">
                                      <p:cBhvr>
                                        <p:cTn id="35" dur="1000" fill="hold"/>
                                        <p:tgtEl>
                                          <p:spTgt spid="15"/>
                                        </p:tgtEl>
                                        <p:attrNameLst>
                                          <p:attrName>style.rotation</p:attrName>
                                        </p:attrNameLst>
                                      </p:cBhvr>
                                      <p:tavLst>
                                        <p:tav tm="0">
                                          <p:val>
                                            <p:fltVal val="90"/>
                                          </p:val>
                                        </p:tav>
                                        <p:tav tm="100000">
                                          <p:val>
                                            <p:fltVal val="0"/>
                                          </p:val>
                                        </p:tav>
                                      </p:tavLst>
                                    </p:anim>
                                    <p:animEffect transition="in" filter="fade">
                                      <p:cBhvr>
                                        <p:cTn id="36" dur="1000"/>
                                        <p:tgtEl>
                                          <p:spTgt spid="15"/>
                                        </p:tgtEl>
                                      </p:cBhvr>
                                    </p:animEffect>
                                  </p:childTnLst>
                                </p:cTn>
                              </p:par>
                              <p:par>
                                <p:cTn id="37" presetID="31"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p:cTn id="39" dur="1000" fill="hold"/>
                                        <p:tgtEl>
                                          <p:spTgt spid="14"/>
                                        </p:tgtEl>
                                        <p:attrNameLst>
                                          <p:attrName>ppt_w</p:attrName>
                                        </p:attrNameLst>
                                      </p:cBhvr>
                                      <p:tavLst>
                                        <p:tav tm="0">
                                          <p:val>
                                            <p:fltVal val="0"/>
                                          </p:val>
                                        </p:tav>
                                        <p:tav tm="100000">
                                          <p:val>
                                            <p:strVal val="#ppt_w"/>
                                          </p:val>
                                        </p:tav>
                                      </p:tavLst>
                                    </p:anim>
                                    <p:anim calcmode="lin" valueType="num">
                                      <p:cBhvr>
                                        <p:cTn id="40" dur="1000" fill="hold"/>
                                        <p:tgtEl>
                                          <p:spTgt spid="14"/>
                                        </p:tgtEl>
                                        <p:attrNameLst>
                                          <p:attrName>ppt_h</p:attrName>
                                        </p:attrNameLst>
                                      </p:cBhvr>
                                      <p:tavLst>
                                        <p:tav tm="0">
                                          <p:val>
                                            <p:fltVal val="0"/>
                                          </p:val>
                                        </p:tav>
                                        <p:tav tm="100000">
                                          <p:val>
                                            <p:strVal val="#ppt_h"/>
                                          </p:val>
                                        </p:tav>
                                      </p:tavLst>
                                    </p:anim>
                                    <p:anim calcmode="lin" valueType="num">
                                      <p:cBhvr>
                                        <p:cTn id="41" dur="1000" fill="hold"/>
                                        <p:tgtEl>
                                          <p:spTgt spid="14"/>
                                        </p:tgtEl>
                                        <p:attrNameLst>
                                          <p:attrName>style.rotation</p:attrName>
                                        </p:attrNameLst>
                                      </p:cBhvr>
                                      <p:tavLst>
                                        <p:tav tm="0">
                                          <p:val>
                                            <p:fltVal val="90"/>
                                          </p:val>
                                        </p:tav>
                                        <p:tav tm="100000">
                                          <p:val>
                                            <p:fltVal val="0"/>
                                          </p:val>
                                        </p:tav>
                                      </p:tavLst>
                                    </p:anim>
                                    <p:animEffect transition="in" filter="fade">
                                      <p:cBhvr>
                                        <p:cTn id="42" dur="1000"/>
                                        <p:tgtEl>
                                          <p:spTgt spid="14"/>
                                        </p:tgtEl>
                                      </p:cBhvr>
                                    </p:animEffect>
                                  </p:childTnLst>
                                </p:cTn>
                              </p:par>
                              <p:par>
                                <p:cTn id="43" presetID="31" presetClass="entr" presetSubtype="0" fill="hold" nodeType="with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p:cTn id="45" dur="1000" fill="hold"/>
                                        <p:tgtEl>
                                          <p:spTgt spid="12"/>
                                        </p:tgtEl>
                                        <p:attrNameLst>
                                          <p:attrName>ppt_w</p:attrName>
                                        </p:attrNameLst>
                                      </p:cBhvr>
                                      <p:tavLst>
                                        <p:tav tm="0">
                                          <p:val>
                                            <p:fltVal val="0"/>
                                          </p:val>
                                        </p:tav>
                                        <p:tav tm="100000">
                                          <p:val>
                                            <p:strVal val="#ppt_w"/>
                                          </p:val>
                                        </p:tav>
                                      </p:tavLst>
                                    </p:anim>
                                    <p:anim calcmode="lin" valueType="num">
                                      <p:cBhvr>
                                        <p:cTn id="46" dur="1000" fill="hold"/>
                                        <p:tgtEl>
                                          <p:spTgt spid="12"/>
                                        </p:tgtEl>
                                        <p:attrNameLst>
                                          <p:attrName>ppt_h</p:attrName>
                                        </p:attrNameLst>
                                      </p:cBhvr>
                                      <p:tavLst>
                                        <p:tav tm="0">
                                          <p:val>
                                            <p:fltVal val="0"/>
                                          </p:val>
                                        </p:tav>
                                        <p:tav tm="100000">
                                          <p:val>
                                            <p:strVal val="#ppt_h"/>
                                          </p:val>
                                        </p:tav>
                                      </p:tavLst>
                                    </p:anim>
                                    <p:anim calcmode="lin" valueType="num">
                                      <p:cBhvr>
                                        <p:cTn id="47" dur="1000" fill="hold"/>
                                        <p:tgtEl>
                                          <p:spTgt spid="12"/>
                                        </p:tgtEl>
                                        <p:attrNameLst>
                                          <p:attrName>style.rotation</p:attrName>
                                        </p:attrNameLst>
                                      </p:cBhvr>
                                      <p:tavLst>
                                        <p:tav tm="0">
                                          <p:val>
                                            <p:fltVal val="90"/>
                                          </p:val>
                                        </p:tav>
                                        <p:tav tm="100000">
                                          <p:val>
                                            <p:fltVal val="0"/>
                                          </p:val>
                                        </p:tav>
                                      </p:tavLst>
                                    </p:anim>
                                    <p:animEffect transition="in" filter="fade">
                                      <p:cBhvr>
                                        <p:cTn id="48" dur="1000"/>
                                        <p:tgtEl>
                                          <p:spTgt spid="12"/>
                                        </p:tgtEl>
                                      </p:cBhvr>
                                    </p:animEffect>
                                  </p:childTnLst>
                                </p:cTn>
                              </p:par>
                              <p:par>
                                <p:cTn id="49" presetID="31" presetClass="entr" presetSubtype="0" fill="hold" nodeType="with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p:cTn id="51" dur="1000" fill="hold"/>
                                        <p:tgtEl>
                                          <p:spTgt spid="13"/>
                                        </p:tgtEl>
                                        <p:attrNameLst>
                                          <p:attrName>ppt_w</p:attrName>
                                        </p:attrNameLst>
                                      </p:cBhvr>
                                      <p:tavLst>
                                        <p:tav tm="0">
                                          <p:val>
                                            <p:fltVal val="0"/>
                                          </p:val>
                                        </p:tav>
                                        <p:tav tm="100000">
                                          <p:val>
                                            <p:strVal val="#ppt_w"/>
                                          </p:val>
                                        </p:tav>
                                      </p:tavLst>
                                    </p:anim>
                                    <p:anim calcmode="lin" valueType="num">
                                      <p:cBhvr>
                                        <p:cTn id="52" dur="1000" fill="hold"/>
                                        <p:tgtEl>
                                          <p:spTgt spid="13"/>
                                        </p:tgtEl>
                                        <p:attrNameLst>
                                          <p:attrName>ppt_h</p:attrName>
                                        </p:attrNameLst>
                                      </p:cBhvr>
                                      <p:tavLst>
                                        <p:tav tm="0">
                                          <p:val>
                                            <p:fltVal val="0"/>
                                          </p:val>
                                        </p:tav>
                                        <p:tav tm="100000">
                                          <p:val>
                                            <p:strVal val="#ppt_h"/>
                                          </p:val>
                                        </p:tav>
                                      </p:tavLst>
                                    </p:anim>
                                    <p:anim calcmode="lin" valueType="num">
                                      <p:cBhvr>
                                        <p:cTn id="53" dur="1000" fill="hold"/>
                                        <p:tgtEl>
                                          <p:spTgt spid="13"/>
                                        </p:tgtEl>
                                        <p:attrNameLst>
                                          <p:attrName>style.rotation</p:attrName>
                                        </p:attrNameLst>
                                      </p:cBhvr>
                                      <p:tavLst>
                                        <p:tav tm="0">
                                          <p:val>
                                            <p:fltVal val="90"/>
                                          </p:val>
                                        </p:tav>
                                        <p:tav tm="100000">
                                          <p:val>
                                            <p:fltVal val="0"/>
                                          </p:val>
                                        </p:tav>
                                      </p:tavLst>
                                    </p:anim>
                                    <p:animEffect transition="in" filter="fade">
                                      <p:cBhvr>
                                        <p:cTn id="54" dur="1000"/>
                                        <p:tgtEl>
                                          <p:spTgt spid="13"/>
                                        </p:tgtEl>
                                      </p:cBhvr>
                                    </p:animEffect>
                                  </p:childTnLst>
                                </p:cTn>
                              </p:par>
                              <p:par>
                                <p:cTn id="55" presetID="31" presetClass="entr" presetSubtype="0" fill="hold"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p:cTn id="57" dur="1000" fill="hold"/>
                                        <p:tgtEl>
                                          <p:spTgt spid="17"/>
                                        </p:tgtEl>
                                        <p:attrNameLst>
                                          <p:attrName>ppt_w</p:attrName>
                                        </p:attrNameLst>
                                      </p:cBhvr>
                                      <p:tavLst>
                                        <p:tav tm="0">
                                          <p:val>
                                            <p:fltVal val="0"/>
                                          </p:val>
                                        </p:tav>
                                        <p:tav tm="100000">
                                          <p:val>
                                            <p:strVal val="#ppt_w"/>
                                          </p:val>
                                        </p:tav>
                                      </p:tavLst>
                                    </p:anim>
                                    <p:anim calcmode="lin" valueType="num">
                                      <p:cBhvr>
                                        <p:cTn id="58" dur="1000" fill="hold"/>
                                        <p:tgtEl>
                                          <p:spTgt spid="17"/>
                                        </p:tgtEl>
                                        <p:attrNameLst>
                                          <p:attrName>ppt_h</p:attrName>
                                        </p:attrNameLst>
                                      </p:cBhvr>
                                      <p:tavLst>
                                        <p:tav tm="0">
                                          <p:val>
                                            <p:fltVal val="0"/>
                                          </p:val>
                                        </p:tav>
                                        <p:tav tm="100000">
                                          <p:val>
                                            <p:strVal val="#ppt_h"/>
                                          </p:val>
                                        </p:tav>
                                      </p:tavLst>
                                    </p:anim>
                                    <p:anim calcmode="lin" valueType="num">
                                      <p:cBhvr>
                                        <p:cTn id="59" dur="1000" fill="hold"/>
                                        <p:tgtEl>
                                          <p:spTgt spid="17"/>
                                        </p:tgtEl>
                                        <p:attrNameLst>
                                          <p:attrName>style.rotation</p:attrName>
                                        </p:attrNameLst>
                                      </p:cBhvr>
                                      <p:tavLst>
                                        <p:tav tm="0">
                                          <p:val>
                                            <p:fltVal val="90"/>
                                          </p:val>
                                        </p:tav>
                                        <p:tav tm="100000">
                                          <p:val>
                                            <p:fltVal val="0"/>
                                          </p:val>
                                        </p:tav>
                                      </p:tavLst>
                                    </p:anim>
                                    <p:animEffect transition="in" filter="fade">
                                      <p:cBhvr>
                                        <p:cTn id="60" dur="1000"/>
                                        <p:tgtEl>
                                          <p:spTgt spid="17"/>
                                        </p:tgtEl>
                                      </p:cBhvr>
                                    </p:animEffect>
                                  </p:childTnLst>
                                </p:cTn>
                              </p:par>
                              <p:par>
                                <p:cTn id="61" presetID="31" presetClass="entr" presetSubtype="0" fill="hold" nodeType="withEffect">
                                  <p:stCondLst>
                                    <p:cond delay="0"/>
                                  </p:stCondLst>
                                  <p:childTnLst>
                                    <p:set>
                                      <p:cBhvr>
                                        <p:cTn id="62" dur="1" fill="hold">
                                          <p:stCondLst>
                                            <p:cond delay="0"/>
                                          </p:stCondLst>
                                        </p:cTn>
                                        <p:tgtEl>
                                          <p:spTgt spid="18"/>
                                        </p:tgtEl>
                                        <p:attrNameLst>
                                          <p:attrName>style.visibility</p:attrName>
                                        </p:attrNameLst>
                                      </p:cBhvr>
                                      <p:to>
                                        <p:strVal val="visible"/>
                                      </p:to>
                                    </p:set>
                                    <p:anim calcmode="lin" valueType="num">
                                      <p:cBhvr>
                                        <p:cTn id="63" dur="1000" fill="hold"/>
                                        <p:tgtEl>
                                          <p:spTgt spid="18"/>
                                        </p:tgtEl>
                                        <p:attrNameLst>
                                          <p:attrName>ppt_w</p:attrName>
                                        </p:attrNameLst>
                                      </p:cBhvr>
                                      <p:tavLst>
                                        <p:tav tm="0">
                                          <p:val>
                                            <p:fltVal val="0"/>
                                          </p:val>
                                        </p:tav>
                                        <p:tav tm="100000">
                                          <p:val>
                                            <p:strVal val="#ppt_w"/>
                                          </p:val>
                                        </p:tav>
                                      </p:tavLst>
                                    </p:anim>
                                    <p:anim calcmode="lin" valueType="num">
                                      <p:cBhvr>
                                        <p:cTn id="64" dur="1000" fill="hold"/>
                                        <p:tgtEl>
                                          <p:spTgt spid="18"/>
                                        </p:tgtEl>
                                        <p:attrNameLst>
                                          <p:attrName>ppt_h</p:attrName>
                                        </p:attrNameLst>
                                      </p:cBhvr>
                                      <p:tavLst>
                                        <p:tav tm="0">
                                          <p:val>
                                            <p:fltVal val="0"/>
                                          </p:val>
                                        </p:tav>
                                        <p:tav tm="100000">
                                          <p:val>
                                            <p:strVal val="#ppt_h"/>
                                          </p:val>
                                        </p:tav>
                                      </p:tavLst>
                                    </p:anim>
                                    <p:anim calcmode="lin" valueType="num">
                                      <p:cBhvr>
                                        <p:cTn id="65" dur="1000" fill="hold"/>
                                        <p:tgtEl>
                                          <p:spTgt spid="18"/>
                                        </p:tgtEl>
                                        <p:attrNameLst>
                                          <p:attrName>style.rotation</p:attrName>
                                        </p:attrNameLst>
                                      </p:cBhvr>
                                      <p:tavLst>
                                        <p:tav tm="0">
                                          <p:val>
                                            <p:fltVal val="90"/>
                                          </p:val>
                                        </p:tav>
                                        <p:tav tm="100000">
                                          <p:val>
                                            <p:fltVal val="0"/>
                                          </p:val>
                                        </p:tav>
                                      </p:tavLst>
                                    </p:anim>
                                    <p:animEffect transition="in" filter="fade">
                                      <p:cBhvr>
                                        <p:cTn id="66" dur="1000"/>
                                        <p:tgtEl>
                                          <p:spTgt spid="18"/>
                                        </p:tgtEl>
                                      </p:cBhvr>
                                    </p:animEffect>
                                  </p:childTnLst>
                                </p:cTn>
                              </p:par>
                              <p:par>
                                <p:cTn id="67" presetID="31" presetClass="entr" presetSubtype="0"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anim calcmode="lin" valueType="num">
                                      <p:cBhvr>
                                        <p:cTn id="69" dur="1000" fill="hold"/>
                                        <p:tgtEl>
                                          <p:spTgt spid="23"/>
                                        </p:tgtEl>
                                        <p:attrNameLst>
                                          <p:attrName>ppt_w</p:attrName>
                                        </p:attrNameLst>
                                      </p:cBhvr>
                                      <p:tavLst>
                                        <p:tav tm="0">
                                          <p:val>
                                            <p:fltVal val="0"/>
                                          </p:val>
                                        </p:tav>
                                        <p:tav tm="100000">
                                          <p:val>
                                            <p:strVal val="#ppt_w"/>
                                          </p:val>
                                        </p:tav>
                                      </p:tavLst>
                                    </p:anim>
                                    <p:anim calcmode="lin" valueType="num">
                                      <p:cBhvr>
                                        <p:cTn id="70" dur="1000" fill="hold"/>
                                        <p:tgtEl>
                                          <p:spTgt spid="23"/>
                                        </p:tgtEl>
                                        <p:attrNameLst>
                                          <p:attrName>ppt_h</p:attrName>
                                        </p:attrNameLst>
                                      </p:cBhvr>
                                      <p:tavLst>
                                        <p:tav tm="0">
                                          <p:val>
                                            <p:fltVal val="0"/>
                                          </p:val>
                                        </p:tav>
                                        <p:tav tm="100000">
                                          <p:val>
                                            <p:strVal val="#ppt_h"/>
                                          </p:val>
                                        </p:tav>
                                      </p:tavLst>
                                    </p:anim>
                                    <p:anim calcmode="lin" valueType="num">
                                      <p:cBhvr>
                                        <p:cTn id="71" dur="1000" fill="hold"/>
                                        <p:tgtEl>
                                          <p:spTgt spid="23"/>
                                        </p:tgtEl>
                                        <p:attrNameLst>
                                          <p:attrName>style.rotation</p:attrName>
                                        </p:attrNameLst>
                                      </p:cBhvr>
                                      <p:tavLst>
                                        <p:tav tm="0">
                                          <p:val>
                                            <p:fltVal val="90"/>
                                          </p:val>
                                        </p:tav>
                                        <p:tav tm="100000">
                                          <p:val>
                                            <p:fltVal val="0"/>
                                          </p:val>
                                        </p:tav>
                                      </p:tavLst>
                                    </p:anim>
                                    <p:animEffect transition="in" filter="fade">
                                      <p:cBhvr>
                                        <p:cTn id="72" dur="1000"/>
                                        <p:tgtEl>
                                          <p:spTgt spid="23"/>
                                        </p:tgtEl>
                                      </p:cBhvr>
                                    </p:animEffect>
                                  </p:childTnLst>
                                </p:cTn>
                              </p:par>
                              <p:par>
                                <p:cTn id="73" presetID="31" presetClass="entr" presetSubtype="0" fill="hold" nodeType="withEffect">
                                  <p:stCondLst>
                                    <p:cond delay="0"/>
                                  </p:stCondLst>
                                  <p:childTnLst>
                                    <p:set>
                                      <p:cBhvr>
                                        <p:cTn id="74" dur="1" fill="hold">
                                          <p:stCondLst>
                                            <p:cond delay="0"/>
                                          </p:stCondLst>
                                        </p:cTn>
                                        <p:tgtEl>
                                          <p:spTgt spid="11"/>
                                        </p:tgtEl>
                                        <p:attrNameLst>
                                          <p:attrName>style.visibility</p:attrName>
                                        </p:attrNameLst>
                                      </p:cBhvr>
                                      <p:to>
                                        <p:strVal val="visible"/>
                                      </p:to>
                                    </p:set>
                                    <p:anim calcmode="lin" valueType="num">
                                      <p:cBhvr>
                                        <p:cTn id="75" dur="1000" fill="hold"/>
                                        <p:tgtEl>
                                          <p:spTgt spid="11"/>
                                        </p:tgtEl>
                                        <p:attrNameLst>
                                          <p:attrName>ppt_w</p:attrName>
                                        </p:attrNameLst>
                                      </p:cBhvr>
                                      <p:tavLst>
                                        <p:tav tm="0">
                                          <p:val>
                                            <p:fltVal val="0"/>
                                          </p:val>
                                        </p:tav>
                                        <p:tav tm="100000">
                                          <p:val>
                                            <p:strVal val="#ppt_w"/>
                                          </p:val>
                                        </p:tav>
                                      </p:tavLst>
                                    </p:anim>
                                    <p:anim calcmode="lin" valueType="num">
                                      <p:cBhvr>
                                        <p:cTn id="76" dur="1000" fill="hold"/>
                                        <p:tgtEl>
                                          <p:spTgt spid="11"/>
                                        </p:tgtEl>
                                        <p:attrNameLst>
                                          <p:attrName>ppt_h</p:attrName>
                                        </p:attrNameLst>
                                      </p:cBhvr>
                                      <p:tavLst>
                                        <p:tav tm="0">
                                          <p:val>
                                            <p:fltVal val="0"/>
                                          </p:val>
                                        </p:tav>
                                        <p:tav tm="100000">
                                          <p:val>
                                            <p:strVal val="#ppt_h"/>
                                          </p:val>
                                        </p:tav>
                                      </p:tavLst>
                                    </p:anim>
                                    <p:anim calcmode="lin" valueType="num">
                                      <p:cBhvr>
                                        <p:cTn id="77" dur="1000" fill="hold"/>
                                        <p:tgtEl>
                                          <p:spTgt spid="11"/>
                                        </p:tgtEl>
                                        <p:attrNameLst>
                                          <p:attrName>style.rotation</p:attrName>
                                        </p:attrNameLst>
                                      </p:cBhvr>
                                      <p:tavLst>
                                        <p:tav tm="0">
                                          <p:val>
                                            <p:fltVal val="90"/>
                                          </p:val>
                                        </p:tav>
                                        <p:tav tm="100000">
                                          <p:val>
                                            <p:fltVal val="0"/>
                                          </p:val>
                                        </p:tav>
                                      </p:tavLst>
                                    </p:anim>
                                    <p:animEffect transition="in" filter="fade">
                                      <p:cBhvr>
                                        <p:cTn id="78" dur="1000"/>
                                        <p:tgtEl>
                                          <p:spTgt spid="11"/>
                                        </p:tgtEl>
                                      </p:cBhvr>
                                    </p:animEffect>
                                  </p:childTnLst>
                                </p:cTn>
                              </p:par>
                              <p:par>
                                <p:cTn id="79" presetID="31" presetClass="entr" presetSubtype="0" fill="hold" grpId="0" nodeType="withEffect">
                                  <p:stCondLst>
                                    <p:cond delay="0"/>
                                  </p:stCondLst>
                                  <p:childTnLst>
                                    <p:set>
                                      <p:cBhvr>
                                        <p:cTn id="80" dur="1" fill="hold">
                                          <p:stCondLst>
                                            <p:cond delay="0"/>
                                          </p:stCondLst>
                                        </p:cTn>
                                        <p:tgtEl>
                                          <p:spTgt spid="22"/>
                                        </p:tgtEl>
                                        <p:attrNameLst>
                                          <p:attrName>style.visibility</p:attrName>
                                        </p:attrNameLst>
                                      </p:cBhvr>
                                      <p:to>
                                        <p:strVal val="visible"/>
                                      </p:to>
                                    </p:set>
                                    <p:anim calcmode="lin" valueType="num">
                                      <p:cBhvr>
                                        <p:cTn id="81" dur="1000" fill="hold"/>
                                        <p:tgtEl>
                                          <p:spTgt spid="22"/>
                                        </p:tgtEl>
                                        <p:attrNameLst>
                                          <p:attrName>ppt_w</p:attrName>
                                        </p:attrNameLst>
                                      </p:cBhvr>
                                      <p:tavLst>
                                        <p:tav tm="0">
                                          <p:val>
                                            <p:fltVal val="0"/>
                                          </p:val>
                                        </p:tav>
                                        <p:tav tm="100000">
                                          <p:val>
                                            <p:strVal val="#ppt_w"/>
                                          </p:val>
                                        </p:tav>
                                      </p:tavLst>
                                    </p:anim>
                                    <p:anim calcmode="lin" valueType="num">
                                      <p:cBhvr>
                                        <p:cTn id="82" dur="1000" fill="hold"/>
                                        <p:tgtEl>
                                          <p:spTgt spid="22"/>
                                        </p:tgtEl>
                                        <p:attrNameLst>
                                          <p:attrName>ppt_h</p:attrName>
                                        </p:attrNameLst>
                                      </p:cBhvr>
                                      <p:tavLst>
                                        <p:tav tm="0">
                                          <p:val>
                                            <p:fltVal val="0"/>
                                          </p:val>
                                        </p:tav>
                                        <p:tav tm="100000">
                                          <p:val>
                                            <p:strVal val="#ppt_h"/>
                                          </p:val>
                                        </p:tav>
                                      </p:tavLst>
                                    </p:anim>
                                    <p:anim calcmode="lin" valueType="num">
                                      <p:cBhvr>
                                        <p:cTn id="83" dur="1000" fill="hold"/>
                                        <p:tgtEl>
                                          <p:spTgt spid="22"/>
                                        </p:tgtEl>
                                        <p:attrNameLst>
                                          <p:attrName>style.rotation</p:attrName>
                                        </p:attrNameLst>
                                      </p:cBhvr>
                                      <p:tavLst>
                                        <p:tav tm="0">
                                          <p:val>
                                            <p:fltVal val="90"/>
                                          </p:val>
                                        </p:tav>
                                        <p:tav tm="100000">
                                          <p:val>
                                            <p:fltVal val="0"/>
                                          </p:val>
                                        </p:tav>
                                      </p:tavLst>
                                    </p:anim>
                                    <p:animEffect transition="in" filter="fade">
                                      <p:cBhvr>
                                        <p:cTn id="84" dur="1000"/>
                                        <p:tgtEl>
                                          <p:spTgt spid="22"/>
                                        </p:tgtEl>
                                      </p:cBhvr>
                                    </p:animEffect>
                                  </p:childTnLst>
                                </p:cTn>
                              </p:par>
                              <p:par>
                                <p:cTn id="85" presetID="31" presetClass="entr" presetSubtype="0" fill="hold" nodeType="withEffect">
                                  <p:stCondLst>
                                    <p:cond delay="0"/>
                                  </p:stCondLst>
                                  <p:childTnLst>
                                    <p:set>
                                      <p:cBhvr>
                                        <p:cTn id="86" dur="1" fill="hold">
                                          <p:stCondLst>
                                            <p:cond delay="0"/>
                                          </p:stCondLst>
                                        </p:cTn>
                                        <p:tgtEl>
                                          <p:spTgt spid="16"/>
                                        </p:tgtEl>
                                        <p:attrNameLst>
                                          <p:attrName>style.visibility</p:attrName>
                                        </p:attrNameLst>
                                      </p:cBhvr>
                                      <p:to>
                                        <p:strVal val="visible"/>
                                      </p:to>
                                    </p:set>
                                    <p:anim calcmode="lin" valueType="num">
                                      <p:cBhvr>
                                        <p:cTn id="87" dur="1000" fill="hold"/>
                                        <p:tgtEl>
                                          <p:spTgt spid="16"/>
                                        </p:tgtEl>
                                        <p:attrNameLst>
                                          <p:attrName>ppt_w</p:attrName>
                                        </p:attrNameLst>
                                      </p:cBhvr>
                                      <p:tavLst>
                                        <p:tav tm="0">
                                          <p:val>
                                            <p:fltVal val="0"/>
                                          </p:val>
                                        </p:tav>
                                        <p:tav tm="100000">
                                          <p:val>
                                            <p:strVal val="#ppt_w"/>
                                          </p:val>
                                        </p:tav>
                                      </p:tavLst>
                                    </p:anim>
                                    <p:anim calcmode="lin" valueType="num">
                                      <p:cBhvr>
                                        <p:cTn id="88" dur="1000" fill="hold"/>
                                        <p:tgtEl>
                                          <p:spTgt spid="16"/>
                                        </p:tgtEl>
                                        <p:attrNameLst>
                                          <p:attrName>ppt_h</p:attrName>
                                        </p:attrNameLst>
                                      </p:cBhvr>
                                      <p:tavLst>
                                        <p:tav tm="0">
                                          <p:val>
                                            <p:fltVal val="0"/>
                                          </p:val>
                                        </p:tav>
                                        <p:tav tm="100000">
                                          <p:val>
                                            <p:strVal val="#ppt_h"/>
                                          </p:val>
                                        </p:tav>
                                      </p:tavLst>
                                    </p:anim>
                                    <p:anim calcmode="lin" valueType="num">
                                      <p:cBhvr>
                                        <p:cTn id="89" dur="1000" fill="hold"/>
                                        <p:tgtEl>
                                          <p:spTgt spid="16"/>
                                        </p:tgtEl>
                                        <p:attrNameLst>
                                          <p:attrName>style.rotation</p:attrName>
                                        </p:attrNameLst>
                                      </p:cBhvr>
                                      <p:tavLst>
                                        <p:tav tm="0">
                                          <p:val>
                                            <p:fltVal val="90"/>
                                          </p:val>
                                        </p:tav>
                                        <p:tav tm="100000">
                                          <p:val>
                                            <p:fltVal val="0"/>
                                          </p:val>
                                        </p:tav>
                                      </p:tavLst>
                                    </p:anim>
                                    <p:animEffect transition="in" filter="fade">
                                      <p:cBhvr>
                                        <p:cTn id="90"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0" grpId="0" animBg="1"/>
      <p:bldP spid="19" grpId="0"/>
      <p:bldP spid="22" grpId="0" animBg="1"/>
      <p:bldP spid="23"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个人简历2"/>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vjwpjj0">
      <a:majorFont>
        <a:latin typeface="微软雅黑" panose="020F0302020204030204"/>
        <a:ea typeface="微软雅黑"/>
        <a:cs typeface=""/>
      </a:majorFont>
      <a:minorFont>
        <a:latin typeface="微软雅黑" panose="020F0502020204030204"/>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570</TotalTime>
  <Words>502</Words>
  <Application>Microsoft Office PowerPoint</Application>
  <PresentationFormat>宽屏</PresentationFormat>
  <Paragraphs>185</Paragraphs>
  <Slides>46</Slides>
  <Notes>46</Notes>
  <HiddenSlides>0</HiddenSlides>
  <MMClips>0</MMClips>
  <ScaleCrop>false</ScaleCrop>
  <HeadingPairs>
    <vt:vector size="6" baseType="variant">
      <vt:variant>
        <vt:lpstr>已用的字体</vt:lpstr>
      </vt:variant>
      <vt:variant>
        <vt:i4>4</vt:i4>
      </vt:variant>
      <vt:variant>
        <vt:lpstr>主题</vt:lpstr>
      </vt:variant>
      <vt:variant>
        <vt:i4>2</vt:i4>
      </vt:variant>
      <vt:variant>
        <vt:lpstr>幻灯片标题</vt:lpstr>
      </vt:variant>
      <vt:variant>
        <vt:i4>46</vt:i4>
      </vt:variant>
    </vt:vector>
  </HeadingPairs>
  <TitlesOfParts>
    <vt:vector size="52" baseType="lpstr">
      <vt:lpstr>等线</vt:lpstr>
      <vt:lpstr>微软雅黑</vt:lpstr>
      <vt:lpstr>Arial</vt:lpstr>
      <vt:lpstr>Calibri</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优品PPT</dc:creator>
  <cp:keywords/>
  <dc:description/>
  <cp:lastModifiedBy>吴 联想</cp:lastModifiedBy>
  <cp:revision>57</cp:revision>
  <dcterms:created xsi:type="dcterms:W3CDTF">2019-01-09T13:31:36Z</dcterms:created>
  <dcterms:modified xsi:type="dcterms:W3CDTF">2022-06-08T06:06:28Z</dcterms:modified>
</cp:coreProperties>
</file>