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16" r:id="rId14"/>
    <p:sldId id="1017" r:id="rId15"/>
    <p:sldId id="1024" r:id="rId16"/>
    <p:sldId id="1018" r:id="rId17"/>
    <p:sldId id="1019" r:id="rId18"/>
    <p:sldId id="1020" r:id="rId19"/>
    <p:sldId id="1021" r:id="rId20"/>
    <p:sldId id="1008" r:id="rId21"/>
    <p:sldId id="1002" r:id="rId22"/>
    <p:sldId id="994" r:id="rId23"/>
    <p:sldId id="325" r:id="rId24"/>
    <p:sldId id="481" r:id="rId25"/>
    <p:sldId id="995" r:id="rId26"/>
    <p:sldId id="326"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94660"/>
  </p:normalViewPr>
  <p:slideViewPr>
    <p:cSldViewPr snapToGrid="0">
      <p:cViewPr varScale="1">
        <p:scale>
          <a:sx n="51" d="100"/>
          <a:sy n="51" d="100"/>
        </p:scale>
        <p:origin x="9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22</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23</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24</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25</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26</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2021/10/27</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DCB8F-75F4-44BA-BC3E-0B508D78526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5510EF3-DBFE-4F58-8095-BCD68BEBE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41" y="523081"/>
            <a:ext cx="10248092" cy="5811838"/>
          </a:xfrm>
        </p:spPr>
      </p:pic>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857" y="254995"/>
            <a:ext cx="6302286" cy="6348010"/>
          </a:xfrm>
          <a:prstGeom prst="rect">
            <a:avLst/>
          </a:prstGeom>
        </p:spPr>
      </p:pic>
      <p:pic>
        <p:nvPicPr>
          <p:cNvPr id="9" name="图片 8">
            <a:extLst>
              <a:ext uri="{FF2B5EF4-FFF2-40B4-BE49-F238E27FC236}">
                <a16:creationId xmlns:a16="http://schemas.microsoft.com/office/drawing/2014/main" id="{4CF512D7-AEA4-4634-9D9E-BA5B9E120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254995"/>
            <a:ext cx="10996613" cy="6325148"/>
          </a:xfrm>
          <a:prstGeom prst="rect">
            <a:avLst/>
          </a:prstGeom>
        </p:spPr>
      </p:pic>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9" name="图片 8">
            <a:extLst>
              <a:ext uri="{FF2B5EF4-FFF2-40B4-BE49-F238E27FC236}">
                <a16:creationId xmlns:a16="http://schemas.microsoft.com/office/drawing/2014/main" id="{81F1122D-9BE6-4CC0-A19B-D66875C8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79" y="3630508"/>
            <a:ext cx="9172575" cy="2505075"/>
          </a:xfrm>
          <a:prstGeom prst="rect">
            <a:avLst/>
          </a:prstGeom>
        </p:spPr>
      </p:pic>
      <p:pic>
        <p:nvPicPr>
          <p:cNvPr id="11" name="图片 10">
            <a:extLst>
              <a:ext uri="{FF2B5EF4-FFF2-40B4-BE49-F238E27FC236}">
                <a16:creationId xmlns:a16="http://schemas.microsoft.com/office/drawing/2014/main" id="{FA165876-1B4B-4DDC-B577-B4D1FAF3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79" y="2017432"/>
            <a:ext cx="8239125" cy="1143000"/>
          </a:xfrm>
          <a:prstGeom prst="rect">
            <a:avLst/>
          </a:prstGeom>
        </p:spPr>
      </p:pic>
      <p:sp>
        <p:nvSpPr>
          <p:cNvPr id="12" name="文本框 11">
            <a:extLst>
              <a:ext uri="{FF2B5EF4-FFF2-40B4-BE49-F238E27FC236}">
                <a16:creationId xmlns:a16="http://schemas.microsoft.com/office/drawing/2014/main" id="{0782D809-15B5-4CD5-B595-EEABAAA954C6}"/>
              </a:ext>
            </a:extLst>
          </p:cNvPr>
          <p:cNvSpPr txBox="1"/>
          <p:nvPr/>
        </p:nvSpPr>
        <p:spPr>
          <a:xfrm>
            <a:off x="876693" y="2404266"/>
            <a:ext cx="1046375" cy="369332"/>
          </a:xfrm>
          <a:prstGeom prst="rect">
            <a:avLst/>
          </a:prstGeom>
          <a:noFill/>
        </p:spPr>
        <p:txBody>
          <a:bodyPr wrap="square" rtlCol="0">
            <a:spAutoFit/>
          </a:bodyPr>
          <a:lstStyle/>
          <a:p>
            <a:r>
              <a:rPr lang="zh-CN" altLang="en-US" dirty="0"/>
              <a:t>顶层</a:t>
            </a:r>
          </a:p>
        </p:txBody>
      </p:sp>
      <p:sp>
        <p:nvSpPr>
          <p:cNvPr id="13" name="文本框 12">
            <a:extLst>
              <a:ext uri="{FF2B5EF4-FFF2-40B4-BE49-F238E27FC236}">
                <a16:creationId xmlns:a16="http://schemas.microsoft.com/office/drawing/2014/main" id="{F3F9CD56-C0F7-461D-9D15-C68FFBD0AE7E}"/>
              </a:ext>
            </a:extLst>
          </p:cNvPr>
          <p:cNvSpPr txBox="1"/>
          <p:nvPr/>
        </p:nvSpPr>
        <p:spPr>
          <a:xfrm>
            <a:off x="952108" y="4053526"/>
            <a:ext cx="719386" cy="369332"/>
          </a:xfrm>
          <a:prstGeom prst="rect">
            <a:avLst/>
          </a:prstGeom>
          <a:noFill/>
        </p:spPr>
        <p:txBody>
          <a:bodyPr wrap="square" rtlCol="0">
            <a:spAutoFit/>
          </a:bodyPr>
          <a:lstStyle/>
          <a:p>
            <a:r>
              <a:rPr lang="en-US" altLang="zh-CN" dirty="0"/>
              <a:t>0</a:t>
            </a:r>
            <a:r>
              <a:rPr lang="zh-CN" altLang="en-US" dirty="0"/>
              <a:t>层</a:t>
            </a:r>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4D681D0E-BE77-496D-9711-8AD0A3753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26" y="1098818"/>
            <a:ext cx="11417948" cy="4999278"/>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、需求规格说明、</a:t>
            </a:r>
            <a:r>
              <a:rPr lang="zh-CN" altLang="zh-CN" dirty="0"/>
              <a:t>明确用户类别和用户代表</a:t>
            </a:r>
            <a:endParaRPr lang="en-US" altLang="zh-CN" sz="2400" dirty="0"/>
          </a:p>
          <a:p>
            <a:r>
              <a:rPr lang="zh-CN" altLang="en-US" sz="2400" dirty="0"/>
              <a:t>郑航舰：</a:t>
            </a:r>
            <a:r>
              <a:rPr lang="zh-CN" altLang="zh-CN" dirty="0"/>
              <a:t>系统的综合要求</a:t>
            </a:r>
            <a:r>
              <a:rPr lang="zh-CN" altLang="en-US" dirty="0"/>
              <a:t>、需求规格说明、</a:t>
            </a:r>
            <a:r>
              <a:rPr lang="zh-CN" altLang="zh-CN" dirty="0"/>
              <a:t>界面原型</a:t>
            </a:r>
            <a:r>
              <a:rPr lang="zh-CN" altLang="en-US" dirty="0"/>
              <a:t>制作</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endParaRPr lang="zh-CN" altLang="en-US"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957</Words>
  <Application>Microsoft Office PowerPoint</Application>
  <PresentationFormat>宽屏</PresentationFormat>
  <Paragraphs>116</Paragraphs>
  <Slides>26</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53</cp:revision>
  <dcterms:created xsi:type="dcterms:W3CDTF">2018-04-10T04:31:45Z</dcterms:created>
  <dcterms:modified xsi:type="dcterms:W3CDTF">2021-10-27T04:04:46Z</dcterms:modified>
</cp:coreProperties>
</file>