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322" r:id="rId4"/>
    <p:sldId id="482" r:id="rId5"/>
    <p:sldId id="1022" r:id="rId6"/>
    <p:sldId id="1023" r:id="rId7"/>
    <p:sldId id="990" r:id="rId8"/>
    <p:sldId id="1013" r:id="rId9"/>
    <p:sldId id="1014" r:id="rId10"/>
    <p:sldId id="1010" r:id="rId11"/>
    <p:sldId id="323" r:id="rId12"/>
    <p:sldId id="1015" r:id="rId13"/>
    <p:sldId id="1025" r:id="rId14"/>
    <p:sldId id="1026" r:id="rId15"/>
    <p:sldId id="1016" r:id="rId16"/>
    <p:sldId id="1017" r:id="rId17"/>
    <p:sldId id="1024" r:id="rId18"/>
    <p:sldId id="1018" r:id="rId19"/>
    <p:sldId id="1019" r:id="rId20"/>
    <p:sldId id="1020" r:id="rId21"/>
    <p:sldId id="1021" r:id="rId22"/>
    <p:sldId id="1008" r:id="rId23"/>
    <p:sldId id="1002" r:id="rId24"/>
    <p:sldId id="994" r:id="rId25"/>
    <p:sldId id="325" r:id="rId26"/>
    <p:sldId id="481" r:id="rId27"/>
    <p:sldId id="995" r:id="rId28"/>
    <p:sldId id="326"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3" autoAdjust="0"/>
    <p:restoredTop sz="94660"/>
  </p:normalViewPr>
  <p:slideViewPr>
    <p:cSldViewPr snapToGrid="0">
      <p:cViewPr varScale="1">
        <p:scale>
          <a:sx n="86" d="100"/>
          <a:sy n="86" d="100"/>
        </p:scale>
        <p:origin x="57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24</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25</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26</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27</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28</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11</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15</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2021/10/27</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52084-7DBB-478C-A8C0-4B03946DCE49}"/>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版本记录</a:t>
            </a:r>
            <a:endParaRPr lang="zh-CN" altLang="en-US" sz="3600" dirty="0"/>
          </a:p>
        </p:txBody>
      </p:sp>
      <p:pic>
        <p:nvPicPr>
          <p:cNvPr id="9" name="图片 8">
            <a:extLst>
              <a:ext uri="{FF2B5EF4-FFF2-40B4-BE49-F238E27FC236}">
                <a16:creationId xmlns:a16="http://schemas.microsoft.com/office/drawing/2014/main" id="{027C8946-7BB4-4EA6-A7EE-8194AD303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36" y="1437367"/>
            <a:ext cx="10742727" cy="4198934"/>
          </a:xfrm>
          <a:prstGeom prst="rect">
            <a:avLst/>
          </a:prstGeom>
        </p:spPr>
      </p:pic>
    </p:spTree>
    <p:extLst>
      <p:ext uri="{BB962C8B-B14F-4D97-AF65-F5344CB8AC3E}">
        <p14:creationId xmlns:p14="http://schemas.microsoft.com/office/powerpoint/2010/main" val="32529922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171C1C1-70BD-48A9-9707-623A13BDB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459" y="254995"/>
            <a:ext cx="6302286" cy="6348010"/>
          </a:xfrm>
          <a:prstGeom prst="rect">
            <a:avLst/>
          </a:prstGeom>
        </p:spPr>
      </p:pic>
      <p:pic>
        <p:nvPicPr>
          <p:cNvPr id="4" name="图片 3">
            <a:extLst>
              <a:ext uri="{FF2B5EF4-FFF2-40B4-BE49-F238E27FC236}">
                <a16:creationId xmlns:a16="http://schemas.microsoft.com/office/drawing/2014/main" id="{873C8F52-BA5B-4FB4-9BB5-BBD42E74E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58" y="141656"/>
            <a:ext cx="11767284" cy="6574687"/>
          </a:xfrm>
          <a:prstGeom prst="rect">
            <a:avLst/>
          </a:prstGeom>
        </p:spPr>
      </p:pic>
      <p:sp>
        <p:nvSpPr>
          <p:cNvPr id="10" name="文本框 9">
            <a:extLst>
              <a:ext uri="{FF2B5EF4-FFF2-40B4-BE49-F238E27FC236}">
                <a16:creationId xmlns:a16="http://schemas.microsoft.com/office/drawing/2014/main" id="{939034CA-16E1-4F9B-BF7E-B3762862B4D4}"/>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原效果</a:t>
            </a:r>
            <a:endParaRPr lang="zh-CN" altLang="en-US" b="1" dirty="0"/>
          </a:p>
        </p:txBody>
      </p:sp>
    </p:spTree>
    <p:extLst>
      <p:ext uri="{BB962C8B-B14F-4D97-AF65-F5344CB8AC3E}">
        <p14:creationId xmlns:p14="http://schemas.microsoft.com/office/powerpoint/2010/main" val="17597365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33DD24-86A1-4506-A6EB-9996001FC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638" y="3240740"/>
            <a:ext cx="4933127" cy="3018031"/>
          </a:xfrm>
        </p:spPr>
      </p:pic>
      <p:pic>
        <p:nvPicPr>
          <p:cNvPr id="7" name="图片 6">
            <a:extLst>
              <a:ext uri="{FF2B5EF4-FFF2-40B4-BE49-F238E27FC236}">
                <a16:creationId xmlns:a16="http://schemas.microsoft.com/office/drawing/2014/main" id="{1F7FCFA6-EA76-40E5-976A-6FE49E49F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131" y="365125"/>
            <a:ext cx="3165231" cy="5889000"/>
          </a:xfrm>
          <a:prstGeom prst="rect">
            <a:avLst/>
          </a:prstGeom>
        </p:spPr>
      </p:pic>
      <p:pic>
        <p:nvPicPr>
          <p:cNvPr id="9" name="图片 8">
            <a:extLst>
              <a:ext uri="{FF2B5EF4-FFF2-40B4-BE49-F238E27FC236}">
                <a16:creationId xmlns:a16="http://schemas.microsoft.com/office/drawing/2014/main" id="{23CF79D0-9AC0-41A9-AC2A-4D9CF1D9B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570" y="690253"/>
            <a:ext cx="5651543" cy="2855643"/>
          </a:xfrm>
          <a:prstGeom prst="rect">
            <a:avLst/>
          </a:prstGeom>
        </p:spPr>
      </p:pic>
      <p:sp>
        <p:nvSpPr>
          <p:cNvPr id="10" name="文本框 9">
            <a:extLst>
              <a:ext uri="{FF2B5EF4-FFF2-40B4-BE49-F238E27FC236}">
                <a16:creationId xmlns:a16="http://schemas.microsoft.com/office/drawing/2014/main" id="{53A4C7EC-2FDF-4E9E-8AA2-DD7F5FC64882}"/>
              </a:ext>
            </a:extLst>
          </p:cNvPr>
          <p:cNvSpPr txBox="1"/>
          <p:nvPr/>
        </p:nvSpPr>
        <p:spPr>
          <a:xfrm>
            <a:off x="339405" y="527865"/>
            <a:ext cx="4336330" cy="646331"/>
          </a:xfrm>
          <a:prstGeom prst="rect">
            <a:avLst/>
          </a:prstGeom>
          <a:noFill/>
        </p:spPr>
        <p:txBody>
          <a:bodyPr wrap="square" rtlCol="0">
            <a:spAutoFit/>
          </a:bodyPr>
          <a:lstStyle/>
          <a:p>
            <a:r>
              <a:rPr lang="zh-CN" altLang="en-US" sz="3600" b="1" dirty="0"/>
              <a:t>目标用户反馈</a:t>
            </a:r>
            <a:endParaRPr lang="zh-CN" altLang="en-US" b="1" dirty="0"/>
          </a:p>
        </p:txBody>
      </p:sp>
    </p:spTree>
    <p:extLst>
      <p:ext uri="{BB962C8B-B14F-4D97-AF65-F5344CB8AC3E}">
        <p14:creationId xmlns:p14="http://schemas.microsoft.com/office/powerpoint/2010/main" val="7326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3600B02D-EF6B-4102-B26B-E794D933D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739" y="605583"/>
            <a:ext cx="10254521" cy="5784946"/>
          </a:xfrm>
        </p:spPr>
      </p:pic>
      <p:pic>
        <p:nvPicPr>
          <p:cNvPr id="11" name="图片 10">
            <a:extLst>
              <a:ext uri="{FF2B5EF4-FFF2-40B4-BE49-F238E27FC236}">
                <a16:creationId xmlns:a16="http://schemas.microsoft.com/office/drawing/2014/main" id="{87948ADF-15FE-4521-9765-5FB72E102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94" y="247844"/>
            <a:ext cx="11659610" cy="6500423"/>
          </a:xfrm>
          <a:prstGeom prst="rect">
            <a:avLst/>
          </a:prstGeom>
        </p:spPr>
      </p:pic>
      <p:sp>
        <p:nvSpPr>
          <p:cNvPr id="12" name="文本框 11">
            <a:extLst>
              <a:ext uri="{FF2B5EF4-FFF2-40B4-BE49-F238E27FC236}">
                <a16:creationId xmlns:a16="http://schemas.microsoft.com/office/drawing/2014/main" id="{510E1BA0-FDE5-48FE-8722-D49743CCE8B0}"/>
              </a:ext>
            </a:extLst>
          </p:cNvPr>
          <p:cNvSpPr txBox="1"/>
          <p:nvPr/>
        </p:nvSpPr>
        <p:spPr>
          <a:xfrm>
            <a:off x="511211" y="467471"/>
            <a:ext cx="4336330" cy="646331"/>
          </a:xfrm>
          <a:prstGeom prst="rect">
            <a:avLst/>
          </a:prstGeom>
          <a:noFill/>
        </p:spPr>
        <p:txBody>
          <a:bodyPr wrap="square" rtlCol="0">
            <a:spAutoFit/>
          </a:bodyPr>
          <a:lstStyle/>
          <a:p>
            <a:r>
              <a:rPr lang="zh-CN" altLang="en-US" sz="3600" b="1" dirty="0"/>
              <a:t>修改后</a:t>
            </a:r>
            <a:endParaRPr lang="zh-CN" altLang="en-US" b="1" dirty="0"/>
          </a:p>
        </p:txBody>
      </p:sp>
    </p:spTree>
    <p:extLst>
      <p:ext uri="{BB962C8B-B14F-4D97-AF65-F5344CB8AC3E}">
        <p14:creationId xmlns:p14="http://schemas.microsoft.com/office/powerpoint/2010/main" val="3740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9" name="图片 8">
            <a:extLst>
              <a:ext uri="{FF2B5EF4-FFF2-40B4-BE49-F238E27FC236}">
                <a16:creationId xmlns:a16="http://schemas.microsoft.com/office/drawing/2014/main" id="{81F1122D-9BE6-4CC0-A19B-D66875C85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079" y="3630508"/>
            <a:ext cx="9172575" cy="2505075"/>
          </a:xfrm>
          <a:prstGeom prst="rect">
            <a:avLst/>
          </a:prstGeom>
        </p:spPr>
      </p:pic>
      <p:pic>
        <p:nvPicPr>
          <p:cNvPr id="11" name="图片 10">
            <a:extLst>
              <a:ext uri="{FF2B5EF4-FFF2-40B4-BE49-F238E27FC236}">
                <a16:creationId xmlns:a16="http://schemas.microsoft.com/office/drawing/2014/main" id="{FA165876-1B4B-4DDC-B577-B4D1FAF33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79" y="2017432"/>
            <a:ext cx="8239125" cy="1143000"/>
          </a:xfrm>
          <a:prstGeom prst="rect">
            <a:avLst/>
          </a:prstGeom>
        </p:spPr>
      </p:pic>
      <p:sp>
        <p:nvSpPr>
          <p:cNvPr id="12" name="文本框 11">
            <a:extLst>
              <a:ext uri="{FF2B5EF4-FFF2-40B4-BE49-F238E27FC236}">
                <a16:creationId xmlns:a16="http://schemas.microsoft.com/office/drawing/2014/main" id="{0782D809-15B5-4CD5-B595-EEABAAA954C6}"/>
              </a:ext>
            </a:extLst>
          </p:cNvPr>
          <p:cNvSpPr txBox="1"/>
          <p:nvPr/>
        </p:nvSpPr>
        <p:spPr>
          <a:xfrm>
            <a:off x="876693" y="2404266"/>
            <a:ext cx="1046375" cy="369332"/>
          </a:xfrm>
          <a:prstGeom prst="rect">
            <a:avLst/>
          </a:prstGeom>
          <a:noFill/>
        </p:spPr>
        <p:txBody>
          <a:bodyPr wrap="square" rtlCol="0">
            <a:spAutoFit/>
          </a:bodyPr>
          <a:lstStyle/>
          <a:p>
            <a:r>
              <a:rPr lang="zh-CN" altLang="en-US" dirty="0"/>
              <a:t>顶层</a:t>
            </a:r>
          </a:p>
        </p:txBody>
      </p:sp>
      <p:sp>
        <p:nvSpPr>
          <p:cNvPr id="13" name="文本框 12">
            <a:extLst>
              <a:ext uri="{FF2B5EF4-FFF2-40B4-BE49-F238E27FC236}">
                <a16:creationId xmlns:a16="http://schemas.microsoft.com/office/drawing/2014/main" id="{F3F9CD56-C0F7-461D-9D15-C68FFBD0AE7E}"/>
              </a:ext>
            </a:extLst>
          </p:cNvPr>
          <p:cNvSpPr txBox="1"/>
          <p:nvPr/>
        </p:nvSpPr>
        <p:spPr>
          <a:xfrm>
            <a:off x="952108" y="4053526"/>
            <a:ext cx="719386" cy="369332"/>
          </a:xfrm>
          <a:prstGeom prst="rect">
            <a:avLst/>
          </a:prstGeom>
          <a:noFill/>
        </p:spPr>
        <p:txBody>
          <a:bodyPr wrap="square" rtlCol="0">
            <a:spAutoFit/>
          </a:bodyPr>
          <a:lstStyle/>
          <a:p>
            <a:r>
              <a:rPr lang="en-US" altLang="zh-CN" dirty="0"/>
              <a:t>0</a:t>
            </a:r>
            <a:r>
              <a:rPr lang="zh-CN" altLang="en-US" dirty="0"/>
              <a:t>层</a:t>
            </a:r>
          </a:p>
        </p:txBody>
      </p:sp>
    </p:spTree>
    <p:extLst>
      <p:ext uri="{BB962C8B-B14F-4D97-AF65-F5344CB8AC3E}">
        <p14:creationId xmlns:p14="http://schemas.microsoft.com/office/powerpoint/2010/main" val="5265316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3" name="图片 2">
            <a:extLst>
              <a:ext uri="{FF2B5EF4-FFF2-40B4-BE49-F238E27FC236}">
                <a16:creationId xmlns:a16="http://schemas.microsoft.com/office/drawing/2014/main" id="{105841BA-5CC5-427D-B9EB-D5B4C3B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467864"/>
            <a:ext cx="9277350" cy="4371975"/>
          </a:xfrm>
          <a:prstGeom prst="rect">
            <a:avLst/>
          </a:prstGeom>
        </p:spPr>
      </p:pic>
    </p:spTree>
    <p:extLst>
      <p:ext uri="{BB962C8B-B14F-4D97-AF65-F5344CB8AC3E}">
        <p14:creationId xmlns:p14="http://schemas.microsoft.com/office/powerpoint/2010/main" val="16491214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670300" y="952335"/>
            <a:ext cx="5038940"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1F5C21-FB6C-4EE0-B8DC-FE856CA4D1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9479" y="1341119"/>
            <a:ext cx="6888169" cy="5013027"/>
          </a:xfrm>
          <a:prstGeom prst="rect">
            <a:avLst/>
          </a:prstGeom>
          <a:noFill/>
          <a:ln>
            <a:noFill/>
          </a:ln>
        </p:spPr>
      </p:pic>
      <p:sp>
        <p:nvSpPr>
          <p:cNvPr id="5" name="文本框 4">
            <a:extLst>
              <a:ext uri="{FF2B5EF4-FFF2-40B4-BE49-F238E27FC236}">
                <a16:creationId xmlns:a16="http://schemas.microsoft.com/office/drawing/2014/main" id="{85D595A6-9543-4919-AD30-FEA2AB3960D8}"/>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层次方框图</a:t>
            </a:r>
            <a:endParaRPr lang="zh-CN" altLang="en-US" b="1" dirty="0"/>
          </a:p>
        </p:txBody>
      </p:sp>
    </p:spTree>
    <p:extLst>
      <p:ext uri="{BB962C8B-B14F-4D97-AF65-F5344CB8AC3E}">
        <p14:creationId xmlns:p14="http://schemas.microsoft.com/office/powerpoint/2010/main" val="470010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49751B-51A7-4D21-A19E-05BC0843ED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8564" y="905303"/>
            <a:ext cx="5936447" cy="5439514"/>
          </a:xfrm>
          <a:prstGeom prst="rect">
            <a:avLst/>
          </a:prstGeom>
          <a:noFill/>
          <a:ln>
            <a:noFill/>
          </a:ln>
        </p:spPr>
      </p:pic>
      <p:sp>
        <p:nvSpPr>
          <p:cNvPr id="5" name="文本框 4">
            <a:extLst>
              <a:ext uri="{FF2B5EF4-FFF2-40B4-BE49-F238E27FC236}">
                <a16:creationId xmlns:a16="http://schemas.microsoft.com/office/drawing/2014/main" id="{76470C62-A7B9-4936-A0FA-0C8BAD23452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状态图</a:t>
            </a:r>
            <a:endParaRPr lang="zh-CN" altLang="en-US" b="1" dirty="0"/>
          </a:p>
        </p:txBody>
      </p:sp>
    </p:spTree>
    <p:extLst>
      <p:ext uri="{BB962C8B-B14F-4D97-AF65-F5344CB8AC3E}">
        <p14:creationId xmlns:p14="http://schemas.microsoft.com/office/powerpoint/2010/main" val="3139613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pic>
        <p:nvPicPr>
          <p:cNvPr id="3" name="图片 2">
            <a:extLst>
              <a:ext uri="{FF2B5EF4-FFF2-40B4-BE49-F238E27FC236}">
                <a16:creationId xmlns:a16="http://schemas.microsoft.com/office/drawing/2014/main" id="{F2DC1514-DE56-4058-9021-746170A1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37" y="373115"/>
            <a:ext cx="5113463" cy="6111770"/>
          </a:xfrm>
          <a:prstGeom prst="rect">
            <a:avLst/>
          </a:prstGeom>
        </p:spPr>
      </p:pic>
      <p:pic>
        <p:nvPicPr>
          <p:cNvPr id="7" name="图片 6">
            <a:extLst>
              <a:ext uri="{FF2B5EF4-FFF2-40B4-BE49-F238E27FC236}">
                <a16:creationId xmlns:a16="http://schemas.microsoft.com/office/drawing/2014/main" id="{F3F2DE9C-0FD4-4B24-82A4-CDFF2F053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751" y="373115"/>
            <a:ext cx="5197290" cy="6149873"/>
          </a:xfrm>
          <a:prstGeom prst="rect">
            <a:avLst/>
          </a:prstGeom>
        </p:spPr>
      </p:pic>
      <p:pic>
        <p:nvPicPr>
          <p:cNvPr id="9" name="图片 8">
            <a:extLst>
              <a:ext uri="{FF2B5EF4-FFF2-40B4-BE49-F238E27FC236}">
                <a16:creationId xmlns:a16="http://schemas.microsoft.com/office/drawing/2014/main" id="{1EF7707A-92E5-462B-AB1D-D0291EAA7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819" y="335012"/>
            <a:ext cx="5197290" cy="6111770"/>
          </a:xfrm>
          <a:prstGeom prst="rect">
            <a:avLst/>
          </a:prstGeom>
        </p:spPr>
      </p:pic>
      <p:pic>
        <p:nvPicPr>
          <p:cNvPr id="11" name="图片 10">
            <a:extLst>
              <a:ext uri="{FF2B5EF4-FFF2-40B4-BE49-F238E27FC236}">
                <a16:creationId xmlns:a16="http://schemas.microsoft.com/office/drawing/2014/main" id="{C5569CA6-D44D-464C-AF83-A47A952A2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337" y="449322"/>
            <a:ext cx="5128704" cy="6073666"/>
          </a:xfrm>
          <a:prstGeom prst="rect">
            <a:avLst/>
          </a:prstGeom>
        </p:spPr>
      </p:pic>
    </p:spTree>
    <p:extLst>
      <p:ext uri="{BB962C8B-B14F-4D97-AF65-F5344CB8AC3E}">
        <p14:creationId xmlns:p14="http://schemas.microsoft.com/office/powerpoint/2010/main" val="62834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4" name="图片 3">
            <a:extLst>
              <a:ext uri="{FF2B5EF4-FFF2-40B4-BE49-F238E27FC236}">
                <a16:creationId xmlns:a16="http://schemas.microsoft.com/office/drawing/2014/main" id="{4F0B5CA4-F4A7-41A0-9871-3634FC2E6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883" y="239753"/>
            <a:ext cx="9297206" cy="6378493"/>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3" name="图片 2">
            <a:extLst>
              <a:ext uri="{FF2B5EF4-FFF2-40B4-BE49-F238E27FC236}">
                <a16:creationId xmlns:a16="http://schemas.microsoft.com/office/drawing/2014/main" id="{31F29CCE-7D62-4716-82EB-52E32F30F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81" y="1422032"/>
            <a:ext cx="11053342" cy="4004407"/>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3323987"/>
          </a:xfrm>
          <a:prstGeom prst="rect">
            <a:avLst/>
          </a:prstGeom>
          <a:noFill/>
        </p:spPr>
        <p:txBody>
          <a:bodyPr wrap="square" rtlCol="0">
            <a:spAutoFit/>
          </a:bodyPr>
          <a:lstStyle/>
          <a:p>
            <a:r>
              <a:rPr lang="zh-CN" altLang="en-US" sz="2400" dirty="0"/>
              <a:t>整体：</a:t>
            </a:r>
            <a:endParaRPr lang="en-US" altLang="zh-CN" sz="2400" dirty="0"/>
          </a:p>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endParaRPr lang="en-US" altLang="zh-CN" sz="2400" dirty="0"/>
          </a:p>
          <a:p>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21790" y="4058290"/>
            <a:ext cx="9624767" cy="1200329"/>
          </a:xfrm>
          <a:prstGeom prst="rect">
            <a:avLst/>
          </a:prstGeom>
          <a:noFill/>
        </p:spPr>
        <p:txBody>
          <a:bodyPr wrap="square" rtlCol="0">
            <a:spAutoFit/>
          </a:bodyPr>
          <a:lstStyle/>
          <a:p>
            <a:r>
              <a:rPr lang="zh-CN" altLang="en-US" sz="2400" dirty="0"/>
              <a:t>吴联想：</a:t>
            </a:r>
            <a:r>
              <a:rPr lang="zh-CN" altLang="zh-CN" dirty="0"/>
              <a:t>系统的综合要求</a:t>
            </a:r>
            <a:r>
              <a:rPr lang="zh-CN" altLang="en-US" dirty="0"/>
              <a:t>、需求规格说明、</a:t>
            </a:r>
            <a:r>
              <a:rPr lang="zh-CN" altLang="zh-CN" dirty="0"/>
              <a:t>明确用户类别和用户代表</a:t>
            </a:r>
            <a:r>
              <a:rPr lang="en-US" altLang="zh-CN" dirty="0"/>
              <a:t> 80</a:t>
            </a:r>
            <a:r>
              <a:rPr lang="zh-CN" altLang="en-US" dirty="0"/>
              <a:t>分</a:t>
            </a:r>
            <a:endParaRPr lang="en-US" altLang="zh-CN" sz="2400" dirty="0"/>
          </a:p>
          <a:p>
            <a:r>
              <a:rPr lang="zh-CN" altLang="en-US" sz="2400" dirty="0"/>
              <a:t>郑航舰：</a:t>
            </a:r>
            <a:r>
              <a:rPr lang="zh-CN" altLang="zh-CN" dirty="0"/>
              <a:t>系统的综合要求</a:t>
            </a:r>
            <a:r>
              <a:rPr lang="zh-CN" altLang="en-US" dirty="0"/>
              <a:t>、需求规格说明、</a:t>
            </a:r>
            <a:r>
              <a:rPr lang="zh-CN" altLang="zh-CN" dirty="0"/>
              <a:t>界面原型</a:t>
            </a:r>
            <a:r>
              <a:rPr lang="zh-CN" altLang="en-US" dirty="0"/>
              <a:t>制作  </a:t>
            </a:r>
            <a:r>
              <a:rPr lang="en-US" altLang="zh-CN" dirty="0"/>
              <a:t>85</a:t>
            </a:r>
            <a:r>
              <a:rPr lang="zh-CN" altLang="en-US" dirty="0"/>
              <a:t>分</a:t>
            </a:r>
            <a:endParaRPr lang="en-US" altLang="zh-CN" sz="2400" dirty="0"/>
          </a:p>
          <a:p>
            <a:r>
              <a:rPr lang="zh-CN" altLang="en-US" sz="2400" dirty="0"/>
              <a:t>王义博：</a:t>
            </a:r>
            <a:r>
              <a:rPr lang="zh-CN" altLang="zh-CN" dirty="0"/>
              <a:t>系统的数据要求</a:t>
            </a:r>
            <a:r>
              <a:rPr lang="zh-CN" altLang="en-US" dirty="0"/>
              <a:t>、</a:t>
            </a:r>
            <a:r>
              <a:rPr lang="zh-CN" altLang="zh-CN" dirty="0"/>
              <a:t>逻辑模型</a:t>
            </a:r>
            <a:r>
              <a:rPr lang="zh-CN" altLang="en-US" dirty="0"/>
              <a:t>、</a:t>
            </a:r>
            <a:r>
              <a:rPr lang="en-US" altLang="zh-CN" dirty="0"/>
              <a:t> PPT</a:t>
            </a:r>
            <a:r>
              <a:rPr lang="zh-CN" altLang="zh-CN" dirty="0"/>
              <a:t>制作</a:t>
            </a:r>
            <a:r>
              <a:rPr lang="en-US" altLang="zh-CN" dirty="0"/>
              <a:t>  88</a:t>
            </a:r>
            <a:r>
              <a:rPr lang="zh-CN" altLang="en-US" dirty="0"/>
              <a:t>分</a:t>
            </a:r>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组内成员说明自己在此次项目计划制定中担当的角色，然后小组内部互相匿名打分，取平均值。</a:t>
            </a:r>
            <a:endParaRPr lang="zh-CN" altLang="en-US" dirty="0"/>
          </a:p>
        </p:txBody>
      </p:sp>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975</Words>
  <Application>Microsoft Office PowerPoint</Application>
  <PresentationFormat>宽屏</PresentationFormat>
  <Paragraphs>119</Paragraphs>
  <Slides>28</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吴 联想</cp:lastModifiedBy>
  <cp:revision>55</cp:revision>
  <dcterms:created xsi:type="dcterms:W3CDTF">2018-04-10T04:31:45Z</dcterms:created>
  <dcterms:modified xsi:type="dcterms:W3CDTF">2021-10-27T04:30:34Z</dcterms:modified>
</cp:coreProperties>
</file>