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59" r:id="rId4"/>
    <p:sldId id="353" r:id="rId5"/>
    <p:sldId id="354" r:id="rId6"/>
    <p:sldId id="355" r:id="rId7"/>
    <p:sldId id="356" r:id="rId8"/>
    <p:sldId id="357" r:id="rId9"/>
    <p:sldId id="358" r:id="rId10"/>
    <p:sldId id="321" r:id="rId11"/>
    <p:sldId id="372" r:id="rId12"/>
    <p:sldId id="373" r:id="rId13"/>
    <p:sldId id="374" r:id="rId14"/>
    <p:sldId id="375" r:id="rId15"/>
    <p:sldId id="272" r:id="rId16"/>
    <p:sldId id="343" r:id="rId17"/>
    <p:sldId id="367" r:id="rId18"/>
    <p:sldId id="347" r:id="rId19"/>
    <p:sldId id="344" r:id="rId20"/>
    <p:sldId id="351" r:id="rId21"/>
    <p:sldId id="349" r:id="rId22"/>
    <p:sldId id="359" r:id="rId23"/>
    <p:sldId id="360" r:id="rId24"/>
    <p:sldId id="361" r:id="rId25"/>
    <p:sldId id="362" r:id="rId26"/>
    <p:sldId id="363" r:id="rId27"/>
    <p:sldId id="365" r:id="rId28"/>
    <p:sldId id="364" r:id="rId29"/>
    <p:sldId id="368" r:id="rId30"/>
    <p:sldId id="369" r:id="rId31"/>
    <p:sldId id="339" r:id="rId32"/>
    <p:sldId id="370" r:id="rId33"/>
    <p:sldId id="340" r:id="rId34"/>
    <p:sldId id="352" r:id="rId35"/>
    <p:sldId id="341" r:id="rId36"/>
    <p:sldId id="371" r:id="rId37"/>
    <p:sldId id="366" r:id="rId38"/>
    <p:sldId id="342" r:id="rId39"/>
    <p:sldId id="283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946B"/>
    <a:srgbClr val="8C2C2C"/>
    <a:srgbClr val="B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6314" autoAdjust="0"/>
  </p:normalViewPr>
  <p:slideViewPr>
    <p:cSldViewPr snapToGrid="0" showGuides="1">
      <p:cViewPr varScale="1">
        <p:scale>
          <a:sx n="82" d="100"/>
          <a:sy n="82" d="100"/>
        </p:scale>
        <p:origin x="70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3C7FC-3CC8-4214-AAB7-B272A27C17B9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451CE-A8AC-4D3B-9A1F-4813FF81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02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96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79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33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4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5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2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29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12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82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3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40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439C1-9380-4261-8626-06D21037FD93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5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2" t="37660" r="12872" b="44468"/>
          <a:stretch/>
        </p:blipFill>
        <p:spPr>
          <a:xfrm>
            <a:off x="1936683" y="3772579"/>
            <a:ext cx="9377464" cy="12256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70875" y="2080391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城院表白墙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8526984" y="3358644"/>
            <a:ext cx="171109" cy="168879"/>
          </a:xfrm>
          <a:custGeom>
            <a:avLst/>
            <a:gdLst>
              <a:gd name="connsiteX0" fmla="*/ 68531 w 399271"/>
              <a:gd name="connsiteY0" fmla="*/ 20364 h 535930"/>
              <a:gd name="connsiteX1" fmla="*/ 68531 w 399271"/>
              <a:gd name="connsiteY1" fmla="*/ 20364 h 535930"/>
              <a:gd name="connsiteX2" fmla="*/ 58803 w 399271"/>
              <a:gd name="connsiteY2" fmla="*/ 107913 h 535930"/>
              <a:gd name="connsiteX3" fmla="*/ 39348 w 399271"/>
              <a:gd name="connsiteY3" fmla="*/ 137096 h 535930"/>
              <a:gd name="connsiteX4" fmla="*/ 29620 w 399271"/>
              <a:gd name="connsiteY4" fmla="*/ 166279 h 535930"/>
              <a:gd name="connsiteX5" fmla="*/ 19893 w 399271"/>
              <a:gd name="connsiteY5" fmla="*/ 234372 h 535930"/>
              <a:gd name="connsiteX6" fmla="*/ 10165 w 399271"/>
              <a:gd name="connsiteY6" fmla="*/ 263555 h 535930"/>
              <a:gd name="connsiteX7" fmla="*/ 437 w 399271"/>
              <a:gd name="connsiteY7" fmla="*/ 312194 h 535930"/>
              <a:gd name="connsiteX8" fmla="*/ 29620 w 399271"/>
              <a:gd name="connsiteY8" fmla="*/ 477564 h 535930"/>
              <a:gd name="connsiteX9" fmla="*/ 58803 w 399271"/>
              <a:gd name="connsiteY9" fmla="*/ 497019 h 535930"/>
              <a:gd name="connsiteX10" fmla="*/ 78258 w 399271"/>
              <a:gd name="connsiteY10" fmla="*/ 516475 h 535930"/>
              <a:gd name="connsiteX11" fmla="*/ 136624 w 399271"/>
              <a:gd name="connsiteY11" fmla="*/ 535930 h 535930"/>
              <a:gd name="connsiteX12" fmla="*/ 233901 w 399271"/>
              <a:gd name="connsiteY12" fmla="*/ 526202 h 535930"/>
              <a:gd name="connsiteX13" fmla="*/ 263084 w 399271"/>
              <a:gd name="connsiteY13" fmla="*/ 506747 h 535930"/>
              <a:gd name="connsiteX14" fmla="*/ 301995 w 399271"/>
              <a:gd name="connsiteY14" fmla="*/ 487292 h 535930"/>
              <a:gd name="connsiteX15" fmla="*/ 370088 w 399271"/>
              <a:gd name="connsiteY15" fmla="*/ 409470 h 535930"/>
              <a:gd name="connsiteX16" fmla="*/ 379816 w 399271"/>
              <a:gd name="connsiteY16" fmla="*/ 370560 h 535930"/>
              <a:gd name="connsiteX17" fmla="*/ 399271 w 399271"/>
              <a:gd name="connsiteY17" fmla="*/ 312194 h 535930"/>
              <a:gd name="connsiteX18" fmla="*/ 379816 w 399271"/>
              <a:gd name="connsiteY18" fmla="*/ 107913 h 535930"/>
              <a:gd name="connsiteX19" fmla="*/ 350633 w 399271"/>
              <a:gd name="connsiteY19" fmla="*/ 49547 h 535930"/>
              <a:gd name="connsiteX20" fmla="*/ 321450 w 399271"/>
              <a:gd name="connsiteY20" fmla="*/ 20364 h 535930"/>
              <a:gd name="connsiteX21" fmla="*/ 272812 w 399271"/>
              <a:gd name="connsiteY21" fmla="*/ 10636 h 535930"/>
              <a:gd name="connsiteX22" fmla="*/ 243629 w 399271"/>
              <a:gd name="connsiteY22" fmla="*/ 909 h 535930"/>
              <a:gd name="connsiteX23" fmla="*/ 87986 w 399271"/>
              <a:gd name="connsiteY23" fmla="*/ 30092 h 535930"/>
              <a:gd name="connsiteX24" fmla="*/ 68531 w 399271"/>
              <a:gd name="connsiteY24" fmla="*/ 20364 h 53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9271" h="535930">
                <a:moveTo>
                  <a:pt x="68531" y="20364"/>
                </a:moveTo>
                <a:lnTo>
                  <a:pt x="68531" y="20364"/>
                </a:lnTo>
                <a:cubicBezTo>
                  <a:pt x="65288" y="49547"/>
                  <a:pt x="65924" y="79427"/>
                  <a:pt x="58803" y="107913"/>
                </a:cubicBezTo>
                <a:cubicBezTo>
                  <a:pt x="55967" y="119255"/>
                  <a:pt x="44576" y="126639"/>
                  <a:pt x="39348" y="137096"/>
                </a:cubicBezTo>
                <a:cubicBezTo>
                  <a:pt x="34762" y="146267"/>
                  <a:pt x="32863" y="156551"/>
                  <a:pt x="29620" y="166279"/>
                </a:cubicBezTo>
                <a:cubicBezTo>
                  <a:pt x="26378" y="188977"/>
                  <a:pt x="24390" y="211889"/>
                  <a:pt x="19893" y="234372"/>
                </a:cubicBezTo>
                <a:cubicBezTo>
                  <a:pt x="17882" y="244427"/>
                  <a:pt x="12652" y="253607"/>
                  <a:pt x="10165" y="263555"/>
                </a:cubicBezTo>
                <a:cubicBezTo>
                  <a:pt x="6155" y="279595"/>
                  <a:pt x="3680" y="295981"/>
                  <a:pt x="437" y="312194"/>
                </a:cubicBezTo>
                <a:cubicBezTo>
                  <a:pt x="4305" y="366341"/>
                  <a:pt x="-13360" y="434584"/>
                  <a:pt x="29620" y="477564"/>
                </a:cubicBezTo>
                <a:cubicBezTo>
                  <a:pt x="37887" y="485831"/>
                  <a:pt x="49674" y="489716"/>
                  <a:pt x="58803" y="497019"/>
                </a:cubicBezTo>
                <a:cubicBezTo>
                  <a:pt x="65965" y="502748"/>
                  <a:pt x="70055" y="512373"/>
                  <a:pt x="78258" y="516475"/>
                </a:cubicBezTo>
                <a:cubicBezTo>
                  <a:pt x="96601" y="525646"/>
                  <a:pt x="136624" y="535930"/>
                  <a:pt x="136624" y="535930"/>
                </a:cubicBezTo>
                <a:cubicBezTo>
                  <a:pt x="169050" y="532687"/>
                  <a:pt x="202148" y="533530"/>
                  <a:pt x="233901" y="526202"/>
                </a:cubicBezTo>
                <a:cubicBezTo>
                  <a:pt x="245293" y="523573"/>
                  <a:pt x="252933" y="512547"/>
                  <a:pt x="263084" y="506747"/>
                </a:cubicBezTo>
                <a:cubicBezTo>
                  <a:pt x="275675" y="499553"/>
                  <a:pt x="289025" y="493777"/>
                  <a:pt x="301995" y="487292"/>
                </a:cubicBezTo>
                <a:cubicBezTo>
                  <a:pt x="358900" y="430386"/>
                  <a:pt x="337915" y="457731"/>
                  <a:pt x="370088" y="409470"/>
                </a:cubicBezTo>
                <a:cubicBezTo>
                  <a:pt x="373331" y="396500"/>
                  <a:pt x="375974" y="383365"/>
                  <a:pt x="379816" y="370560"/>
                </a:cubicBezTo>
                <a:cubicBezTo>
                  <a:pt x="385709" y="350917"/>
                  <a:pt x="399271" y="312194"/>
                  <a:pt x="399271" y="312194"/>
                </a:cubicBezTo>
                <a:cubicBezTo>
                  <a:pt x="392295" y="193597"/>
                  <a:pt x="402081" y="185837"/>
                  <a:pt x="379816" y="107913"/>
                </a:cubicBezTo>
                <a:cubicBezTo>
                  <a:pt x="372186" y="81209"/>
                  <a:pt x="369168" y="71790"/>
                  <a:pt x="350633" y="49547"/>
                </a:cubicBezTo>
                <a:cubicBezTo>
                  <a:pt x="341826" y="38979"/>
                  <a:pt x="333755" y="26516"/>
                  <a:pt x="321450" y="20364"/>
                </a:cubicBezTo>
                <a:cubicBezTo>
                  <a:pt x="306662" y="12970"/>
                  <a:pt x="288852" y="14646"/>
                  <a:pt x="272812" y="10636"/>
                </a:cubicBezTo>
                <a:cubicBezTo>
                  <a:pt x="262864" y="8149"/>
                  <a:pt x="253357" y="4151"/>
                  <a:pt x="243629" y="909"/>
                </a:cubicBezTo>
                <a:cubicBezTo>
                  <a:pt x="98279" y="11290"/>
                  <a:pt x="139625" y="-21547"/>
                  <a:pt x="87986" y="30092"/>
                </a:cubicBezTo>
                <a:lnTo>
                  <a:pt x="68531" y="20364"/>
                </a:lnTo>
                <a:close/>
              </a:path>
            </a:pathLst>
          </a:custGeom>
          <a:solidFill>
            <a:srgbClr val="8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958035" y="4680362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汇报人：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G11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33F75B-73F9-4B4E-8EE0-8227544C36E0}"/>
              </a:ext>
            </a:extLst>
          </p:cNvPr>
          <p:cNvSpPr txBox="1"/>
          <p:nvPr/>
        </p:nvSpPr>
        <p:spPr>
          <a:xfrm>
            <a:off x="8958035" y="2819054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实现</a:t>
            </a:r>
            <a:r>
              <a:rPr lang="en-US" altLang="zh-CN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+</a:t>
            </a:r>
            <a:r>
              <a:rPr lang="zh-CN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227261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/>
        </p:blipFill>
        <p:spPr>
          <a:xfrm>
            <a:off x="2844166" y="2541008"/>
            <a:ext cx="2050927" cy="17759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4954" y="254100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02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2130" y="2759902"/>
            <a:ext cx="35830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代码规范</a:t>
            </a:r>
          </a:p>
        </p:txBody>
      </p:sp>
    </p:spTree>
    <p:extLst>
      <p:ext uri="{BB962C8B-B14F-4D97-AF65-F5344CB8AC3E}">
        <p14:creationId xmlns:p14="http://schemas.microsoft.com/office/powerpoint/2010/main" val="598231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3B9CE3-74B0-42A1-B439-58A2AEE89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620"/>
            <a:ext cx="12192000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79721"/>
      </p:ext>
    </p:extLst>
  </p:cSld>
  <p:clrMapOvr>
    <a:masterClrMapping/>
  </p:clrMapOvr>
  <p:transition spd="slow" advTm="0">
    <p:cover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EB287F-8F3A-4394-A5D0-5A9EBAEF1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5028"/>
            <a:ext cx="12116850" cy="60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90612"/>
      </p:ext>
    </p:extLst>
  </p:cSld>
  <p:clrMapOvr>
    <a:masterClrMapping/>
  </p:clrMapOvr>
  <p:transition spd="slow" advTm="0">
    <p:cover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991866-79F4-463C-A79A-2B7A8D551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04524"/>
            <a:ext cx="11987299" cy="60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3906"/>
      </p:ext>
    </p:extLst>
  </p:cSld>
  <p:clrMapOvr>
    <a:masterClrMapping/>
  </p:clrMapOvr>
  <p:transition spd="slow" advTm="0">
    <p:cover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3D3607-F240-4E66-A617-8EA21641A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8" y="373115"/>
            <a:ext cx="12048264" cy="61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50410"/>
      </p:ext>
    </p:extLst>
  </p:cSld>
  <p:clrMapOvr>
    <a:masterClrMapping/>
  </p:clrMapOvr>
  <p:transition spd="slow" advTm="0">
    <p:cover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E940E3-DA0A-4718-B75D-54130DDD7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666" y="354063"/>
            <a:ext cx="5852667" cy="61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60414"/>
      </p:ext>
    </p:extLst>
  </p:cSld>
  <p:clrMapOvr>
    <a:masterClrMapping/>
  </p:clrMapOvr>
  <p:transition spd="slow" advTm="0">
    <p:cover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/>
        </p:blipFill>
        <p:spPr>
          <a:xfrm>
            <a:off x="2844166" y="2541008"/>
            <a:ext cx="2050927" cy="17759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4954" y="254100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03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2130" y="2759902"/>
            <a:ext cx="35894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测试用例</a:t>
            </a:r>
          </a:p>
        </p:txBody>
      </p:sp>
    </p:spTree>
    <p:extLst>
      <p:ext uri="{BB962C8B-B14F-4D97-AF65-F5344CB8AC3E}">
        <p14:creationId xmlns:p14="http://schemas.microsoft.com/office/powerpoint/2010/main" val="1123236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7574D8A-BF71-4568-8D14-43C766D15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60" y="1100982"/>
            <a:ext cx="6061070" cy="522441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5961D7E-4912-418D-AF60-0080FA044849}"/>
              </a:ext>
            </a:extLst>
          </p:cNvPr>
          <p:cNvSpPr txBox="1"/>
          <p:nvPr/>
        </p:nvSpPr>
        <p:spPr>
          <a:xfrm>
            <a:off x="357422" y="2562096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代码走查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67391D-DF0E-48E2-BF05-35168C108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494" y="1100981"/>
            <a:ext cx="5922871" cy="522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8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2C5AD56-2D54-4EE3-9F4A-0ECAEF1F2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55" y="467992"/>
            <a:ext cx="8129211" cy="59220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E745CF9-502F-4396-8857-7D9AB29EF771}"/>
              </a:ext>
            </a:extLst>
          </p:cNvPr>
          <p:cNvSpPr txBox="1"/>
          <p:nvPr/>
        </p:nvSpPr>
        <p:spPr>
          <a:xfrm>
            <a:off x="357422" y="2562096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单元测试</a:t>
            </a:r>
          </a:p>
        </p:txBody>
      </p:sp>
    </p:spTree>
    <p:extLst>
      <p:ext uri="{BB962C8B-B14F-4D97-AF65-F5344CB8AC3E}">
        <p14:creationId xmlns:p14="http://schemas.microsoft.com/office/powerpoint/2010/main" val="60211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F70B945-4620-4A6B-B25A-3362FD8A9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44" y="2433607"/>
            <a:ext cx="11494511" cy="19907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A6794D1-E7D0-4FAE-9B20-727C86C835E2}"/>
              </a:ext>
            </a:extLst>
          </p:cNvPr>
          <p:cNvSpPr txBox="1"/>
          <p:nvPr/>
        </p:nvSpPr>
        <p:spPr>
          <a:xfrm>
            <a:off x="236124" y="537354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单元测试</a:t>
            </a:r>
          </a:p>
        </p:txBody>
      </p:sp>
    </p:spTree>
    <p:extLst>
      <p:ext uri="{BB962C8B-B14F-4D97-AF65-F5344CB8AC3E}">
        <p14:creationId xmlns:p14="http://schemas.microsoft.com/office/powerpoint/2010/main" val="194928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1" t="28085" r="42235" b="39574"/>
          <a:stretch/>
        </p:blipFill>
        <p:spPr>
          <a:xfrm>
            <a:off x="5502611" y="1691076"/>
            <a:ext cx="1147865" cy="12344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41523" y="0"/>
            <a:ext cx="11089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 </a:t>
            </a:r>
            <a:endParaRPr lang="en-US" altLang="zh-CN" sz="72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36209" y="378406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代码清单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66123" y="378406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代码规范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213698" y="3819181"/>
            <a:ext cx="615553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678715" y="3103124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08629" y="3103124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56204" y="3103124"/>
            <a:ext cx="314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1DBA86-82AF-45DA-A8B2-A9D46BDCEB1B}"/>
              </a:ext>
            </a:extLst>
          </p:cNvPr>
          <p:cNvSpPr txBox="1"/>
          <p:nvPr/>
        </p:nvSpPr>
        <p:spPr>
          <a:xfrm>
            <a:off x="6996037" y="378406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测试用例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FD8EE5-E648-46CA-A8E6-62379AAD8A36}"/>
              </a:ext>
            </a:extLst>
          </p:cNvPr>
          <p:cNvSpPr txBox="1"/>
          <p:nvPr/>
        </p:nvSpPr>
        <p:spPr>
          <a:xfrm>
            <a:off x="7138543" y="3103124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3385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allOver"/>
      </p:transition>
    </mc:Choice>
    <mc:Fallback xmlns="">
      <p:transition spd="slow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71D30BE-72FB-4651-929C-85118B8AB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92" y="451523"/>
            <a:ext cx="8545914" cy="595495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39BC97A-9A02-43C9-B09E-77FE05852A5F}"/>
              </a:ext>
            </a:extLst>
          </p:cNvPr>
          <p:cNvSpPr txBox="1"/>
          <p:nvPr/>
        </p:nvSpPr>
        <p:spPr>
          <a:xfrm>
            <a:off x="357422" y="2562096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单元测试</a:t>
            </a:r>
          </a:p>
        </p:txBody>
      </p:sp>
    </p:spTree>
    <p:extLst>
      <p:ext uri="{BB962C8B-B14F-4D97-AF65-F5344CB8AC3E}">
        <p14:creationId xmlns:p14="http://schemas.microsoft.com/office/powerpoint/2010/main" val="128230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7DDD948-CA0F-40B7-AE31-F12609B9C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311" y="1980072"/>
            <a:ext cx="10624267" cy="28978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89F0C26-CEEB-4A77-A03F-84CCA5BA6B71}"/>
              </a:ext>
            </a:extLst>
          </p:cNvPr>
          <p:cNvSpPr txBox="1"/>
          <p:nvPr/>
        </p:nvSpPr>
        <p:spPr>
          <a:xfrm>
            <a:off x="357422" y="2562096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单元测试</a:t>
            </a:r>
          </a:p>
        </p:txBody>
      </p:sp>
    </p:spTree>
    <p:extLst>
      <p:ext uri="{BB962C8B-B14F-4D97-AF65-F5344CB8AC3E}">
        <p14:creationId xmlns:p14="http://schemas.microsoft.com/office/powerpoint/2010/main" val="396464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F8BEB52-2CA0-4C52-9067-F15576026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031" y="1037829"/>
            <a:ext cx="9015937" cy="534085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57F6AE6-104F-416D-AA49-68C9A7B9B136}"/>
              </a:ext>
            </a:extLst>
          </p:cNvPr>
          <p:cNvSpPr txBox="1"/>
          <p:nvPr/>
        </p:nvSpPr>
        <p:spPr>
          <a:xfrm>
            <a:off x="4746949" y="55711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删除评论单元测试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F99765-4065-4241-AF90-493CD8BF0BB1}"/>
              </a:ext>
            </a:extLst>
          </p:cNvPr>
          <p:cNvSpPr txBox="1"/>
          <p:nvPr/>
        </p:nvSpPr>
        <p:spPr>
          <a:xfrm>
            <a:off x="357422" y="2562096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单元测试</a:t>
            </a:r>
          </a:p>
        </p:txBody>
      </p:sp>
    </p:spTree>
    <p:extLst>
      <p:ext uri="{BB962C8B-B14F-4D97-AF65-F5344CB8AC3E}">
        <p14:creationId xmlns:p14="http://schemas.microsoft.com/office/powerpoint/2010/main" val="9022670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57F6AE6-104F-416D-AA49-68C9A7B9B136}"/>
              </a:ext>
            </a:extLst>
          </p:cNvPr>
          <p:cNvSpPr txBox="1"/>
          <p:nvPr/>
        </p:nvSpPr>
        <p:spPr>
          <a:xfrm>
            <a:off x="4746949" y="55711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登录单元测试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D2ED87-62A6-4EBD-9E28-8BB7C6255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733" y="1037432"/>
            <a:ext cx="9681770" cy="52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28F283D-E6FE-44AC-A940-5F224F584976}"/>
              </a:ext>
            </a:extLst>
          </p:cNvPr>
          <p:cNvSpPr txBox="1"/>
          <p:nvPr/>
        </p:nvSpPr>
        <p:spPr>
          <a:xfrm>
            <a:off x="357422" y="2562096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单元测试</a:t>
            </a:r>
          </a:p>
        </p:txBody>
      </p:sp>
    </p:spTree>
    <p:extLst>
      <p:ext uri="{BB962C8B-B14F-4D97-AF65-F5344CB8AC3E}">
        <p14:creationId xmlns:p14="http://schemas.microsoft.com/office/powerpoint/2010/main" val="560133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57F6AE6-104F-416D-AA49-68C9A7B9B136}"/>
              </a:ext>
            </a:extLst>
          </p:cNvPr>
          <p:cNvSpPr txBox="1"/>
          <p:nvPr/>
        </p:nvSpPr>
        <p:spPr>
          <a:xfrm>
            <a:off x="4746949" y="55711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注册单元测试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F75C35-8818-4DBA-8675-4E1C2D7DA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72" y="1083152"/>
            <a:ext cx="9893997" cy="521773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CDA0F98-E679-47FF-B841-32EF9A3694E1}"/>
              </a:ext>
            </a:extLst>
          </p:cNvPr>
          <p:cNvSpPr txBox="1"/>
          <p:nvPr/>
        </p:nvSpPr>
        <p:spPr>
          <a:xfrm>
            <a:off x="357422" y="2562096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单元测试</a:t>
            </a:r>
          </a:p>
        </p:txBody>
      </p:sp>
    </p:spTree>
    <p:extLst>
      <p:ext uri="{BB962C8B-B14F-4D97-AF65-F5344CB8AC3E}">
        <p14:creationId xmlns:p14="http://schemas.microsoft.com/office/powerpoint/2010/main" val="3254062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57F6AE6-104F-416D-AA49-68C9A7B9B136}"/>
              </a:ext>
            </a:extLst>
          </p:cNvPr>
          <p:cNvSpPr txBox="1"/>
          <p:nvPr/>
        </p:nvSpPr>
        <p:spPr>
          <a:xfrm>
            <a:off x="4746949" y="55711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获取特定用户评论单元测试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D28195-D19B-47AF-967E-61DE6EE74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27" y="1428883"/>
            <a:ext cx="8997276" cy="48719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2591110-D5BB-42C2-A802-9C2290DF4580}"/>
              </a:ext>
            </a:extLst>
          </p:cNvPr>
          <p:cNvSpPr txBox="1"/>
          <p:nvPr/>
        </p:nvSpPr>
        <p:spPr>
          <a:xfrm>
            <a:off x="357422" y="2562096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单元测试</a:t>
            </a:r>
          </a:p>
        </p:txBody>
      </p:sp>
    </p:spTree>
    <p:extLst>
      <p:ext uri="{BB962C8B-B14F-4D97-AF65-F5344CB8AC3E}">
        <p14:creationId xmlns:p14="http://schemas.microsoft.com/office/powerpoint/2010/main" val="26318542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57F6AE6-104F-416D-AA49-68C9A7B9B136}"/>
              </a:ext>
            </a:extLst>
          </p:cNvPr>
          <p:cNvSpPr txBox="1"/>
          <p:nvPr/>
        </p:nvSpPr>
        <p:spPr>
          <a:xfrm>
            <a:off x="4746949" y="55711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修改密码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E03F96-34AB-4C19-B940-2C010C823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02" y="1600297"/>
            <a:ext cx="11106002" cy="4501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1851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57F6AE6-104F-416D-AA49-68C9A7B9B136}"/>
              </a:ext>
            </a:extLst>
          </p:cNvPr>
          <p:cNvSpPr txBox="1"/>
          <p:nvPr/>
        </p:nvSpPr>
        <p:spPr>
          <a:xfrm>
            <a:off x="4457700" y="57185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邮箱验证码单元测试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05E3D5-258E-4874-8D7D-00D3E9976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898" y="1251623"/>
            <a:ext cx="8903970" cy="515874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8DA43E2-8B5D-43D6-831C-8E811CFA8D75}"/>
              </a:ext>
            </a:extLst>
          </p:cNvPr>
          <p:cNvSpPr txBox="1"/>
          <p:nvPr/>
        </p:nvSpPr>
        <p:spPr>
          <a:xfrm>
            <a:off x="357422" y="2562096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单元测试</a:t>
            </a:r>
          </a:p>
        </p:txBody>
      </p:sp>
    </p:spTree>
    <p:extLst>
      <p:ext uri="{BB962C8B-B14F-4D97-AF65-F5344CB8AC3E}">
        <p14:creationId xmlns:p14="http://schemas.microsoft.com/office/powerpoint/2010/main" val="1935880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57F6AE6-104F-416D-AA49-68C9A7B9B136}"/>
              </a:ext>
            </a:extLst>
          </p:cNvPr>
          <p:cNvSpPr txBox="1"/>
          <p:nvPr/>
        </p:nvSpPr>
        <p:spPr>
          <a:xfrm>
            <a:off x="4746949" y="55711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修改个性签名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8426BC-FD65-4A8A-A566-FC202500B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45" y="1439052"/>
            <a:ext cx="8754680" cy="46624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EE6B418-9DEF-41FE-A8EB-B35C698E4904}"/>
              </a:ext>
            </a:extLst>
          </p:cNvPr>
          <p:cNvSpPr txBox="1"/>
          <p:nvPr/>
        </p:nvSpPr>
        <p:spPr>
          <a:xfrm>
            <a:off x="357422" y="2562096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单元测试</a:t>
            </a:r>
          </a:p>
        </p:txBody>
      </p:sp>
    </p:spTree>
    <p:extLst>
      <p:ext uri="{BB962C8B-B14F-4D97-AF65-F5344CB8AC3E}">
        <p14:creationId xmlns:p14="http://schemas.microsoft.com/office/powerpoint/2010/main" val="10285447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961D7E-4912-418D-AF60-0080FA044849}"/>
              </a:ext>
            </a:extLst>
          </p:cNvPr>
          <p:cNvSpPr txBox="1"/>
          <p:nvPr/>
        </p:nvSpPr>
        <p:spPr>
          <a:xfrm>
            <a:off x="357422" y="2562096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集成测试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3F38FEA-A1E2-4A0D-A628-25C3F6B79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538" y="0"/>
            <a:ext cx="6986124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C71D17-17BD-440B-BC90-79E2EC8E5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273" y="0"/>
            <a:ext cx="83837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8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/>
        </p:blipFill>
        <p:spPr>
          <a:xfrm>
            <a:off x="2844166" y="2541008"/>
            <a:ext cx="2050927" cy="17759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4954" y="254100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01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2130" y="2759902"/>
            <a:ext cx="35830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程序清单</a:t>
            </a:r>
          </a:p>
        </p:txBody>
      </p:sp>
    </p:spTree>
    <p:extLst>
      <p:ext uri="{BB962C8B-B14F-4D97-AF65-F5344CB8AC3E}">
        <p14:creationId xmlns:p14="http://schemas.microsoft.com/office/powerpoint/2010/main" val="2467079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961D7E-4912-418D-AF60-0080FA044849}"/>
              </a:ext>
            </a:extLst>
          </p:cNvPr>
          <p:cNvSpPr txBox="1"/>
          <p:nvPr/>
        </p:nvSpPr>
        <p:spPr>
          <a:xfrm>
            <a:off x="357422" y="2562096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系统测试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E433B0-3CA3-46B2-A932-54CF9BFBE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51" y="0"/>
            <a:ext cx="86772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9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/>
        </p:blipFill>
        <p:spPr>
          <a:xfrm>
            <a:off x="2844166" y="2541008"/>
            <a:ext cx="2050927" cy="17759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4954" y="254100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04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2130" y="2759902"/>
            <a:ext cx="18838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20541002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3D7AEC4-5835-4F4E-9855-F729A63C9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096" y="935329"/>
            <a:ext cx="6400800" cy="52387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A07D343-79EC-4A06-8BAB-7535EC605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925" y="935330"/>
            <a:ext cx="6269075" cy="498734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9438FFE-C50A-4FBD-9642-B52963253BB4}"/>
              </a:ext>
            </a:extLst>
          </p:cNvPr>
          <p:cNvSpPr txBox="1"/>
          <p:nvPr/>
        </p:nvSpPr>
        <p:spPr>
          <a:xfrm>
            <a:off x="357422" y="2562096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用户反馈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0DA579-FECE-46BE-B656-7045C01AA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04446" cy="229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5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07BAEE1-77FD-4219-AC13-CD68B2B54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430530"/>
            <a:ext cx="9258300" cy="59969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0415" y="156661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会议记录</a:t>
            </a:r>
          </a:p>
        </p:txBody>
      </p:sp>
    </p:spTree>
    <p:extLst>
      <p:ext uri="{BB962C8B-B14F-4D97-AF65-F5344CB8AC3E}">
        <p14:creationId xmlns:p14="http://schemas.microsoft.com/office/powerpoint/2010/main" val="1400496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6FCD5EC-2E06-4CAD-9B82-92A4F3F56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540" y="468630"/>
            <a:ext cx="8884920" cy="59207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0415" y="156661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会议记录</a:t>
            </a:r>
          </a:p>
        </p:txBody>
      </p:sp>
    </p:spTree>
    <p:extLst>
      <p:ext uri="{BB962C8B-B14F-4D97-AF65-F5344CB8AC3E}">
        <p14:creationId xmlns:p14="http://schemas.microsoft.com/office/powerpoint/2010/main" val="861135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6439" y="91347"/>
            <a:ext cx="1728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甘特图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D1C8C5-208D-4191-9B18-9D9AC55C6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5775"/>
            <a:ext cx="12192000" cy="460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8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DA6267-1232-430E-85F2-0600C18D1A7F}"/>
              </a:ext>
            </a:extLst>
          </p:cNvPr>
          <p:cNvSpPr txBox="1"/>
          <p:nvPr/>
        </p:nvSpPr>
        <p:spPr>
          <a:xfrm>
            <a:off x="146439" y="91347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721027-886F-4AC2-86D4-E57207299607}"/>
              </a:ext>
            </a:extLst>
          </p:cNvPr>
          <p:cNvSpPr txBox="1"/>
          <p:nvPr/>
        </p:nvSpPr>
        <p:spPr>
          <a:xfrm>
            <a:off x="1772817" y="2320031"/>
            <a:ext cx="821327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2400" kern="100" dirty="0">
                <a:solidFill>
                  <a:schemeClr val="tx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本表白墙项目历时一个</a:t>
            </a:r>
            <a:r>
              <a:rPr lang="zh-CN" altLang="en-US" sz="2400" kern="100" dirty="0">
                <a:solidFill>
                  <a:schemeClr val="tx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学期</a:t>
            </a:r>
            <a:r>
              <a:rPr lang="zh-CN" altLang="zh-CN" sz="2400" kern="100" dirty="0">
                <a:solidFill>
                  <a:schemeClr val="tx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kern="100" dirty="0">
                <a:solidFill>
                  <a:schemeClr val="tx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代码实现</a:t>
            </a:r>
            <a:r>
              <a:rPr lang="zh-CN" altLang="zh-CN" sz="2400" kern="100" dirty="0">
                <a:solidFill>
                  <a:schemeClr val="tx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由王义博同学负责登录注册模块和个人中心，郑航舰同学负责用户模块，吴联想同学负责管理员模块。虽然最终做出的结果没有尽善尽美，但是我们小组也尽了我们自己的全力，同时也学到了很多东西，例如从头到尾经历了一遍软件的开发，在软件开发的过程中也学到了</a:t>
            </a:r>
            <a:r>
              <a:rPr lang="en-US" altLang="zh-CN" sz="24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Springboot</a:t>
            </a:r>
            <a:r>
              <a:rPr lang="zh-CN" altLang="zh-CN" sz="2400" kern="100" dirty="0">
                <a:solidFill>
                  <a:schemeClr val="tx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solidFill>
                  <a:schemeClr val="tx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Vue</a:t>
            </a:r>
            <a:r>
              <a:rPr lang="zh-CN" altLang="zh-CN" sz="2400" kern="100" dirty="0">
                <a:solidFill>
                  <a:schemeClr val="tx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的相关知识，收获还是很多的。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013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6439" y="91347"/>
            <a:ext cx="22461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参考资料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3438315-2921-45F1-9C30-7B33CB02DD37}"/>
              </a:ext>
            </a:extLst>
          </p:cNvPr>
          <p:cNvSpPr txBox="1"/>
          <p:nvPr/>
        </p:nvSpPr>
        <p:spPr>
          <a:xfrm>
            <a:off x="700088" y="1828800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1.《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计算机软件需求规格说明规范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GB/T9385-2008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2.《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表白墙网站项目开发计划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.《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软件工程导论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（张海藩、牟永敏编著第六版）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4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.《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计算机软件产品开发文件编制指南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》(GB8567—88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5.《</a:t>
            </a:r>
            <a:r>
              <a:rPr lang="zh-CN" altLang="en-US" sz="24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校园表白墙软件用户手册</a:t>
            </a:r>
            <a:r>
              <a:rPr lang="en-US" altLang="zh-CN" sz="24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2356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6439" y="91347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小组分工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4D39FB7-EFDC-4BC4-9DF4-F67B5D332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528567"/>
              </p:ext>
            </p:extLst>
          </p:nvPr>
        </p:nvGraphicFramePr>
        <p:xfrm>
          <a:off x="912843" y="956597"/>
          <a:ext cx="10366313" cy="46486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2300">
                  <a:extLst>
                    <a:ext uri="{9D8B030D-6E8A-4147-A177-3AD203B41FA5}">
                      <a16:colId xmlns:a16="http://schemas.microsoft.com/office/drawing/2014/main" val="1312679218"/>
                    </a:ext>
                  </a:extLst>
                </a:gridCol>
                <a:gridCol w="1111241">
                  <a:extLst>
                    <a:ext uri="{9D8B030D-6E8A-4147-A177-3AD203B41FA5}">
                      <a16:colId xmlns:a16="http://schemas.microsoft.com/office/drawing/2014/main" val="3678379424"/>
                    </a:ext>
                  </a:extLst>
                </a:gridCol>
                <a:gridCol w="1446245">
                  <a:extLst>
                    <a:ext uri="{9D8B030D-6E8A-4147-A177-3AD203B41FA5}">
                      <a16:colId xmlns:a16="http://schemas.microsoft.com/office/drawing/2014/main" val="195593621"/>
                    </a:ext>
                  </a:extLst>
                </a:gridCol>
                <a:gridCol w="2052734">
                  <a:extLst>
                    <a:ext uri="{9D8B030D-6E8A-4147-A177-3AD203B41FA5}">
                      <a16:colId xmlns:a16="http://schemas.microsoft.com/office/drawing/2014/main" val="2772141394"/>
                    </a:ext>
                  </a:extLst>
                </a:gridCol>
                <a:gridCol w="1921690">
                  <a:extLst>
                    <a:ext uri="{9D8B030D-6E8A-4147-A177-3AD203B41FA5}">
                      <a16:colId xmlns:a16="http://schemas.microsoft.com/office/drawing/2014/main" val="3552239207"/>
                    </a:ext>
                  </a:extLst>
                </a:gridCol>
                <a:gridCol w="1127864">
                  <a:extLst>
                    <a:ext uri="{9D8B030D-6E8A-4147-A177-3AD203B41FA5}">
                      <a16:colId xmlns:a16="http://schemas.microsoft.com/office/drawing/2014/main" val="4193565991"/>
                    </a:ext>
                  </a:extLst>
                </a:gridCol>
                <a:gridCol w="1474239">
                  <a:extLst>
                    <a:ext uri="{9D8B030D-6E8A-4147-A177-3AD203B41FA5}">
                      <a16:colId xmlns:a16="http://schemas.microsoft.com/office/drawing/2014/main" val="941486974"/>
                    </a:ext>
                  </a:extLst>
                </a:gridCol>
              </a:tblGrid>
              <a:tr h="80821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最终得分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958851"/>
                  </a:ext>
                </a:extLst>
              </a:tr>
              <a:tr h="808213">
                <a:tc>
                  <a:txBody>
                    <a:bodyPr/>
                    <a:lstStyle/>
                    <a:p>
                      <a:r>
                        <a:rPr lang="zh-CN" altLang="en-US" dirty="0"/>
                        <a:t>吴联想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会议记录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86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管理员模块代码实现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86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程序清单管理员模块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86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单元测试用户浏览发布模块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88</a:t>
                      </a:r>
                      <a:r>
                        <a:rPr lang="zh-CN" altLang="en-US" dirty="0"/>
                        <a:t>分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网站部署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92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200134"/>
                  </a:ext>
                </a:extLst>
              </a:tr>
              <a:tr h="808213">
                <a:tc>
                  <a:txBody>
                    <a:bodyPr/>
                    <a:lstStyle/>
                    <a:p>
                      <a:r>
                        <a:rPr lang="zh-CN" altLang="en-US" dirty="0"/>
                        <a:t>王义博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PPT</a:t>
                      </a:r>
                    </a:p>
                    <a:p>
                      <a:r>
                        <a:rPr lang="en-US" altLang="zh-CN" dirty="0"/>
                        <a:t>80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登录注册个人中心模块代码实现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86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程序清单登录注册个人中心模块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85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单元测试管理员模块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85</a:t>
                      </a:r>
                      <a:r>
                        <a:rPr lang="zh-CN" altLang="en-US" dirty="0"/>
                        <a:t>分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738696"/>
                  </a:ext>
                </a:extLst>
              </a:tr>
              <a:tr h="808213">
                <a:tc>
                  <a:txBody>
                    <a:bodyPr/>
                    <a:lstStyle/>
                    <a:p>
                      <a:r>
                        <a:rPr lang="zh-CN" altLang="en-US" dirty="0"/>
                        <a:t>郑航舰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测试报告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85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用户浏览发布模块代码实现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85</a:t>
                      </a:r>
                      <a:r>
                        <a:rPr lang="zh-CN" altLang="en-US" dirty="0"/>
                        <a:t>分</a:t>
                      </a:r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程序清单用户浏览发布模块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82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单元测试登录注册个人中心模块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84</a:t>
                      </a:r>
                      <a:r>
                        <a:rPr lang="zh-CN" altLang="en-US" dirty="0"/>
                        <a:t>分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377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174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2" t="37660" r="12872" b="44468"/>
          <a:stretch/>
        </p:blipFill>
        <p:spPr>
          <a:xfrm>
            <a:off x="1845012" y="2816157"/>
            <a:ext cx="9377464" cy="12256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66418" y="1905505"/>
            <a:ext cx="510909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600" dirty="0">
                <a:solidFill>
                  <a:prstClr val="black">
                    <a:lumMod val="50000"/>
                    <a:lumOff val="50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谢谢 </a:t>
            </a:r>
            <a:endParaRPr lang="en-US" altLang="zh-CN" sz="9600" dirty="0">
              <a:solidFill>
                <a:prstClr val="black">
                  <a:lumMod val="50000"/>
                  <a:lumOff val="50000"/>
                </a:prst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600" dirty="0">
                <a:solidFill>
                  <a:prstClr val="black">
                    <a:lumMod val="50000"/>
                    <a:lumOff val="50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zh-CN" altLang="en-US" sz="9600" dirty="0">
                <a:solidFill>
                  <a:prstClr val="black">
                    <a:lumMod val="50000"/>
                    <a:lumOff val="50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观看</a:t>
            </a:r>
            <a:endParaRPr kumimoji="0" lang="en-US" altLang="zh-CN" sz="9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8526984" y="3358644"/>
            <a:ext cx="171109" cy="168879"/>
          </a:xfrm>
          <a:custGeom>
            <a:avLst/>
            <a:gdLst>
              <a:gd name="connsiteX0" fmla="*/ 68531 w 399271"/>
              <a:gd name="connsiteY0" fmla="*/ 20364 h 535930"/>
              <a:gd name="connsiteX1" fmla="*/ 68531 w 399271"/>
              <a:gd name="connsiteY1" fmla="*/ 20364 h 535930"/>
              <a:gd name="connsiteX2" fmla="*/ 58803 w 399271"/>
              <a:gd name="connsiteY2" fmla="*/ 107913 h 535930"/>
              <a:gd name="connsiteX3" fmla="*/ 39348 w 399271"/>
              <a:gd name="connsiteY3" fmla="*/ 137096 h 535930"/>
              <a:gd name="connsiteX4" fmla="*/ 29620 w 399271"/>
              <a:gd name="connsiteY4" fmla="*/ 166279 h 535930"/>
              <a:gd name="connsiteX5" fmla="*/ 19893 w 399271"/>
              <a:gd name="connsiteY5" fmla="*/ 234372 h 535930"/>
              <a:gd name="connsiteX6" fmla="*/ 10165 w 399271"/>
              <a:gd name="connsiteY6" fmla="*/ 263555 h 535930"/>
              <a:gd name="connsiteX7" fmla="*/ 437 w 399271"/>
              <a:gd name="connsiteY7" fmla="*/ 312194 h 535930"/>
              <a:gd name="connsiteX8" fmla="*/ 29620 w 399271"/>
              <a:gd name="connsiteY8" fmla="*/ 477564 h 535930"/>
              <a:gd name="connsiteX9" fmla="*/ 58803 w 399271"/>
              <a:gd name="connsiteY9" fmla="*/ 497019 h 535930"/>
              <a:gd name="connsiteX10" fmla="*/ 78258 w 399271"/>
              <a:gd name="connsiteY10" fmla="*/ 516475 h 535930"/>
              <a:gd name="connsiteX11" fmla="*/ 136624 w 399271"/>
              <a:gd name="connsiteY11" fmla="*/ 535930 h 535930"/>
              <a:gd name="connsiteX12" fmla="*/ 233901 w 399271"/>
              <a:gd name="connsiteY12" fmla="*/ 526202 h 535930"/>
              <a:gd name="connsiteX13" fmla="*/ 263084 w 399271"/>
              <a:gd name="connsiteY13" fmla="*/ 506747 h 535930"/>
              <a:gd name="connsiteX14" fmla="*/ 301995 w 399271"/>
              <a:gd name="connsiteY14" fmla="*/ 487292 h 535930"/>
              <a:gd name="connsiteX15" fmla="*/ 370088 w 399271"/>
              <a:gd name="connsiteY15" fmla="*/ 409470 h 535930"/>
              <a:gd name="connsiteX16" fmla="*/ 379816 w 399271"/>
              <a:gd name="connsiteY16" fmla="*/ 370560 h 535930"/>
              <a:gd name="connsiteX17" fmla="*/ 399271 w 399271"/>
              <a:gd name="connsiteY17" fmla="*/ 312194 h 535930"/>
              <a:gd name="connsiteX18" fmla="*/ 379816 w 399271"/>
              <a:gd name="connsiteY18" fmla="*/ 107913 h 535930"/>
              <a:gd name="connsiteX19" fmla="*/ 350633 w 399271"/>
              <a:gd name="connsiteY19" fmla="*/ 49547 h 535930"/>
              <a:gd name="connsiteX20" fmla="*/ 321450 w 399271"/>
              <a:gd name="connsiteY20" fmla="*/ 20364 h 535930"/>
              <a:gd name="connsiteX21" fmla="*/ 272812 w 399271"/>
              <a:gd name="connsiteY21" fmla="*/ 10636 h 535930"/>
              <a:gd name="connsiteX22" fmla="*/ 243629 w 399271"/>
              <a:gd name="connsiteY22" fmla="*/ 909 h 535930"/>
              <a:gd name="connsiteX23" fmla="*/ 87986 w 399271"/>
              <a:gd name="connsiteY23" fmla="*/ 30092 h 535930"/>
              <a:gd name="connsiteX24" fmla="*/ 68531 w 399271"/>
              <a:gd name="connsiteY24" fmla="*/ 20364 h 53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9271" h="535930">
                <a:moveTo>
                  <a:pt x="68531" y="20364"/>
                </a:moveTo>
                <a:lnTo>
                  <a:pt x="68531" y="20364"/>
                </a:lnTo>
                <a:cubicBezTo>
                  <a:pt x="65288" y="49547"/>
                  <a:pt x="65924" y="79427"/>
                  <a:pt x="58803" y="107913"/>
                </a:cubicBezTo>
                <a:cubicBezTo>
                  <a:pt x="55967" y="119255"/>
                  <a:pt x="44576" y="126639"/>
                  <a:pt x="39348" y="137096"/>
                </a:cubicBezTo>
                <a:cubicBezTo>
                  <a:pt x="34762" y="146267"/>
                  <a:pt x="32863" y="156551"/>
                  <a:pt x="29620" y="166279"/>
                </a:cubicBezTo>
                <a:cubicBezTo>
                  <a:pt x="26378" y="188977"/>
                  <a:pt x="24390" y="211889"/>
                  <a:pt x="19893" y="234372"/>
                </a:cubicBezTo>
                <a:cubicBezTo>
                  <a:pt x="17882" y="244427"/>
                  <a:pt x="12652" y="253607"/>
                  <a:pt x="10165" y="263555"/>
                </a:cubicBezTo>
                <a:cubicBezTo>
                  <a:pt x="6155" y="279595"/>
                  <a:pt x="3680" y="295981"/>
                  <a:pt x="437" y="312194"/>
                </a:cubicBezTo>
                <a:cubicBezTo>
                  <a:pt x="4305" y="366341"/>
                  <a:pt x="-13360" y="434584"/>
                  <a:pt x="29620" y="477564"/>
                </a:cubicBezTo>
                <a:cubicBezTo>
                  <a:pt x="37887" y="485831"/>
                  <a:pt x="49674" y="489716"/>
                  <a:pt x="58803" y="497019"/>
                </a:cubicBezTo>
                <a:cubicBezTo>
                  <a:pt x="65965" y="502748"/>
                  <a:pt x="70055" y="512373"/>
                  <a:pt x="78258" y="516475"/>
                </a:cubicBezTo>
                <a:cubicBezTo>
                  <a:pt x="96601" y="525646"/>
                  <a:pt x="136624" y="535930"/>
                  <a:pt x="136624" y="535930"/>
                </a:cubicBezTo>
                <a:cubicBezTo>
                  <a:pt x="169050" y="532687"/>
                  <a:pt x="202148" y="533530"/>
                  <a:pt x="233901" y="526202"/>
                </a:cubicBezTo>
                <a:cubicBezTo>
                  <a:pt x="245293" y="523573"/>
                  <a:pt x="252933" y="512547"/>
                  <a:pt x="263084" y="506747"/>
                </a:cubicBezTo>
                <a:cubicBezTo>
                  <a:pt x="275675" y="499553"/>
                  <a:pt x="289025" y="493777"/>
                  <a:pt x="301995" y="487292"/>
                </a:cubicBezTo>
                <a:cubicBezTo>
                  <a:pt x="358900" y="430386"/>
                  <a:pt x="337915" y="457731"/>
                  <a:pt x="370088" y="409470"/>
                </a:cubicBezTo>
                <a:cubicBezTo>
                  <a:pt x="373331" y="396500"/>
                  <a:pt x="375974" y="383365"/>
                  <a:pt x="379816" y="370560"/>
                </a:cubicBezTo>
                <a:cubicBezTo>
                  <a:pt x="385709" y="350917"/>
                  <a:pt x="399271" y="312194"/>
                  <a:pt x="399271" y="312194"/>
                </a:cubicBezTo>
                <a:cubicBezTo>
                  <a:pt x="392295" y="193597"/>
                  <a:pt x="402081" y="185837"/>
                  <a:pt x="379816" y="107913"/>
                </a:cubicBezTo>
                <a:cubicBezTo>
                  <a:pt x="372186" y="81209"/>
                  <a:pt x="369168" y="71790"/>
                  <a:pt x="350633" y="49547"/>
                </a:cubicBezTo>
                <a:cubicBezTo>
                  <a:pt x="341826" y="38979"/>
                  <a:pt x="333755" y="26516"/>
                  <a:pt x="321450" y="20364"/>
                </a:cubicBezTo>
                <a:cubicBezTo>
                  <a:pt x="306662" y="12970"/>
                  <a:pt x="288852" y="14646"/>
                  <a:pt x="272812" y="10636"/>
                </a:cubicBezTo>
                <a:cubicBezTo>
                  <a:pt x="262864" y="8149"/>
                  <a:pt x="253357" y="4151"/>
                  <a:pt x="243629" y="909"/>
                </a:cubicBezTo>
                <a:cubicBezTo>
                  <a:pt x="98279" y="11290"/>
                  <a:pt x="139625" y="-21547"/>
                  <a:pt x="87986" y="30092"/>
                </a:cubicBezTo>
                <a:lnTo>
                  <a:pt x="68531" y="20364"/>
                </a:lnTo>
                <a:close/>
              </a:path>
            </a:pathLst>
          </a:custGeom>
          <a:solidFill>
            <a:srgbClr val="8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48173" y="3258418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汇报人：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G11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277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9000">
        <p15:prstTrans prst="airplane"/>
      </p:transition>
    </mc:Choice>
    <mc:Fallback xmlns="">
      <p:transition spd="slow" advTm="9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程序清单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BFFD70-701A-45B9-83EB-6BCD9F12C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448"/>
            <a:ext cx="12192000" cy="590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55422"/>
      </p:ext>
    </p:extLst>
  </p:cSld>
  <p:clrMapOvr>
    <a:masterClrMapping/>
  </p:clrMapOvr>
  <p:transition spd="slow" advTm="0"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程序清单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51F1A5-5D2F-49C7-8B85-3A3065375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075"/>
            <a:ext cx="12192000" cy="591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45355"/>
      </p:ext>
    </p:extLst>
  </p:cSld>
  <p:clrMapOvr>
    <a:masterClrMapping/>
  </p:clrMapOvr>
  <p:transition spd="slow" advTm="0"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程序清单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078798-CB07-4823-B671-983BCC45D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975"/>
            <a:ext cx="12192000" cy="598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18985"/>
      </p:ext>
    </p:extLst>
  </p:cSld>
  <p:clrMapOvr>
    <a:masterClrMapping/>
  </p:clrMapOvr>
  <p:transition spd="slow" advTm="0"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程序清单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8AADB9-5397-41D3-97A6-DE18B6864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9072"/>
            <a:ext cx="12192000" cy="593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77952"/>
      </p:ext>
    </p:extLst>
  </p:cSld>
  <p:clrMapOvr>
    <a:masterClrMapping/>
  </p:clrMapOvr>
  <p:transition spd="slow" advTm="0"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程序清单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51F3CC-4702-4FE2-996D-E3B6EB0B3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101"/>
            <a:ext cx="12192000" cy="594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3534"/>
      </p:ext>
    </p:extLst>
  </p:cSld>
  <p:clrMapOvr>
    <a:masterClrMapping/>
  </p:clrMapOvr>
  <p:transition spd="slow" advTm="0">
    <p:cover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程序清单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CCE609-201B-4ED5-B495-0F06FC14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50"/>
            <a:ext cx="121920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00330"/>
      </p:ext>
    </p:extLst>
  </p:cSld>
  <p:clrMapOvr>
    <a:masterClrMapping/>
  </p:clrMapOvr>
  <p:transition spd="slow" advTm="0">
    <p:cover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344</Words>
  <Application>Microsoft Office PowerPoint</Application>
  <PresentationFormat>宽屏</PresentationFormat>
  <Paragraphs>102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等线</vt:lpstr>
      <vt:lpstr>等线 Light</vt:lpstr>
      <vt:lpstr>黑体</vt:lpstr>
      <vt:lpstr>华文琥珀</vt:lpstr>
      <vt:lpstr>楷体</vt:lpstr>
      <vt:lpstr>幼圆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mu liucong</cp:lastModifiedBy>
  <cp:revision>61</cp:revision>
  <dcterms:created xsi:type="dcterms:W3CDTF">2020-06-27T07:35:23Z</dcterms:created>
  <dcterms:modified xsi:type="dcterms:W3CDTF">2021-12-22T05:08:00Z</dcterms:modified>
</cp:coreProperties>
</file>