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2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21" r:id="rId17"/>
    <p:sldId id="272" r:id="rId18"/>
    <p:sldId id="333" r:id="rId19"/>
    <p:sldId id="334" r:id="rId20"/>
    <p:sldId id="335" r:id="rId21"/>
    <p:sldId id="336" r:id="rId22"/>
    <p:sldId id="337" r:id="rId23"/>
    <p:sldId id="338" r:id="rId24"/>
    <p:sldId id="343" r:id="rId25"/>
    <p:sldId id="344" r:id="rId26"/>
    <p:sldId id="345" r:id="rId27"/>
    <p:sldId id="346" r:id="rId28"/>
    <p:sldId id="347" r:id="rId29"/>
    <p:sldId id="339" r:id="rId30"/>
    <p:sldId id="340" r:id="rId31"/>
    <p:sldId id="341" r:id="rId32"/>
    <p:sldId id="342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77756" y="24786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管理员侧边栏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style="width: 200px; min-height:93vh"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default-active="2"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-menu-vertical-demo"&gt;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index="1"&gt;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-icon-document"&gt;&lt;/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index="2"&gt;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-icon-chat-round"&gt;&lt;/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表白墙管理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index="3"&gt;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-icon-chat-square"&gt;&lt;/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-menu&gt;   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"Aside"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47627351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5085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UserController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@Resource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"/register",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Object&gt;&gt; register(@Valid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Object&gt;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("user", user);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"/login",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String&gt;&gt; login(@Valid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(token))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String&gt;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("token", token);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(map,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@GetMapping("/username")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List&lt;user&gt; list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userService.list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.eq(user::getUserId,"31901209"));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查询学号为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31901209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的学生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list.get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list.size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()-1));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user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表里的最后一条记录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337801"/>
      </p:ext>
    </p:extLst>
  </p:cSld>
  <p:clrMapOvr>
    <a:masterClrMapping/>
  </p:clrMapOvr>
  <p:transition spd="slow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-User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15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user implements Serializable 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static final long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serialVersionUID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1L;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主键 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id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（学号）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@TableId(value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用户昵称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用户密码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@TableField("user_pwd")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注册时间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 fill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FieldFill.INSERT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Date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用户状态，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为正常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为冷冻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为封禁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@TableField("user_state")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用户性别，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女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@TableField("user_sex")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用户权限，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普通用户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@TableField("user_jurisdiction")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用户个性签名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@TableField("user_signature")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UserSignature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274986"/>
      </p:ext>
    </p:extLst>
  </p:cSld>
  <p:clrMapOvr>
    <a:masterClrMapping/>
  </p:clrMapOvr>
  <p:transition spd="slow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查询是否有相同用户名的用户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wrapper = 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wrapper.eq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(user::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baseMapper.selectOne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(wrapper);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ApiAsserts.fail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账号已存在！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user.builder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Date())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.build();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6936886"/>
      </p:ext>
    </p:extLst>
  </p:cSld>
  <p:clrMapOvr>
    <a:masterClrMapping/>
  </p:clrMapOvr>
  <p:transition spd="slow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null;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getUserByUserName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//String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encodePwd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if(!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().equals(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throw new Exception("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JwtUtil.generateToken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String.valueOf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log.warn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用户不存在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or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密码验证失败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=======&gt;{}",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token;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2087814"/>
      </p:ext>
    </p:extLst>
  </p:cSld>
  <p:clrMapOvr>
    <a:masterClrMapping/>
  </p:clrMapOvr>
  <p:transition spd="slow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495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&gt;spring-boot-starter-web&lt;/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org.projectlombok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io.jsonwebtoken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&lt;!--emoji-java--&gt;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com.vdurmont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&gt;emoji-java&lt;/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&lt;version&gt;${emoji-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java.version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 lettuce pool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缓存连接池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org.apache.commons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&gt;commons-pool2&lt;/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cn.hutool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-all&lt;/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-connector-java&lt;/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&lt;scope&gt;runtime&lt;/scope&gt;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com.baomidou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mybatis-plus.version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com.alibaba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&gt;spring-boot-configuration-processor&lt;/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&lt;!--bean validator--&gt;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org.hibernate.validator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&gt;hibernate-validator&lt;/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05595758"/>
      </p:ext>
    </p:extLst>
  </p:cSld>
  <p:clrMapOvr>
    <a:masterClrMapping/>
  </p:clrMapOvr>
  <p:transition spd="slow" advTm="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5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5D4345-9677-43C2-9327-76F6FFAD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2" y="510604"/>
            <a:ext cx="10530840" cy="6080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373FD-6066-4C7B-AD64-454C51B0F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31" y="266636"/>
            <a:ext cx="90297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E6BA15-835A-4FCE-920B-FB36A077C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706"/>
            <a:ext cx="12192000" cy="34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45443"/>
              </p:ext>
            </p:extLst>
          </p:nvPr>
        </p:nvGraphicFramePr>
        <p:xfrm>
          <a:off x="1267900" y="2048277"/>
          <a:ext cx="9508957" cy="3232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5226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218670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3498979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3DA25-F002-4B3F-B6A9-D7B953128227}"/>
              </a:ext>
            </a:extLst>
          </p:cNvPr>
          <p:cNvSpPr txBox="1"/>
          <p:nvPr/>
        </p:nvSpPr>
        <p:spPr>
          <a:xfrm>
            <a:off x="391886" y="1062488"/>
            <a:ext cx="94799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components: {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name: 'Home',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wlx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}}},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})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} }}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DB957-342E-4DB5-A399-3CB6CCBE6459}"/>
              </a:ext>
            </a:extLst>
          </p:cNvPr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2048861570"/>
      </p:ext>
    </p:extLst>
  </p:cSld>
  <p:clrMapOvr>
    <a:masterClrMapping/>
  </p:clrMapOvr>
  <p:transition spd="slow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const { code, message } = value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if (code === 200)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message: 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type: 'success'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'/login'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}, 0.1 * 1000)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this.$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message.error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注册失败，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 message)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return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}})}</a:t>
            </a:r>
          </a:p>
        </p:txBody>
      </p:sp>
    </p:spTree>
    <p:extLst>
      <p:ext uri="{BB962C8B-B14F-4D97-AF65-F5344CB8AC3E}">
        <p14:creationId xmlns:p14="http://schemas.microsoft.com/office/powerpoint/2010/main" val="2906413658"/>
      </p:ext>
    </p:extLst>
  </p:cSld>
  <p:clrMapOvr>
    <a:masterClrMapping/>
  </p:clrMapOvr>
  <p:transition spd="slow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this.$store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.dispatch("user/login",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.then(()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message: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恭喜你，登录成功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type: "success",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duration: 2000,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"/"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}, 0.1 * 1000);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686480020"/>
      </p:ext>
    </p:extLst>
  </p:cSld>
  <p:clrMapOvr>
    <a:masterClrMapping/>
  </p:clrMapOvr>
  <p:transition spd="slow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倒计时方法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307822" y="1779512"/>
            <a:ext cx="90973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goHome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: function ()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--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if 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=== 0)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({path: '/'});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}, 1000)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5903149"/>
      </p:ext>
    </p:extLst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494521" y="1659410"/>
            <a:ext cx="90973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"dependencies": {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axios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"^0.24.0",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buefy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"^0.9.13",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"core-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"^3.6.5",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"element-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"^2.15.6",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-cookie": "^3.0.1",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"^2.6.11",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-router": "^3.2.0",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vuex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"^3.4.0"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2450094"/>
      </p:ext>
    </p:extLst>
  </p:cSld>
  <p:clrMapOvr>
    <a:masterClrMapping/>
  </p:clrMapOvr>
  <p:transition spd="slow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主页头部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747168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 class="container"&gt;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style="width: 300px; padding-left:80px; font-size:10px; color:#FFFFFF" class="item1"&gt;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欢迎来到城院表白墙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spancss1" @click="inadmin"&gt;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spancss2"&gt;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发布表白墙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spancss3"&gt;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spancss4"&gt;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💖十大表白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spancss5"&gt;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🔔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billboard.userName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+",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请登录！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"}}&lt;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spancss6"&gt;❔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帮助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class="item2"&gt;ZUCC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 type="danger" round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buttonbrowser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进入浏览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EA63B6-A1FB-4CF0-A0FD-5F419ED5747F}"/>
              </a:ext>
            </a:extLst>
          </p:cNvPr>
          <p:cNvSpPr txBox="1"/>
          <p:nvPr/>
        </p:nvSpPr>
        <p:spPr>
          <a:xfrm>
            <a:off x="7779505" y="819691"/>
            <a:ext cx="65127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components: {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游客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528552"/>
      </p:ext>
    </p:extLst>
  </p:cSld>
  <p:clrMapOvr>
    <a:masterClrMapping/>
  </p:clrMapOvr>
  <p:transition spd="slow" advTm="0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3248</Words>
  <Application>Microsoft Office PowerPoint</Application>
  <PresentationFormat>宽屏</PresentationFormat>
  <Paragraphs>473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48</cp:revision>
  <dcterms:created xsi:type="dcterms:W3CDTF">2020-06-27T07:35:23Z</dcterms:created>
  <dcterms:modified xsi:type="dcterms:W3CDTF">2021-12-12T10:11:54Z</dcterms:modified>
</cp:coreProperties>
</file>