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8" r:id="rId2"/>
    <p:sldId id="259" r:id="rId3"/>
    <p:sldId id="322" r:id="rId4"/>
    <p:sldId id="482" r:id="rId5"/>
    <p:sldId id="990" r:id="rId6"/>
    <p:sldId id="991" r:id="rId7"/>
    <p:sldId id="1003" r:id="rId8"/>
    <p:sldId id="1011" r:id="rId9"/>
    <p:sldId id="1010" r:id="rId10"/>
    <p:sldId id="998" r:id="rId11"/>
    <p:sldId id="997" r:id="rId12"/>
    <p:sldId id="999" r:id="rId13"/>
    <p:sldId id="1000" r:id="rId14"/>
    <p:sldId id="1001" r:id="rId15"/>
    <p:sldId id="323" r:id="rId16"/>
    <p:sldId id="1008" r:id="rId17"/>
    <p:sldId id="1002" r:id="rId18"/>
    <p:sldId id="1004" r:id="rId19"/>
    <p:sldId id="1005" r:id="rId20"/>
    <p:sldId id="994" r:id="rId21"/>
    <p:sldId id="1009" r:id="rId22"/>
    <p:sldId id="996" r:id="rId23"/>
    <p:sldId id="1012" r:id="rId24"/>
    <p:sldId id="1007" r:id="rId25"/>
    <p:sldId id="1006" r:id="rId26"/>
    <p:sldId id="324" r:id="rId27"/>
    <p:sldId id="987" r:id="rId28"/>
    <p:sldId id="325" r:id="rId29"/>
    <p:sldId id="481" r:id="rId30"/>
    <p:sldId id="995" r:id="rId31"/>
    <p:sldId id="326" r:id="rId32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ECE"/>
    <a:srgbClr val="E8E8E8"/>
    <a:srgbClr val="EFF0F2"/>
    <a:srgbClr val="F1F1F3"/>
    <a:srgbClr val="BE6B41"/>
    <a:srgbClr val="DB8A49"/>
    <a:srgbClr val="FCDDAF"/>
    <a:srgbClr val="FDE6BD"/>
    <a:srgbClr val="DCB4B0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63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1A13A-D60A-422D-BAA6-E4E7ADFA2A21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886AE-BC43-4E5F-A7F0-F08982154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845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5B925-22C6-43BA-9A74-53F784B92F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86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278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5B925-22C6-43BA-9A74-53F784B92F6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839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7AD44-E698-4438-9D99-831EBFCCE18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882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5B925-22C6-43BA-9A74-53F784B92F6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803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/>
              <a:t>29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6197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/>
              <a:t>30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5448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5B925-22C6-43BA-9A74-53F784B92F6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779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5B925-22C6-43BA-9A74-53F784B92F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235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5B925-22C6-43BA-9A74-53F784B92F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280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A99BD-2EA6-4F01-9F8B-6E791D8CB1D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80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402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819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5B925-22C6-43BA-9A74-53F784B92F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692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5B925-22C6-43BA-9A74-53F784B92F6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171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3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9FFF1-5516-4089-983F-AC52072E3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0C9553-F799-4C7E-AC50-E7319C249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484C1-C7B1-47D7-9F24-203E572F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33B898-3977-4EFE-B0DE-407EE960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F428F-BFBD-400E-A268-93675CB96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50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2F040-D2CC-4D15-9981-D5CCF616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4ED89A-E1D0-4FED-AF5B-0B3A3DF6E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68F409-2EE7-4E35-A1E6-9649C6E6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7E3929-2542-4023-8C1E-DF83FF32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6BCD3-BB33-40E1-B226-154B6876C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47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82990A-5E78-48DA-8B1D-69A2E679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869ED9-72F0-4AB5-8DE4-2DEF75993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6EB67-5918-460D-B8F1-9C934B06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A56952-31F5-48B6-B8E0-6053A917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4B58A8-9B83-4AAF-86A2-6DD23F47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09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594360" y="550529"/>
            <a:ext cx="9396000" cy="286232"/>
          </a:xfrm>
          <a:prstGeom prst="rect">
            <a:avLst/>
          </a:prstGeom>
        </p:spPr>
        <p:txBody>
          <a:bodyPr lIns="0" anchor="ctr" anchorCtr="0">
            <a:spAutoFit/>
          </a:bodyPr>
          <a:lstStyle>
            <a:lvl1pPr marL="0" indent="0" algn="l">
              <a:buFontTx/>
              <a:buNone/>
              <a:defRPr sz="1400" baseline="0">
                <a:solidFill>
                  <a:schemeClr val="bg1">
                    <a:lumMod val="65000"/>
                  </a:schemeClr>
                </a:solidFill>
              </a:defRPr>
            </a:lvl1pPr>
            <a:lvl2pPr marL="457178" indent="0">
              <a:buFontTx/>
              <a:buNone/>
              <a:defRPr>
                <a:solidFill>
                  <a:schemeClr val="bg2"/>
                </a:solidFill>
              </a:defRPr>
            </a:lvl2pPr>
            <a:lvl3pPr marL="914354" indent="0">
              <a:buFontTx/>
              <a:buNone/>
              <a:defRPr>
                <a:solidFill>
                  <a:schemeClr val="bg2"/>
                </a:solidFill>
              </a:defRPr>
            </a:lvl3pPr>
            <a:lvl4pPr marL="1371532" indent="0">
              <a:buFontTx/>
              <a:buNone/>
              <a:defRPr>
                <a:solidFill>
                  <a:schemeClr val="bg2"/>
                </a:solidFill>
              </a:defRPr>
            </a:lvl4pPr>
            <a:lvl5pPr marL="1828709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Subtitle goes here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94360" y="837501"/>
            <a:ext cx="9396000" cy="387798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l"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603629" y="6325231"/>
            <a:ext cx="4114800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defTabSz="914377">
              <a:defRPr/>
            </a:pPr>
            <a:r>
              <a:rPr lang="en-IN">
                <a:solidFill>
                  <a:prstClr val="white">
                    <a:lumMod val="65000"/>
                  </a:prstClr>
                </a:solidFill>
                <a:latin typeface="Justus oldstyle"/>
              </a:rPr>
              <a:t>Footer goes here</a:t>
            </a:r>
            <a:endParaRPr lang="en-IN" dirty="0">
              <a:solidFill>
                <a:prstClr val="white">
                  <a:lumMod val="65000"/>
                </a:prstClr>
              </a:solidFill>
              <a:latin typeface="Justus oldstyle"/>
            </a:endParaRPr>
          </a:p>
        </p:txBody>
      </p:sp>
    </p:spTree>
    <p:extLst>
      <p:ext uri="{BB962C8B-B14F-4D97-AF65-F5344CB8AC3E}">
        <p14:creationId xmlns:p14="http://schemas.microsoft.com/office/powerpoint/2010/main" val="2289809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2021/10/14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846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602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23233-F927-4518-A423-66A8E62F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D5ACC5-720E-4889-BC80-E3A4A0EA9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F17C7-D264-4E6D-B540-93BD3C4F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D9222-2A75-4914-A58C-DC0EA0DBD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6FAC89-C0D0-441F-80F7-910664F9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03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A7C6D-C159-47CD-9A53-668AD4BB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072288-AF78-4398-BDC0-C36BBA22B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475C9E-1872-4158-9819-8AF136A35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3D4CDC-DDE6-4FAB-BA0F-AB1A733A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5434B5-FC20-45B2-AC33-4C0939D7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A490E-0757-4971-A093-86BC150FF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32C1C-16E8-4561-8B01-7291D5997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68CDBE-F085-4B26-87B6-DBA93552B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4B3762-03A4-4419-89E2-3A123B94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C28077-EA45-4D93-BB7C-81052A4C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9E9CAE-0286-495F-87E9-CDDDAEF5C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88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E878F-26A5-407D-B38C-75A1EF7DC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806A40-E156-4CA3-BB46-C077FEB11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67EC0A-1883-429B-8F73-B743C390F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FAA717-F83A-439C-A5A2-9B3E4A7C8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8A8E2C-B8AC-402B-AF85-4B15AC363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E88E68-B000-485B-89F9-00060A6F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014B78-B649-4EEC-90A3-6E7A7D5B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4E6B48-D59B-4091-8F40-1FCEDC7C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48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0B42C-C3EB-49FA-8D92-0CD3471B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945836-E41A-4B88-B342-D1223612A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CCE0D2-92C4-46E5-992D-143C59FD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DA7FE9-8E2E-494B-B8DF-C43E402B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08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3C62BD-51FA-4874-9CDE-0B439A55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37A59-0B14-4152-AAD8-59B0DF53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830615-BC10-4C9B-9240-20F583A5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07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6EDE3-4395-4F88-BD97-7E7CDB9F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C9A60D-9249-4B5F-9455-A6A43F186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C37FD2-21CA-4D35-9160-01163EBB6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6068FC-D59E-42EE-AE0F-65AC70EA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86DEEA-E6C6-4B57-B157-1E148CED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A63846-694E-4BA3-B1FD-3EA9C1BC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21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E0D14-FE72-4798-8970-9CDFCED20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A77EF6-EB07-4511-980E-921BF47E5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B03064-31E1-4B80-AAA0-684F6AD9D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B3B429-9BAC-47E1-88AC-53642248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6D896D-0829-4DF4-99FB-86C91F20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062671-E355-434A-AD85-F747C9C8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94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1B14922-8AD0-4939-AE07-588948F318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70" b="20816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B9262F-3032-494D-90C0-969EB974C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97F3C3-A9C0-443D-93B0-C20B41F60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00BD63-5670-4677-BF00-62DF6209D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58E1B-5923-4CAF-B9CC-D14A574623CF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0BF3D1-76EF-4DC2-A169-BD021359C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6C5D55-7E5F-4181-A809-C8DC293A1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A4534A-9867-4C5A-8FF2-8B9DE59EF07E}"/>
              </a:ext>
            </a:extLst>
          </p:cNvPr>
          <p:cNvSpPr/>
          <p:nvPr userDrawn="1"/>
        </p:nvSpPr>
        <p:spPr>
          <a:xfrm>
            <a:off x="224287" y="207034"/>
            <a:ext cx="11783683" cy="64611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992349-B685-48FE-BC9B-88AF0142C469}"/>
              </a:ext>
            </a:extLst>
          </p:cNvPr>
          <p:cNvSpPr/>
          <p:nvPr userDrawn="1"/>
        </p:nvSpPr>
        <p:spPr>
          <a:xfrm>
            <a:off x="341746" y="332510"/>
            <a:ext cx="11499272" cy="6151418"/>
          </a:xfrm>
          <a:prstGeom prst="rect">
            <a:avLst/>
          </a:prstGeom>
          <a:noFill/>
          <a:ln w="38100">
            <a:solidFill>
              <a:srgbClr val="BE6B4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13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D5113DCE-0B47-4164-96FC-A48F2C2A13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70" b="20816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1" name="Freeform 169">
            <a:extLst>
              <a:ext uri="{FF2B5EF4-FFF2-40B4-BE49-F238E27FC236}">
                <a16:creationId xmlns:a16="http://schemas.microsoft.com/office/drawing/2014/main" id="{A3F7208F-2DB7-4E31-8672-4932B742FF68}"/>
              </a:ext>
            </a:extLst>
          </p:cNvPr>
          <p:cNvSpPr/>
          <p:nvPr/>
        </p:nvSpPr>
        <p:spPr bwMode="auto">
          <a:xfrm>
            <a:off x="0" y="3908791"/>
            <a:ext cx="12306925" cy="3073465"/>
          </a:xfrm>
          <a:custGeom>
            <a:avLst/>
            <a:gdLst>
              <a:gd name="T0" fmla="*/ 0 w 3595"/>
              <a:gd name="T1" fmla="*/ 154 h 608"/>
              <a:gd name="T2" fmla="*/ 542 w 3595"/>
              <a:gd name="T3" fmla="*/ 27 h 608"/>
              <a:gd name="T4" fmla="*/ 1075 w 3595"/>
              <a:gd name="T5" fmla="*/ 96 h 608"/>
              <a:gd name="T6" fmla="*/ 1385 w 3595"/>
              <a:gd name="T7" fmla="*/ 16 h 608"/>
              <a:gd name="T8" fmla="*/ 1846 w 3595"/>
              <a:gd name="T9" fmla="*/ 88 h 608"/>
              <a:gd name="T10" fmla="*/ 2418 w 3595"/>
              <a:gd name="T11" fmla="*/ 29 h 608"/>
              <a:gd name="T12" fmla="*/ 2860 w 3595"/>
              <a:gd name="T13" fmla="*/ 83 h 608"/>
              <a:gd name="T14" fmla="*/ 3578 w 3595"/>
              <a:gd name="T15" fmla="*/ 116 h 608"/>
              <a:gd name="T16" fmla="*/ 3595 w 3595"/>
              <a:gd name="T17" fmla="*/ 608 h 608"/>
              <a:gd name="T18" fmla="*/ 0 w 3595"/>
              <a:gd name="T19" fmla="*/ 588 h 608"/>
              <a:gd name="T20" fmla="*/ 0 w 3595"/>
              <a:gd name="T21" fmla="*/ 15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95" h="608">
                <a:moveTo>
                  <a:pt x="0" y="154"/>
                </a:moveTo>
                <a:cubicBezTo>
                  <a:pt x="160" y="52"/>
                  <a:pt x="354" y="7"/>
                  <a:pt x="542" y="27"/>
                </a:cubicBezTo>
                <a:cubicBezTo>
                  <a:pt x="721" y="47"/>
                  <a:pt x="897" y="124"/>
                  <a:pt x="1075" y="96"/>
                </a:cubicBezTo>
                <a:cubicBezTo>
                  <a:pt x="1181" y="80"/>
                  <a:pt x="1279" y="27"/>
                  <a:pt x="1385" y="16"/>
                </a:cubicBezTo>
                <a:cubicBezTo>
                  <a:pt x="1540" y="0"/>
                  <a:pt x="1690" y="74"/>
                  <a:pt x="1846" y="88"/>
                </a:cubicBezTo>
                <a:cubicBezTo>
                  <a:pt x="2037" y="105"/>
                  <a:pt x="2226" y="30"/>
                  <a:pt x="2418" y="29"/>
                </a:cubicBezTo>
                <a:cubicBezTo>
                  <a:pt x="2566" y="28"/>
                  <a:pt x="2712" y="71"/>
                  <a:pt x="2860" y="83"/>
                </a:cubicBezTo>
                <a:cubicBezTo>
                  <a:pt x="3100" y="102"/>
                  <a:pt x="3349" y="40"/>
                  <a:pt x="3578" y="116"/>
                </a:cubicBezTo>
                <a:cubicBezTo>
                  <a:pt x="3595" y="608"/>
                  <a:pt x="3595" y="608"/>
                  <a:pt x="3595" y="608"/>
                </a:cubicBezTo>
                <a:cubicBezTo>
                  <a:pt x="0" y="588"/>
                  <a:pt x="0" y="588"/>
                  <a:pt x="0" y="588"/>
                </a:cubicBezTo>
                <a:lnTo>
                  <a:pt x="0" y="154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 sz="2365" dirty="0"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8" name="矩形 259">
            <a:extLst>
              <a:ext uri="{FF2B5EF4-FFF2-40B4-BE49-F238E27FC236}">
                <a16:creationId xmlns:a16="http://schemas.microsoft.com/office/drawing/2014/main" id="{382D3F17-1D65-423C-B0FA-CF8A5EC64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466" y="5445523"/>
            <a:ext cx="730913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4800" dirty="0">
                <a:solidFill>
                  <a:schemeClr val="bg2">
                    <a:lumMod val="10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Arial" panose="020B0604020202020204" pitchFamily="34" charset="0"/>
              </a:rPr>
              <a:t>校园表白墙 </a:t>
            </a:r>
            <a:r>
              <a:rPr lang="en-US" altLang="zh-CN" sz="4800" dirty="0">
                <a:solidFill>
                  <a:schemeClr val="bg2">
                    <a:lumMod val="10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Arial" panose="020B0604020202020204" pitchFamily="34" charset="0"/>
              </a:rPr>
              <a:t>--- </a:t>
            </a:r>
            <a:r>
              <a:rPr lang="zh-CN" altLang="en-US" sz="4800" dirty="0">
                <a:solidFill>
                  <a:schemeClr val="bg2">
                    <a:lumMod val="10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Arial" panose="020B0604020202020204" pitchFamily="34" charset="0"/>
              </a:rPr>
              <a:t>项目计划书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ED21ED5-DA24-4918-9154-66F0339198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0" t="-3353" r="8963" b="17526"/>
          <a:stretch/>
        </p:blipFill>
        <p:spPr bwMode="auto">
          <a:xfrm>
            <a:off x="1855934" y="4991311"/>
            <a:ext cx="1647088" cy="16470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9129979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D25DF643-1448-4FE0-B3E8-30157E2DF9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E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D196905-CB7F-4474-BD1F-8044FBBFAEE7}"/>
              </a:ext>
            </a:extLst>
          </p:cNvPr>
          <p:cNvSpPr/>
          <p:nvPr/>
        </p:nvSpPr>
        <p:spPr>
          <a:xfrm>
            <a:off x="5107709" y="323851"/>
            <a:ext cx="6598516" cy="6289386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169">
            <a:extLst>
              <a:ext uri="{FF2B5EF4-FFF2-40B4-BE49-F238E27FC236}">
                <a16:creationId xmlns:a16="http://schemas.microsoft.com/office/drawing/2014/main" id="{AB00688E-1524-4021-8138-7664AE172649}"/>
              </a:ext>
            </a:extLst>
          </p:cNvPr>
          <p:cNvSpPr/>
          <p:nvPr/>
        </p:nvSpPr>
        <p:spPr bwMode="auto">
          <a:xfrm rot="5400000">
            <a:off x="960925" y="1959576"/>
            <a:ext cx="6307752" cy="3073465"/>
          </a:xfrm>
          <a:custGeom>
            <a:avLst/>
            <a:gdLst>
              <a:gd name="T0" fmla="*/ 0 w 3595"/>
              <a:gd name="T1" fmla="*/ 154 h 608"/>
              <a:gd name="T2" fmla="*/ 542 w 3595"/>
              <a:gd name="T3" fmla="*/ 27 h 608"/>
              <a:gd name="T4" fmla="*/ 1075 w 3595"/>
              <a:gd name="T5" fmla="*/ 96 h 608"/>
              <a:gd name="T6" fmla="*/ 1385 w 3595"/>
              <a:gd name="T7" fmla="*/ 16 h 608"/>
              <a:gd name="T8" fmla="*/ 1846 w 3595"/>
              <a:gd name="T9" fmla="*/ 88 h 608"/>
              <a:gd name="T10" fmla="*/ 2418 w 3595"/>
              <a:gd name="T11" fmla="*/ 29 h 608"/>
              <a:gd name="T12" fmla="*/ 2860 w 3595"/>
              <a:gd name="T13" fmla="*/ 83 h 608"/>
              <a:gd name="T14" fmla="*/ 3578 w 3595"/>
              <a:gd name="T15" fmla="*/ 116 h 608"/>
              <a:gd name="T16" fmla="*/ 3595 w 3595"/>
              <a:gd name="T17" fmla="*/ 608 h 608"/>
              <a:gd name="T18" fmla="*/ 0 w 3595"/>
              <a:gd name="T19" fmla="*/ 588 h 608"/>
              <a:gd name="T20" fmla="*/ 0 w 3595"/>
              <a:gd name="T21" fmla="*/ 15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95" h="608">
                <a:moveTo>
                  <a:pt x="0" y="154"/>
                </a:moveTo>
                <a:cubicBezTo>
                  <a:pt x="160" y="52"/>
                  <a:pt x="354" y="7"/>
                  <a:pt x="542" y="27"/>
                </a:cubicBezTo>
                <a:cubicBezTo>
                  <a:pt x="721" y="47"/>
                  <a:pt x="897" y="124"/>
                  <a:pt x="1075" y="96"/>
                </a:cubicBezTo>
                <a:cubicBezTo>
                  <a:pt x="1181" y="80"/>
                  <a:pt x="1279" y="27"/>
                  <a:pt x="1385" y="16"/>
                </a:cubicBezTo>
                <a:cubicBezTo>
                  <a:pt x="1540" y="0"/>
                  <a:pt x="1690" y="74"/>
                  <a:pt x="1846" y="88"/>
                </a:cubicBezTo>
                <a:cubicBezTo>
                  <a:pt x="2037" y="105"/>
                  <a:pt x="2226" y="30"/>
                  <a:pt x="2418" y="29"/>
                </a:cubicBezTo>
                <a:cubicBezTo>
                  <a:pt x="2566" y="28"/>
                  <a:pt x="2712" y="71"/>
                  <a:pt x="2860" y="83"/>
                </a:cubicBezTo>
                <a:cubicBezTo>
                  <a:pt x="3100" y="102"/>
                  <a:pt x="3349" y="40"/>
                  <a:pt x="3578" y="116"/>
                </a:cubicBezTo>
                <a:cubicBezTo>
                  <a:pt x="3595" y="608"/>
                  <a:pt x="3595" y="608"/>
                  <a:pt x="3595" y="608"/>
                </a:cubicBezTo>
                <a:cubicBezTo>
                  <a:pt x="0" y="588"/>
                  <a:pt x="0" y="588"/>
                  <a:pt x="0" y="588"/>
                </a:cubicBezTo>
                <a:lnTo>
                  <a:pt x="0" y="154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 sz="2365"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FEA297F-C026-4D43-BAC3-098131148F1F}"/>
              </a:ext>
            </a:extLst>
          </p:cNvPr>
          <p:cNvGrpSpPr/>
          <p:nvPr/>
        </p:nvGrpSpPr>
        <p:grpSpPr>
          <a:xfrm>
            <a:off x="9690965" y="1827356"/>
            <a:ext cx="1397454" cy="123825"/>
            <a:chOff x="10086975" y="2133600"/>
            <a:chExt cx="752475" cy="66675"/>
          </a:xfrm>
          <a:solidFill>
            <a:srgbClr val="BE6B41"/>
          </a:solidFill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AE675F3-05A8-49C9-9231-9CDDFB3AA42C}"/>
                </a:ext>
              </a:extLst>
            </p:cNvPr>
            <p:cNvSpPr/>
            <p:nvPr/>
          </p:nvSpPr>
          <p:spPr>
            <a:xfrm>
              <a:off x="100869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63797CE-5E20-4251-8384-08E1A888AF0E}"/>
                </a:ext>
              </a:extLst>
            </p:cNvPr>
            <p:cNvSpPr/>
            <p:nvPr/>
          </p:nvSpPr>
          <p:spPr>
            <a:xfrm>
              <a:off x="102203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055EF271-119F-46B8-AD49-135277FE2503}"/>
                </a:ext>
              </a:extLst>
            </p:cNvPr>
            <p:cNvSpPr/>
            <p:nvPr/>
          </p:nvSpPr>
          <p:spPr>
            <a:xfrm>
              <a:off x="103727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1A3AE1E-4484-4478-BBBB-EE631F86DF1E}"/>
                </a:ext>
              </a:extLst>
            </p:cNvPr>
            <p:cNvSpPr/>
            <p:nvPr/>
          </p:nvSpPr>
          <p:spPr>
            <a:xfrm>
              <a:off x="105060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07C5155A-34BF-48BC-AF23-92D724046535}"/>
                </a:ext>
              </a:extLst>
            </p:cNvPr>
            <p:cNvSpPr/>
            <p:nvPr/>
          </p:nvSpPr>
          <p:spPr>
            <a:xfrm>
              <a:off x="106394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7B08889-9717-4470-A2BB-5F71CE18B95B}"/>
                </a:ext>
              </a:extLst>
            </p:cNvPr>
            <p:cNvSpPr/>
            <p:nvPr/>
          </p:nvSpPr>
          <p:spPr>
            <a:xfrm>
              <a:off x="107727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7388D58-6222-4F45-97AB-510377E80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3"/>
            <a:ext cx="5135418" cy="6865613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4203D8E2-B0CB-4ACF-85C4-AE943A93F846}"/>
              </a:ext>
            </a:extLst>
          </p:cNvPr>
          <p:cNvGrpSpPr/>
          <p:nvPr/>
        </p:nvGrpSpPr>
        <p:grpSpPr>
          <a:xfrm>
            <a:off x="4679060" y="3085493"/>
            <a:ext cx="1029018" cy="941557"/>
            <a:chOff x="4882256" y="2069497"/>
            <a:chExt cx="513617" cy="469963"/>
          </a:xfrm>
        </p:grpSpPr>
        <p:sp>
          <p:nvSpPr>
            <p:cNvPr id="43" name="淘宝网Chenying0907出品 20">
              <a:extLst>
                <a:ext uri="{FF2B5EF4-FFF2-40B4-BE49-F238E27FC236}">
                  <a16:creationId xmlns:a16="http://schemas.microsoft.com/office/drawing/2014/main" id="{57FD8D2C-5D0D-47EA-9294-E0183D2D5E37}"/>
                </a:ext>
              </a:extLst>
            </p:cNvPr>
            <p:cNvSpPr/>
            <p:nvPr/>
          </p:nvSpPr>
          <p:spPr bwMode="auto">
            <a:xfrm rot="5400000" flipV="1">
              <a:off x="4883851" y="2067902"/>
              <a:ext cx="469963" cy="473154"/>
            </a:xfrm>
            <a:prstGeom prst="ellipse">
              <a:avLst/>
            </a:prstGeom>
            <a:solidFill>
              <a:srgbClr val="BE6B41"/>
            </a:solidFill>
            <a:ln w="57150">
              <a:solidFill>
                <a:schemeClr val="bg1"/>
              </a:solidFill>
            </a:ln>
            <a:effectLst>
              <a:outerShdw blurRad="2794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440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EB1A022-B07C-4BAA-966D-8CAFE1ABAE4B}"/>
                </a:ext>
              </a:extLst>
            </p:cNvPr>
            <p:cNvSpPr txBox="1"/>
            <p:nvPr/>
          </p:nvSpPr>
          <p:spPr>
            <a:xfrm>
              <a:off x="4921577" y="2111477"/>
              <a:ext cx="474296" cy="384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Noto Sans S Chinese Thin" panose="020B0200000000000000" pitchFamily="34" charset="-122"/>
                  <a:ea typeface="Noto Sans S Chinese Thin" panose="020B0200000000000000" pitchFamily="34" charset="-122"/>
                  <a:sym typeface="+mn-ea"/>
                </a:rPr>
                <a:t>02</a:t>
              </a:r>
              <a:endParaRPr lang="zh-CN" altLang="en-US" sz="4400" b="1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sym typeface="+mn-ea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3D810986-73A6-46CA-999E-966FAE63EDB4}"/>
              </a:ext>
            </a:extLst>
          </p:cNvPr>
          <p:cNvSpPr txBox="1"/>
          <p:nvPr/>
        </p:nvSpPr>
        <p:spPr>
          <a:xfrm>
            <a:off x="5922590" y="2895297"/>
            <a:ext cx="3563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可行性分析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0CF0DFE-DDAE-4C63-A9B8-3AAC129482B0}"/>
              </a:ext>
            </a:extLst>
          </p:cNvPr>
          <p:cNvCxnSpPr>
            <a:cxnSpLocks/>
          </p:cNvCxnSpPr>
          <p:nvPr/>
        </p:nvCxnSpPr>
        <p:spPr>
          <a:xfrm>
            <a:off x="6237451" y="4132834"/>
            <a:ext cx="39694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9360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2">
            <a:extLst>
              <a:ext uri="{FF2B5EF4-FFF2-40B4-BE49-F238E27FC236}">
                <a16:creationId xmlns:a16="http://schemas.microsoft.com/office/drawing/2014/main" id="{C2885A75-C131-4F63-9EF5-C3FBD3B106A2}"/>
              </a:ext>
            </a:extLst>
          </p:cNvPr>
          <p:cNvSpPr/>
          <p:nvPr/>
        </p:nvSpPr>
        <p:spPr>
          <a:xfrm>
            <a:off x="950784" y="2456478"/>
            <a:ext cx="10290431" cy="350989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254000" dist="381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Noto Sans S Chinese Light" panose="020B0300000000000000" pitchFamily="34" charset="-122"/>
              <a:ea typeface="Noto Sans S Chinese Light" panose="020B0300000000000000" pitchFamily="34" charset="-122"/>
              <a:sym typeface="Arial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E756619-0E2A-449A-B97E-23AC45042DAD}"/>
              </a:ext>
            </a:extLst>
          </p:cNvPr>
          <p:cNvSpPr txBox="1"/>
          <p:nvPr/>
        </p:nvSpPr>
        <p:spPr>
          <a:xfrm>
            <a:off x="950784" y="1106804"/>
            <a:ext cx="6099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技术上的可行性</a:t>
            </a:r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69E62F-FBE2-402C-B5FE-8027659F9C4C}"/>
              </a:ext>
            </a:extLst>
          </p:cNvPr>
          <p:cNvSpPr txBox="1"/>
          <p:nvPr/>
        </p:nvSpPr>
        <p:spPr>
          <a:xfrm>
            <a:off x="1442301" y="3007151"/>
            <a:ext cx="92476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此次我们选择的是开发一个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网站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，开发前端暂定使用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vue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，后端暂定使用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springboot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，主要的原因是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vue+springboot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可以实现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前后端分离开发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，功能强大。</a:t>
            </a:r>
          </a:p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项目成员在此前有一定的网页制作经验，学习成本较低。</a:t>
            </a:r>
          </a:p>
        </p:txBody>
      </p:sp>
    </p:spTree>
    <p:extLst>
      <p:ext uri="{BB962C8B-B14F-4D97-AF65-F5344CB8AC3E}">
        <p14:creationId xmlns:p14="http://schemas.microsoft.com/office/powerpoint/2010/main" val="304415060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2">
            <a:extLst>
              <a:ext uri="{FF2B5EF4-FFF2-40B4-BE49-F238E27FC236}">
                <a16:creationId xmlns:a16="http://schemas.microsoft.com/office/drawing/2014/main" id="{C2885A75-C131-4F63-9EF5-C3FBD3B106A2}"/>
              </a:ext>
            </a:extLst>
          </p:cNvPr>
          <p:cNvSpPr/>
          <p:nvPr/>
        </p:nvSpPr>
        <p:spPr>
          <a:xfrm>
            <a:off x="950784" y="2456478"/>
            <a:ext cx="10290431" cy="350989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254000" dist="381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Noto Sans S Chinese Light" panose="020B0300000000000000" pitchFamily="34" charset="-122"/>
              <a:ea typeface="Noto Sans S Chinese Light" panose="020B0300000000000000" pitchFamily="34" charset="-122"/>
              <a:sym typeface="Arial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E756619-0E2A-449A-B97E-23AC45042DAD}"/>
              </a:ext>
            </a:extLst>
          </p:cNvPr>
          <p:cNvSpPr txBox="1"/>
          <p:nvPr/>
        </p:nvSpPr>
        <p:spPr>
          <a:xfrm>
            <a:off x="950784" y="1106804"/>
            <a:ext cx="6099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管理上的可行性</a:t>
            </a:r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69E62F-FBE2-402C-B5FE-8027659F9C4C}"/>
              </a:ext>
            </a:extLst>
          </p:cNvPr>
          <p:cNvSpPr txBox="1"/>
          <p:nvPr/>
        </p:nvSpPr>
        <p:spPr>
          <a:xfrm>
            <a:off x="1442301" y="3007151"/>
            <a:ext cx="9247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系统主要应用于学院内部，对管理员赋予数据录入、查询、修改以及对数据库的清零等功能。</a:t>
            </a:r>
          </a:p>
        </p:txBody>
      </p:sp>
    </p:spTree>
    <p:extLst>
      <p:ext uri="{BB962C8B-B14F-4D97-AF65-F5344CB8AC3E}">
        <p14:creationId xmlns:p14="http://schemas.microsoft.com/office/powerpoint/2010/main" val="67479392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2">
            <a:extLst>
              <a:ext uri="{FF2B5EF4-FFF2-40B4-BE49-F238E27FC236}">
                <a16:creationId xmlns:a16="http://schemas.microsoft.com/office/drawing/2014/main" id="{C2885A75-C131-4F63-9EF5-C3FBD3B106A2}"/>
              </a:ext>
            </a:extLst>
          </p:cNvPr>
          <p:cNvSpPr/>
          <p:nvPr/>
        </p:nvSpPr>
        <p:spPr>
          <a:xfrm>
            <a:off x="950784" y="2456478"/>
            <a:ext cx="10290431" cy="350989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254000" dist="381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Noto Sans S Chinese Light" panose="020B0300000000000000" pitchFamily="34" charset="-122"/>
              <a:ea typeface="Noto Sans S Chinese Light" panose="020B0300000000000000" pitchFamily="34" charset="-122"/>
              <a:sym typeface="Arial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E756619-0E2A-449A-B97E-23AC45042DAD}"/>
              </a:ext>
            </a:extLst>
          </p:cNvPr>
          <p:cNvSpPr txBox="1"/>
          <p:nvPr/>
        </p:nvSpPr>
        <p:spPr>
          <a:xfrm>
            <a:off x="950784" y="1106804"/>
            <a:ext cx="6099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安全上的可行性</a:t>
            </a:r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69E62F-FBE2-402C-B5FE-8027659F9C4C}"/>
              </a:ext>
            </a:extLst>
          </p:cNvPr>
          <p:cNvSpPr txBox="1"/>
          <p:nvPr/>
        </p:nvSpPr>
        <p:spPr>
          <a:xfrm>
            <a:off x="1442301" y="3007151"/>
            <a:ext cx="92476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在建立数据库时可以通过对数据库的设计用户名和密码进行保密，以及在建立数据库以后可以对数据进行压缩等技术，保证数据的安全，使数据库具有安全保障。</a:t>
            </a:r>
          </a:p>
        </p:txBody>
      </p:sp>
    </p:spTree>
    <p:extLst>
      <p:ext uri="{BB962C8B-B14F-4D97-AF65-F5344CB8AC3E}">
        <p14:creationId xmlns:p14="http://schemas.microsoft.com/office/powerpoint/2010/main" val="394660078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2">
            <a:extLst>
              <a:ext uri="{FF2B5EF4-FFF2-40B4-BE49-F238E27FC236}">
                <a16:creationId xmlns:a16="http://schemas.microsoft.com/office/drawing/2014/main" id="{C2885A75-C131-4F63-9EF5-C3FBD3B106A2}"/>
              </a:ext>
            </a:extLst>
          </p:cNvPr>
          <p:cNvSpPr/>
          <p:nvPr/>
        </p:nvSpPr>
        <p:spPr>
          <a:xfrm>
            <a:off x="950784" y="2456478"/>
            <a:ext cx="10290431" cy="350989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254000" dist="381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Noto Sans S Chinese Light" panose="020B0300000000000000" pitchFamily="34" charset="-122"/>
              <a:ea typeface="Noto Sans S Chinese Light" panose="020B0300000000000000" pitchFamily="34" charset="-122"/>
              <a:sym typeface="Arial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E756619-0E2A-449A-B97E-23AC45042DAD}"/>
              </a:ext>
            </a:extLst>
          </p:cNvPr>
          <p:cNvSpPr txBox="1"/>
          <p:nvPr/>
        </p:nvSpPr>
        <p:spPr>
          <a:xfrm>
            <a:off x="950784" y="1106804"/>
            <a:ext cx="6099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社会因素的分析</a:t>
            </a:r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69E62F-FBE2-402C-B5FE-8027659F9C4C}"/>
              </a:ext>
            </a:extLst>
          </p:cNvPr>
          <p:cNvSpPr txBox="1"/>
          <p:nvPr/>
        </p:nvSpPr>
        <p:spPr>
          <a:xfrm>
            <a:off x="1442301" y="3007151"/>
            <a:ext cx="92476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该软件的开发不会侵犯国家、集体和他人的利益。对于一个论坛，特别是匿名论坛来说，发帖的内容是一个重要的审查部分。我们希望引入一个屏蔽词库作为在发帖时</a:t>
            </a:r>
          </a:p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的初步审查，同时在网站内加入举报功能，管理员可以看到匿名发表白贴用户的账号并拥有禁言和封禁的权力。</a:t>
            </a:r>
          </a:p>
        </p:txBody>
      </p:sp>
    </p:spTree>
    <p:extLst>
      <p:ext uri="{BB962C8B-B14F-4D97-AF65-F5344CB8AC3E}">
        <p14:creationId xmlns:p14="http://schemas.microsoft.com/office/powerpoint/2010/main" val="244960155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D25DF643-1448-4FE0-B3E8-30157E2DF9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E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D196905-CB7F-4474-BD1F-8044FBBFAEE7}"/>
              </a:ext>
            </a:extLst>
          </p:cNvPr>
          <p:cNvSpPr/>
          <p:nvPr/>
        </p:nvSpPr>
        <p:spPr>
          <a:xfrm>
            <a:off x="5107709" y="323851"/>
            <a:ext cx="6598516" cy="6289386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169">
            <a:extLst>
              <a:ext uri="{FF2B5EF4-FFF2-40B4-BE49-F238E27FC236}">
                <a16:creationId xmlns:a16="http://schemas.microsoft.com/office/drawing/2014/main" id="{AB00688E-1524-4021-8138-7664AE172649}"/>
              </a:ext>
            </a:extLst>
          </p:cNvPr>
          <p:cNvSpPr/>
          <p:nvPr/>
        </p:nvSpPr>
        <p:spPr bwMode="auto">
          <a:xfrm rot="5400000">
            <a:off x="960925" y="1959576"/>
            <a:ext cx="6307752" cy="3073465"/>
          </a:xfrm>
          <a:custGeom>
            <a:avLst/>
            <a:gdLst>
              <a:gd name="T0" fmla="*/ 0 w 3595"/>
              <a:gd name="T1" fmla="*/ 154 h 608"/>
              <a:gd name="T2" fmla="*/ 542 w 3595"/>
              <a:gd name="T3" fmla="*/ 27 h 608"/>
              <a:gd name="T4" fmla="*/ 1075 w 3595"/>
              <a:gd name="T5" fmla="*/ 96 h 608"/>
              <a:gd name="T6" fmla="*/ 1385 w 3595"/>
              <a:gd name="T7" fmla="*/ 16 h 608"/>
              <a:gd name="T8" fmla="*/ 1846 w 3595"/>
              <a:gd name="T9" fmla="*/ 88 h 608"/>
              <a:gd name="T10" fmla="*/ 2418 w 3595"/>
              <a:gd name="T11" fmla="*/ 29 h 608"/>
              <a:gd name="T12" fmla="*/ 2860 w 3595"/>
              <a:gd name="T13" fmla="*/ 83 h 608"/>
              <a:gd name="T14" fmla="*/ 3578 w 3595"/>
              <a:gd name="T15" fmla="*/ 116 h 608"/>
              <a:gd name="T16" fmla="*/ 3595 w 3595"/>
              <a:gd name="T17" fmla="*/ 608 h 608"/>
              <a:gd name="T18" fmla="*/ 0 w 3595"/>
              <a:gd name="T19" fmla="*/ 588 h 608"/>
              <a:gd name="T20" fmla="*/ 0 w 3595"/>
              <a:gd name="T21" fmla="*/ 15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95" h="608">
                <a:moveTo>
                  <a:pt x="0" y="154"/>
                </a:moveTo>
                <a:cubicBezTo>
                  <a:pt x="160" y="52"/>
                  <a:pt x="354" y="7"/>
                  <a:pt x="542" y="27"/>
                </a:cubicBezTo>
                <a:cubicBezTo>
                  <a:pt x="721" y="47"/>
                  <a:pt x="897" y="124"/>
                  <a:pt x="1075" y="96"/>
                </a:cubicBezTo>
                <a:cubicBezTo>
                  <a:pt x="1181" y="80"/>
                  <a:pt x="1279" y="27"/>
                  <a:pt x="1385" y="16"/>
                </a:cubicBezTo>
                <a:cubicBezTo>
                  <a:pt x="1540" y="0"/>
                  <a:pt x="1690" y="74"/>
                  <a:pt x="1846" y="88"/>
                </a:cubicBezTo>
                <a:cubicBezTo>
                  <a:pt x="2037" y="105"/>
                  <a:pt x="2226" y="30"/>
                  <a:pt x="2418" y="29"/>
                </a:cubicBezTo>
                <a:cubicBezTo>
                  <a:pt x="2566" y="28"/>
                  <a:pt x="2712" y="71"/>
                  <a:pt x="2860" y="83"/>
                </a:cubicBezTo>
                <a:cubicBezTo>
                  <a:pt x="3100" y="102"/>
                  <a:pt x="3349" y="40"/>
                  <a:pt x="3578" y="116"/>
                </a:cubicBezTo>
                <a:cubicBezTo>
                  <a:pt x="3595" y="608"/>
                  <a:pt x="3595" y="608"/>
                  <a:pt x="3595" y="608"/>
                </a:cubicBezTo>
                <a:cubicBezTo>
                  <a:pt x="0" y="588"/>
                  <a:pt x="0" y="588"/>
                  <a:pt x="0" y="588"/>
                </a:cubicBezTo>
                <a:lnTo>
                  <a:pt x="0" y="154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 sz="2365"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FEA297F-C026-4D43-BAC3-098131148F1F}"/>
              </a:ext>
            </a:extLst>
          </p:cNvPr>
          <p:cNvGrpSpPr/>
          <p:nvPr/>
        </p:nvGrpSpPr>
        <p:grpSpPr>
          <a:xfrm>
            <a:off x="9690965" y="1827356"/>
            <a:ext cx="1397454" cy="123825"/>
            <a:chOff x="10086975" y="2133600"/>
            <a:chExt cx="752475" cy="66675"/>
          </a:xfrm>
          <a:solidFill>
            <a:srgbClr val="BE6B41"/>
          </a:solidFill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AE675F3-05A8-49C9-9231-9CDDFB3AA42C}"/>
                </a:ext>
              </a:extLst>
            </p:cNvPr>
            <p:cNvSpPr/>
            <p:nvPr/>
          </p:nvSpPr>
          <p:spPr>
            <a:xfrm>
              <a:off x="100869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63797CE-5E20-4251-8384-08E1A888AF0E}"/>
                </a:ext>
              </a:extLst>
            </p:cNvPr>
            <p:cNvSpPr/>
            <p:nvPr/>
          </p:nvSpPr>
          <p:spPr>
            <a:xfrm>
              <a:off x="102203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055EF271-119F-46B8-AD49-135277FE2503}"/>
                </a:ext>
              </a:extLst>
            </p:cNvPr>
            <p:cNvSpPr/>
            <p:nvPr/>
          </p:nvSpPr>
          <p:spPr>
            <a:xfrm>
              <a:off x="103727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1A3AE1E-4484-4478-BBBB-EE631F86DF1E}"/>
                </a:ext>
              </a:extLst>
            </p:cNvPr>
            <p:cNvSpPr/>
            <p:nvPr/>
          </p:nvSpPr>
          <p:spPr>
            <a:xfrm>
              <a:off x="105060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07C5155A-34BF-48BC-AF23-92D724046535}"/>
                </a:ext>
              </a:extLst>
            </p:cNvPr>
            <p:cNvSpPr/>
            <p:nvPr/>
          </p:nvSpPr>
          <p:spPr>
            <a:xfrm>
              <a:off x="106394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7B08889-9717-4470-A2BB-5F71CE18B95B}"/>
                </a:ext>
              </a:extLst>
            </p:cNvPr>
            <p:cNvSpPr/>
            <p:nvPr/>
          </p:nvSpPr>
          <p:spPr>
            <a:xfrm>
              <a:off x="107727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7388D58-6222-4F45-97AB-510377E80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3"/>
            <a:ext cx="5135418" cy="6865613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4203D8E2-B0CB-4ACF-85C4-AE943A93F846}"/>
              </a:ext>
            </a:extLst>
          </p:cNvPr>
          <p:cNvGrpSpPr/>
          <p:nvPr/>
        </p:nvGrpSpPr>
        <p:grpSpPr>
          <a:xfrm>
            <a:off x="4679060" y="3085493"/>
            <a:ext cx="1029018" cy="941557"/>
            <a:chOff x="4882256" y="2069497"/>
            <a:chExt cx="513617" cy="469963"/>
          </a:xfrm>
        </p:grpSpPr>
        <p:sp>
          <p:nvSpPr>
            <p:cNvPr id="43" name="淘宝网Chenying0907出品 20">
              <a:extLst>
                <a:ext uri="{FF2B5EF4-FFF2-40B4-BE49-F238E27FC236}">
                  <a16:creationId xmlns:a16="http://schemas.microsoft.com/office/drawing/2014/main" id="{57FD8D2C-5D0D-47EA-9294-E0183D2D5E37}"/>
                </a:ext>
              </a:extLst>
            </p:cNvPr>
            <p:cNvSpPr/>
            <p:nvPr/>
          </p:nvSpPr>
          <p:spPr bwMode="auto">
            <a:xfrm rot="5400000" flipV="1">
              <a:off x="4883851" y="2067902"/>
              <a:ext cx="469963" cy="473154"/>
            </a:xfrm>
            <a:prstGeom prst="ellipse">
              <a:avLst/>
            </a:prstGeom>
            <a:solidFill>
              <a:srgbClr val="BE6B41"/>
            </a:solidFill>
            <a:ln w="57150">
              <a:solidFill>
                <a:schemeClr val="bg1"/>
              </a:solidFill>
            </a:ln>
            <a:effectLst>
              <a:outerShdw blurRad="2794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440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EB1A022-B07C-4BAA-966D-8CAFE1ABAE4B}"/>
                </a:ext>
              </a:extLst>
            </p:cNvPr>
            <p:cNvSpPr txBox="1"/>
            <p:nvPr/>
          </p:nvSpPr>
          <p:spPr>
            <a:xfrm>
              <a:off x="4921577" y="2111477"/>
              <a:ext cx="474296" cy="384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Noto Sans S Chinese Thin" panose="020B0200000000000000" pitchFamily="34" charset="-122"/>
                  <a:ea typeface="Noto Sans S Chinese Thin" panose="020B0200000000000000" pitchFamily="34" charset="-122"/>
                  <a:sym typeface="+mn-ea"/>
                </a:rPr>
                <a:t>03</a:t>
              </a:r>
              <a:endParaRPr lang="zh-CN" altLang="en-US" sz="4400" b="1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sym typeface="+mn-ea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3D810986-73A6-46CA-999E-966FAE63EDB4}"/>
              </a:ext>
            </a:extLst>
          </p:cNvPr>
          <p:cNvSpPr txBox="1"/>
          <p:nvPr/>
        </p:nvSpPr>
        <p:spPr>
          <a:xfrm>
            <a:off x="5922590" y="2895297"/>
            <a:ext cx="4670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实施计划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0CF0DFE-DDAE-4C63-A9B8-3AAC129482B0}"/>
              </a:ext>
            </a:extLst>
          </p:cNvPr>
          <p:cNvCxnSpPr>
            <a:cxnSpLocks/>
          </p:cNvCxnSpPr>
          <p:nvPr/>
        </p:nvCxnSpPr>
        <p:spPr>
          <a:xfrm>
            <a:off x="6237451" y="4132834"/>
            <a:ext cx="39694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3049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743ED2E-DA30-4070-A8FB-1FEE8B0DB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634" y="464563"/>
            <a:ext cx="5966977" cy="592887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9D6B03B-5695-4BF4-B434-3035D8F190D6}"/>
              </a:ext>
            </a:extLst>
          </p:cNvPr>
          <p:cNvSpPr txBox="1"/>
          <p:nvPr/>
        </p:nvSpPr>
        <p:spPr>
          <a:xfrm>
            <a:off x="581133" y="571783"/>
            <a:ext cx="6099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会议记录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28349601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E756619-0E2A-449A-B97E-23AC45042DAD}"/>
              </a:ext>
            </a:extLst>
          </p:cNvPr>
          <p:cNvSpPr txBox="1"/>
          <p:nvPr/>
        </p:nvSpPr>
        <p:spPr>
          <a:xfrm>
            <a:off x="950784" y="1106804"/>
            <a:ext cx="6099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项目配置管理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633327-66A9-4C85-9B4B-02BAC1BF0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464" y="886696"/>
            <a:ext cx="6712836" cy="548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83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93560-139E-4CBD-92DD-E5038ED8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E838207-F6E0-46AC-940F-441348333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48074"/>
              </p:ext>
            </p:extLst>
          </p:nvPr>
        </p:nvGraphicFramePr>
        <p:xfrm>
          <a:off x="398834" y="365124"/>
          <a:ext cx="11422377" cy="60168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284">
                  <a:extLst>
                    <a:ext uri="{9D8B030D-6E8A-4147-A177-3AD203B41FA5}">
                      <a16:colId xmlns:a16="http://schemas.microsoft.com/office/drawing/2014/main" val="1334207444"/>
                    </a:ext>
                  </a:extLst>
                </a:gridCol>
                <a:gridCol w="2183308">
                  <a:extLst>
                    <a:ext uri="{9D8B030D-6E8A-4147-A177-3AD203B41FA5}">
                      <a16:colId xmlns:a16="http://schemas.microsoft.com/office/drawing/2014/main" val="1729735274"/>
                    </a:ext>
                  </a:extLst>
                </a:gridCol>
                <a:gridCol w="1585608">
                  <a:extLst>
                    <a:ext uri="{9D8B030D-6E8A-4147-A177-3AD203B41FA5}">
                      <a16:colId xmlns:a16="http://schemas.microsoft.com/office/drawing/2014/main" val="3107346669"/>
                    </a:ext>
                  </a:extLst>
                </a:gridCol>
                <a:gridCol w="1721796">
                  <a:extLst>
                    <a:ext uri="{9D8B030D-6E8A-4147-A177-3AD203B41FA5}">
                      <a16:colId xmlns:a16="http://schemas.microsoft.com/office/drawing/2014/main" val="4276842499"/>
                    </a:ext>
                  </a:extLst>
                </a:gridCol>
                <a:gridCol w="1731523">
                  <a:extLst>
                    <a:ext uri="{9D8B030D-6E8A-4147-A177-3AD203B41FA5}">
                      <a16:colId xmlns:a16="http://schemas.microsoft.com/office/drawing/2014/main" val="1425890398"/>
                    </a:ext>
                  </a:extLst>
                </a:gridCol>
                <a:gridCol w="982494">
                  <a:extLst>
                    <a:ext uri="{9D8B030D-6E8A-4147-A177-3AD203B41FA5}">
                      <a16:colId xmlns:a16="http://schemas.microsoft.com/office/drawing/2014/main" val="2511643431"/>
                    </a:ext>
                  </a:extLst>
                </a:gridCol>
                <a:gridCol w="1264596">
                  <a:extLst>
                    <a:ext uri="{9D8B030D-6E8A-4147-A177-3AD203B41FA5}">
                      <a16:colId xmlns:a16="http://schemas.microsoft.com/office/drawing/2014/main" val="3597448929"/>
                    </a:ext>
                  </a:extLst>
                </a:gridCol>
                <a:gridCol w="692768">
                  <a:extLst>
                    <a:ext uri="{9D8B030D-6E8A-4147-A177-3AD203B41FA5}">
                      <a16:colId xmlns:a16="http://schemas.microsoft.com/office/drawing/2014/main" val="3367735957"/>
                    </a:ext>
                  </a:extLst>
                </a:gridCol>
              </a:tblGrid>
              <a:tr h="469669">
                <a:tc>
                  <a:txBody>
                    <a:bodyPr/>
                    <a:lstStyle/>
                    <a:p>
                      <a:r>
                        <a:rPr lang="zh-CN" sz="1800" dirty="0">
                          <a:effectLst/>
                        </a:rPr>
                        <a:t>任务模式</a:t>
                      </a:r>
                      <a:endParaRPr lang="zh-CN" sz="32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zh-CN" sz="1800">
                          <a:effectLst/>
                        </a:rPr>
                        <a:t>任务名称</a:t>
                      </a:r>
                      <a:endParaRPr lang="zh-CN" sz="3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zh-CN" sz="1800">
                          <a:effectLst/>
                        </a:rPr>
                        <a:t>工期</a:t>
                      </a:r>
                      <a:endParaRPr lang="zh-CN" sz="3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zh-CN" sz="1800">
                          <a:effectLst/>
                        </a:rPr>
                        <a:t>开始时间</a:t>
                      </a:r>
                      <a:endParaRPr lang="zh-CN" sz="3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zh-CN" sz="1800">
                          <a:effectLst/>
                        </a:rPr>
                        <a:t>完成时间</a:t>
                      </a:r>
                      <a:endParaRPr lang="zh-CN" sz="3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zh-CN" sz="1800">
                          <a:effectLst/>
                        </a:rPr>
                        <a:t>前置任务</a:t>
                      </a:r>
                      <a:endParaRPr lang="zh-CN" sz="3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zh-CN" sz="1800">
                          <a:effectLst/>
                        </a:rPr>
                        <a:t>资源名称</a:t>
                      </a:r>
                      <a:endParaRPr lang="zh-CN" sz="3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zh-CN" sz="1800" dirty="0">
                          <a:effectLst/>
                        </a:rPr>
                        <a:t>工时</a:t>
                      </a:r>
                      <a:endParaRPr lang="zh-CN" sz="32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extLst>
                  <a:ext uri="{0D108BD9-81ED-4DB2-BD59-A6C34878D82A}">
                    <a16:rowId xmlns:a16="http://schemas.microsoft.com/office/drawing/2014/main" val="235994911"/>
                  </a:ext>
                </a:extLst>
              </a:tr>
              <a:tr h="563869">
                <a:tc>
                  <a:txBody>
                    <a:bodyPr/>
                    <a:lstStyle/>
                    <a:p>
                      <a:r>
                        <a:rPr lang="zh-CN" sz="2000" b="0" dirty="0">
                          <a:solidFill>
                            <a:schemeClr val="tx1"/>
                          </a:solidFill>
                          <a:effectLst/>
                        </a:rPr>
                        <a:t>手动计划</a:t>
                      </a:r>
                      <a:endParaRPr lang="zh-CN" sz="2400" b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2000" dirty="0">
                          <a:effectLst/>
                        </a:rPr>
                        <a:t>软件项目开发</a:t>
                      </a:r>
                      <a:endParaRPr lang="zh-CN" sz="24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81 </a:t>
                      </a:r>
                      <a:r>
                        <a:rPr lang="zh-CN" sz="2000">
                          <a:effectLst/>
                        </a:rPr>
                        <a:t>个工作日</a:t>
                      </a:r>
                      <a:r>
                        <a:rPr lang="en-US" sz="2000">
                          <a:effectLst/>
                        </a:rPr>
                        <a:t>?</a:t>
                      </a:r>
                      <a:endParaRPr lang="zh-CN" sz="24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9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15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4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2022</a:t>
                      </a:r>
                      <a:r>
                        <a:rPr lang="zh-CN" sz="2000" dirty="0">
                          <a:effectLst/>
                        </a:rPr>
                        <a:t>年</a:t>
                      </a:r>
                      <a:r>
                        <a:rPr lang="en-US" sz="2000" dirty="0">
                          <a:effectLst/>
                        </a:rPr>
                        <a:t>1</a:t>
                      </a:r>
                      <a:r>
                        <a:rPr lang="zh-CN" sz="2000" dirty="0">
                          <a:effectLst/>
                        </a:rPr>
                        <a:t>月</a:t>
                      </a:r>
                      <a:r>
                        <a:rPr lang="en-US" sz="2000" dirty="0">
                          <a:effectLst/>
                        </a:rPr>
                        <a:t>5</a:t>
                      </a:r>
                      <a:r>
                        <a:rPr lang="zh-CN" sz="2000" dirty="0">
                          <a:effectLst/>
                        </a:rPr>
                        <a:t>日</a:t>
                      </a:r>
                      <a:endParaRPr lang="zh-CN" sz="24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endParaRPr lang="zh-CN" sz="16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endParaRPr lang="zh-CN" sz="16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226 </a:t>
                      </a:r>
                      <a:endParaRPr lang="zh-CN" sz="24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extLst>
                  <a:ext uri="{0D108BD9-81ED-4DB2-BD59-A6C34878D82A}">
                    <a16:rowId xmlns:a16="http://schemas.microsoft.com/office/drawing/2014/main" val="3633063363"/>
                  </a:ext>
                </a:extLst>
              </a:tr>
              <a:tr h="563869">
                <a:tc>
                  <a:txBody>
                    <a:bodyPr/>
                    <a:lstStyle/>
                    <a:p>
                      <a:r>
                        <a:rPr lang="zh-CN" sz="2000" b="0" dirty="0">
                          <a:solidFill>
                            <a:schemeClr val="tx1"/>
                          </a:solidFill>
                          <a:effectLst/>
                        </a:rPr>
                        <a:t>自动计划</a:t>
                      </a:r>
                      <a:endParaRPr lang="zh-CN" sz="2400" b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2000" dirty="0">
                          <a:effectLst/>
                        </a:rPr>
                        <a:t>项目介绍及</a:t>
                      </a:r>
                      <a:r>
                        <a:rPr lang="en-US" sz="2000" dirty="0">
                          <a:effectLst/>
                        </a:rPr>
                        <a:t>PPT</a:t>
                      </a:r>
                      <a:endParaRPr lang="zh-CN" sz="24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0.25 </a:t>
                      </a:r>
                      <a:r>
                        <a:rPr lang="zh-CN" sz="2000">
                          <a:effectLst/>
                        </a:rPr>
                        <a:t>个工作日</a:t>
                      </a:r>
                      <a:endParaRPr lang="zh-CN" sz="24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9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15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4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9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15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4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endParaRPr lang="zh-CN" sz="16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endParaRPr lang="zh-CN" sz="16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6 </a:t>
                      </a:r>
                      <a:endParaRPr lang="zh-CN" sz="24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extLst>
                  <a:ext uri="{0D108BD9-81ED-4DB2-BD59-A6C34878D82A}">
                    <a16:rowId xmlns:a16="http://schemas.microsoft.com/office/drawing/2014/main" val="59876870"/>
                  </a:ext>
                </a:extLst>
              </a:tr>
              <a:tr h="563869">
                <a:tc>
                  <a:txBody>
                    <a:bodyPr/>
                    <a:lstStyle/>
                    <a:p>
                      <a:r>
                        <a:rPr lang="zh-CN" sz="2000" b="0" dirty="0">
                          <a:solidFill>
                            <a:schemeClr val="tx1"/>
                          </a:solidFill>
                          <a:effectLst/>
                        </a:rPr>
                        <a:t>自动计划</a:t>
                      </a:r>
                      <a:endParaRPr lang="zh-CN" sz="2400" b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2000" dirty="0">
                          <a:effectLst/>
                        </a:rPr>
                        <a:t>课题选择</a:t>
                      </a:r>
                      <a:endParaRPr lang="zh-CN" sz="24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0.25 </a:t>
                      </a:r>
                      <a:r>
                        <a:rPr lang="zh-CN" sz="2000">
                          <a:effectLst/>
                        </a:rPr>
                        <a:t>个工作日</a:t>
                      </a:r>
                      <a:endParaRPr lang="zh-CN" sz="24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9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15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4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9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15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4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endParaRPr lang="zh-CN" sz="16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zh-CN" sz="2000">
                          <a:effectLst/>
                        </a:rPr>
                        <a:t>吴联想</a:t>
                      </a:r>
                      <a:endParaRPr lang="zh-CN" sz="24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2 </a:t>
                      </a:r>
                      <a:endParaRPr lang="zh-CN" sz="24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extLst>
                  <a:ext uri="{0D108BD9-81ED-4DB2-BD59-A6C34878D82A}">
                    <a16:rowId xmlns:a16="http://schemas.microsoft.com/office/drawing/2014/main" val="2250161964"/>
                  </a:ext>
                </a:extLst>
              </a:tr>
              <a:tr h="563869">
                <a:tc>
                  <a:txBody>
                    <a:bodyPr/>
                    <a:lstStyle/>
                    <a:p>
                      <a:r>
                        <a:rPr lang="zh-CN" sz="2000" b="0" dirty="0">
                          <a:solidFill>
                            <a:schemeClr val="tx1"/>
                          </a:solidFill>
                          <a:effectLst/>
                        </a:rPr>
                        <a:t>自动计划</a:t>
                      </a:r>
                      <a:endParaRPr lang="zh-CN" sz="2400" b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2000" dirty="0">
                          <a:effectLst/>
                        </a:rPr>
                        <a:t>项目介绍</a:t>
                      </a:r>
                      <a:r>
                        <a:rPr lang="en-US" sz="2000" dirty="0">
                          <a:effectLst/>
                        </a:rPr>
                        <a:t>word</a:t>
                      </a:r>
                      <a:endParaRPr lang="zh-CN" sz="24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0.25 </a:t>
                      </a:r>
                      <a:r>
                        <a:rPr lang="zh-CN" sz="2000">
                          <a:effectLst/>
                        </a:rPr>
                        <a:t>个工作日</a:t>
                      </a:r>
                      <a:endParaRPr lang="zh-CN" sz="24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9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15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4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9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15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4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endParaRPr lang="zh-CN" sz="16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zh-CN" sz="2000">
                          <a:effectLst/>
                        </a:rPr>
                        <a:t>郑航舰</a:t>
                      </a:r>
                      <a:endParaRPr lang="zh-CN" sz="24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2 </a:t>
                      </a:r>
                      <a:endParaRPr lang="zh-CN" sz="24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extLst>
                  <a:ext uri="{0D108BD9-81ED-4DB2-BD59-A6C34878D82A}">
                    <a16:rowId xmlns:a16="http://schemas.microsoft.com/office/drawing/2014/main" val="1500433478"/>
                  </a:ext>
                </a:extLst>
              </a:tr>
              <a:tr h="563869">
                <a:tc>
                  <a:txBody>
                    <a:bodyPr/>
                    <a:lstStyle/>
                    <a:p>
                      <a:r>
                        <a:rPr lang="zh-CN" sz="2000" b="0" dirty="0">
                          <a:solidFill>
                            <a:schemeClr val="tx1"/>
                          </a:solidFill>
                          <a:effectLst/>
                        </a:rPr>
                        <a:t>自动计划</a:t>
                      </a:r>
                      <a:endParaRPr lang="zh-CN" sz="2400" b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2000" dirty="0">
                          <a:effectLst/>
                        </a:rPr>
                        <a:t>项目介绍</a:t>
                      </a:r>
                      <a:r>
                        <a:rPr lang="en-US" sz="2000" dirty="0">
                          <a:effectLst/>
                        </a:rPr>
                        <a:t>PPT</a:t>
                      </a:r>
                      <a:endParaRPr lang="zh-CN" sz="24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0.25 </a:t>
                      </a:r>
                      <a:r>
                        <a:rPr lang="zh-CN" sz="2000">
                          <a:effectLst/>
                        </a:rPr>
                        <a:t>个工作日</a:t>
                      </a:r>
                      <a:endParaRPr lang="zh-CN" sz="24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9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15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4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9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15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4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endParaRPr lang="zh-CN" sz="16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zh-CN" sz="2000">
                          <a:effectLst/>
                        </a:rPr>
                        <a:t>王义博</a:t>
                      </a:r>
                      <a:endParaRPr lang="zh-CN" sz="24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2 </a:t>
                      </a:r>
                      <a:endParaRPr lang="zh-CN" sz="24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extLst>
                  <a:ext uri="{0D108BD9-81ED-4DB2-BD59-A6C34878D82A}">
                    <a16:rowId xmlns:a16="http://schemas.microsoft.com/office/drawing/2014/main" val="589784787"/>
                  </a:ext>
                </a:extLst>
              </a:tr>
              <a:tr h="563869">
                <a:tc>
                  <a:txBody>
                    <a:bodyPr/>
                    <a:lstStyle/>
                    <a:p>
                      <a:r>
                        <a:rPr lang="zh-CN" sz="2000" b="0" dirty="0">
                          <a:solidFill>
                            <a:schemeClr val="tx1"/>
                          </a:solidFill>
                          <a:effectLst/>
                        </a:rPr>
                        <a:t>手动计划</a:t>
                      </a:r>
                      <a:endParaRPr lang="zh-CN" sz="2400" b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2000" dirty="0">
                          <a:effectLst/>
                        </a:rPr>
                        <a:t>项目计划及</a:t>
                      </a:r>
                      <a:r>
                        <a:rPr lang="en-US" sz="2000" dirty="0">
                          <a:effectLst/>
                        </a:rPr>
                        <a:t>PPT</a:t>
                      </a:r>
                      <a:endParaRPr lang="zh-CN" sz="24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6 </a:t>
                      </a:r>
                      <a:r>
                        <a:rPr lang="zh-CN" sz="2000" dirty="0">
                          <a:effectLst/>
                        </a:rPr>
                        <a:t>个工作日</a:t>
                      </a:r>
                      <a:endParaRPr lang="zh-CN" sz="24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9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22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4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9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29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4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</a:t>
                      </a:r>
                      <a:endParaRPr lang="zh-CN" sz="24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endParaRPr lang="zh-CN" sz="16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40 </a:t>
                      </a:r>
                      <a:endParaRPr lang="zh-CN" sz="24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extLst>
                  <a:ext uri="{0D108BD9-81ED-4DB2-BD59-A6C34878D82A}">
                    <a16:rowId xmlns:a16="http://schemas.microsoft.com/office/drawing/2014/main" val="609609849"/>
                  </a:ext>
                </a:extLst>
              </a:tr>
              <a:tr h="1081968">
                <a:tc>
                  <a:txBody>
                    <a:bodyPr/>
                    <a:lstStyle/>
                    <a:p>
                      <a:r>
                        <a:rPr lang="zh-CN" sz="2000" b="0" dirty="0">
                          <a:solidFill>
                            <a:schemeClr val="tx1"/>
                          </a:solidFill>
                          <a:effectLst/>
                        </a:rPr>
                        <a:t>自动计划</a:t>
                      </a:r>
                      <a:endParaRPr lang="zh-CN" sz="2400" b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2000" dirty="0">
                          <a:effectLst/>
                        </a:rPr>
                        <a:t>小组会议 </a:t>
                      </a:r>
                      <a:endParaRPr lang="zh-CN" sz="24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0.13 </a:t>
                      </a:r>
                      <a:r>
                        <a:rPr lang="zh-CN" sz="2000" dirty="0">
                          <a:effectLst/>
                        </a:rPr>
                        <a:t>个工作日</a:t>
                      </a:r>
                      <a:endParaRPr lang="zh-CN" sz="24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9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22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4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9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22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4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endParaRPr lang="zh-CN" sz="16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zh-CN" sz="2000" dirty="0">
                          <a:effectLst/>
                        </a:rPr>
                        <a:t>吴联想</a:t>
                      </a:r>
                      <a:endParaRPr lang="en-US" altLang="zh-CN" sz="2000" dirty="0">
                        <a:effectLst/>
                      </a:endParaRPr>
                    </a:p>
                    <a:p>
                      <a:r>
                        <a:rPr lang="zh-CN" sz="2000" dirty="0">
                          <a:effectLst/>
                        </a:rPr>
                        <a:t>王义博</a:t>
                      </a:r>
                      <a:endParaRPr lang="en-US" altLang="zh-CN" sz="2000" dirty="0">
                        <a:effectLst/>
                      </a:endParaRPr>
                    </a:p>
                    <a:p>
                      <a:r>
                        <a:rPr lang="zh-CN" sz="2000" dirty="0">
                          <a:effectLst/>
                        </a:rPr>
                        <a:t>郑航舰</a:t>
                      </a:r>
                      <a:endParaRPr lang="zh-CN" sz="24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1 </a:t>
                      </a:r>
                      <a:endParaRPr lang="zh-CN" sz="24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extLst>
                  <a:ext uri="{0D108BD9-81ED-4DB2-BD59-A6C34878D82A}">
                    <a16:rowId xmlns:a16="http://schemas.microsoft.com/office/drawing/2014/main" val="3306200191"/>
                  </a:ext>
                </a:extLst>
              </a:tr>
              <a:tr h="1081968">
                <a:tc>
                  <a:txBody>
                    <a:bodyPr/>
                    <a:lstStyle/>
                    <a:p>
                      <a:r>
                        <a:rPr lang="zh-CN" sz="2000" b="0" dirty="0">
                          <a:solidFill>
                            <a:schemeClr val="tx1"/>
                          </a:solidFill>
                          <a:effectLst/>
                        </a:rPr>
                        <a:t>自动计划</a:t>
                      </a:r>
                      <a:endParaRPr lang="zh-CN" sz="2400" b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2000" dirty="0">
                          <a:effectLst/>
                        </a:rPr>
                        <a:t>项目计划</a:t>
                      </a:r>
                      <a:r>
                        <a:rPr lang="en-US" sz="2000" dirty="0">
                          <a:effectLst/>
                        </a:rPr>
                        <a:t>word</a:t>
                      </a:r>
                      <a:r>
                        <a:rPr lang="zh-CN" sz="2000" dirty="0">
                          <a:effectLst/>
                        </a:rPr>
                        <a:t>初稿 </a:t>
                      </a:r>
                      <a:endParaRPr lang="zh-CN" sz="24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4.25 </a:t>
                      </a:r>
                      <a:r>
                        <a:rPr lang="zh-CN" sz="2000" dirty="0">
                          <a:effectLst/>
                        </a:rPr>
                        <a:t>个工作日</a:t>
                      </a:r>
                      <a:endParaRPr lang="zh-CN" sz="24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9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22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4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9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30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4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endParaRPr lang="zh-CN" sz="16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zh-CN" sz="2000">
                          <a:effectLst/>
                        </a:rPr>
                        <a:t>郑航舰</a:t>
                      </a:r>
                      <a:endParaRPr lang="zh-CN" sz="24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34 </a:t>
                      </a:r>
                      <a:endParaRPr lang="zh-CN" sz="24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extLst>
                  <a:ext uri="{0D108BD9-81ED-4DB2-BD59-A6C34878D82A}">
                    <a16:rowId xmlns:a16="http://schemas.microsoft.com/office/drawing/2014/main" val="4029087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411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5302A-5AD6-4DC9-8D7D-5A215ED01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5635CAC-9AF6-4895-9F42-9F0FA547F0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667215"/>
              </p:ext>
            </p:extLst>
          </p:nvPr>
        </p:nvGraphicFramePr>
        <p:xfrm>
          <a:off x="358220" y="365125"/>
          <a:ext cx="11453566" cy="58719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2563">
                  <a:extLst>
                    <a:ext uri="{9D8B030D-6E8A-4147-A177-3AD203B41FA5}">
                      <a16:colId xmlns:a16="http://schemas.microsoft.com/office/drawing/2014/main" val="3442132931"/>
                    </a:ext>
                  </a:extLst>
                </a:gridCol>
                <a:gridCol w="2393004">
                  <a:extLst>
                    <a:ext uri="{9D8B030D-6E8A-4147-A177-3AD203B41FA5}">
                      <a16:colId xmlns:a16="http://schemas.microsoft.com/office/drawing/2014/main" val="378334826"/>
                    </a:ext>
                  </a:extLst>
                </a:gridCol>
                <a:gridCol w="1556426">
                  <a:extLst>
                    <a:ext uri="{9D8B030D-6E8A-4147-A177-3AD203B41FA5}">
                      <a16:colId xmlns:a16="http://schemas.microsoft.com/office/drawing/2014/main" val="1605872686"/>
                    </a:ext>
                  </a:extLst>
                </a:gridCol>
                <a:gridCol w="1789889">
                  <a:extLst>
                    <a:ext uri="{9D8B030D-6E8A-4147-A177-3AD203B41FA5}">
                      <a16:colId xmlns:a16="http://schemas.microsoft.com/office/drawing/2014/main" val="3195663953"/>
                    </a:ext>
                  </a:extLst>
                </a:gridCol>
                <a:gridCol w="2159541">
                  <a:extLst>
                    <a:ext uri="{9D8B030D-6E8A-4147-A177-3AD203B41FA5}">
                      <a16:colId xmlns:a16="http://schemas.microsoft.com/office/drawing/2014/main" val="645966725"/>
                    </a:ext>
                  </a:extLst>
                </a:gridCol>
                <a:gridCol w="739302">
                  <a:extLst>
                    <a:ext uri="{9D8B030D-6E8A-4147-A177-3AD203B41FA5}">
                      <a16:colId xmlns:a16="http://schemas.microsoft.com/office/drawing/2014/main" val="4275586933"/>
                    </a:ext>
                  </a:extLst>
                </a:gridCol>
                <a:gridCol w="924127">
                  <a:extLst>
                    <a:ext uri="{9D8B030D-6E8A-4147-A177-3AD203B41FA5}">
                      <a16:colId xmlns:a16="http://schemas.microsoft.com/office/drawing/2014/main" val="3778582859"/>
                    </a:ext>
                  </a:extLst>
                </a:gridCol>
                <a:gridCol w="848714">
                  <a:extLst>
                    <a:ext uri="{9D8B030D-6E8A-4147-A177-3AD203B41FA5}">
                      <a16:colId xmlns:a16="http://schemas.microsoft.com/office/drawing/2014/main" val="2147101174"/>
                    </a:ext>
                  </a:extLst>
                </a:gridCol>
              </a:tblGrid>
              <a:tr h="938381">
                <a:tc>
                  <a:txBody>
                    <a:bodyPr/>
                    <a:lstStyle/>
                    <a:p>
                      <a:r>
                        <a:rPr lang="zh-CN" sz="2000" b="0" dirty="0">
                          <a:solidFill>
                            <a:schemeClr val="tx1"/>
                          </a:solidFill>
                          <a:effectLst/>
                        </a:rPr>
                        <a:t>自动计划</a:t>
                      </a:r>
                      <a:endParaRPr lang="zh-CN" sz="2000" b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2000" b="0" dirty="0">
                          <a:solidFill>
                            <a:schemeClr val="tx1"/>
                          </a:solidFill>
                          <a:effectLst/>
                        </a:rPr>
                        <a:t>小组会议 </a:t>
                      </a:r>
                      <a:endParaRPr lang="zh-CN" sz="2000" b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0.13 </a:t>
                      </a:r>
                      <a:r>
                        <a:rPr lang="zh-CN" sz="2000" b="0" dirty="0">
                          <a:solidFill>
                            <a:schemeClr val="tx1"/>
                          </a:solidFill>
                          <a:effectLst/>
                        </a:rPr>
                        <a:t>个工作日</a:t>
                      </a:r>
                      <a:endParaRPr lang="zh-CN" sz="2000" b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2021</a:t>
                      </a:r>
                      <a:r>
                        <a:rPr lang="zh-CN" sz="2000" b="0" dirty="0">
                          <a:solidFill>
                            <a:schemeClr val="tx1"/>
                          </a:solidFill>
                          <a:effectLst/>
                        </a:rPr>
                        <a:t>年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r>
                        <a:rPr lang="zh-CN" sz="2000" b="0" dirty="0">
                          <a:solidFill>
                            <a:schemeClr val="tx1"/>
                          </a:solidFill>
                          <a:effectLst/>
                        </a:rPr>
                        <a:t>月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r>
                        <a:rPr lang="zh-CN" sz="2000" b="0" dirty="0">
                          <a:solidFill>
                            <a:schemeClr val="tx1"/>
                          </a:solidFill>
                          <a:effectLst/>
                        </a:rPr>
                        <a:t>日</a:t>
                      </a:r>
                      <a:endParaRPr lang="zh-CN" sz="2000" b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2021</a:t>
                      </a:r>
                      <a:r>
                        <a:rPr lang="zh-CN" sz="2000" b="0" dirty="0">
                          <a:solidFill>
                            <a:schemeClr val="tx1"/>
                          </a:solidFill>
                          <a:effectLst/>
                        </a:rPr>
                        <a:t>年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r>
                        <a:rPr lang="zh-CN" sz="2000" b="0" dirty="0">
                          <a:solidFill>
                            <a:schemeClr val="tx1"/>
                          </a:solidFill>
                          <a:effectLst/>
                        </a:rPr>
                        <a:t>月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r>
                        <a:rPr lang="zh-CN" sz="2000" b="0" dirty="0">
                          <a:solidFill>
                            <a:schemeClr val="tx1"/>
                          </a:solidFill>
                          <a:effectLst/>
                        </a:rPr>
                        <a:t>日</a:t>
                      </a:r>
                      <a:endParaRPr lang="zh-CN" sz="2000" b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sz="2000" b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405" marR="7405" marT="7405" marB="7405" anchor="ctr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2000" b="0" dirty="0">
                          <a:solidFill>
                            <a:schemeClr val="tx1"/>
                          </a:solidFill>
                          <a:effectLst/>
                        </a:rPr>
                        <a:t>吴联想</a:t>
                      </a:r>
                      <a:endParaRPr lang="zh-CN" sz="2000" b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b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593137"/>
                  </a:ext>
                </a:extLst>
              </a:tr>
              <a:tr h="875490">
                <a:tc>
                  <a:txBody>
                    <a:bodyPr/>
                    <a:lstStyle/>
                    <a:p>
                      <a:r>
                        <a:rPr lang="zh-CN" sz="2000" b="0" dirty="0">
                          <a:solidFill>
                            <a:schemeClr val="tx1"/>
                          </a:solidFill>
                          <a:effectLst/>
                        </a:rPr>
                        <a:t>自动计划</a:t>
                      </a:r>
                      <a:endParaRPr lang="zh-CN" sz="2000" b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2000" dirty="0">
                          <a:effectLst/>
                        </a:rPr>
                        <a:t>项目计划初版修订 </a:t>
                      </a:r>
                      <a:endParaRPr lang="zh-CN" sz="20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0.25 </a:t>
                      </a:r>
                      <a:r>
                        <a:rPr lang="zh-CN" sz="2000" dirty="0">
                          <a:effectLst/>
                        </a:rPr>
                        <a:t>个工作日</a:t>
                      </a:r>
                      <a:endParaRPr lang="zh-CN" sz="20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9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27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9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27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zh-CN" sz="2000" dirty="0">
                          <a:effectLst/>
                        </a:rPr>
                        <a:t>郑航舰</a:t>
                      </a:r>
                      <a:endParaRPr lang="zh-CN" sz="20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2</a:t>
                      </a:r>
                      <a:endParaRPr lang="zh-CN" sz="20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extLst>
                  <a:ext uri="{0D108BD9-81ED-4DB2-BD59-A6C34878D82A}">
                    <a16:rowId xmlns:a16="http://schemas.microsoft.com/office/drawing/2014/main" val="1826462911"/>
                  </a:ext>
                </a:extLst>
              </a:tr>
              <a:tr h="993507">
                <a:tc>
                  <a:txBody>
                    <a:bodyPr/>
                    <a:lstStyle/>
                    <a:p>
                      <a:r>
                        <a:rPr lang="zh-CN" sz="2000" b="0" dirty="0">
                          <a:solidFill>
                            <a:schemeClr val="tx1"/>
                          </a:solidFill>
                          <a:effectLst/>
                        </a:rPr>
                        <a:t>自动计划</a:t>
                      </a:r>
                      <a:endParaRPr lang="zh-CN" sz="2000" b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2000" dirty="0">
                          <a:effectLst/>
                        </a:rPr>
                        <a:t>项目计划</a:t>
                      </a:r>
                      <a:r>
                        <a:rPr lang="en-US" sz="2000" dirty="0">
                          <a:effectLst/>
                        </a:rPr>
                        <a:t>PPT</a:t>
                      </a:r>
                      <a:r>
                        <a:rPr lang="zh-CN" sz="2000" dirty="0">
                          <a:effectLst/>
                        </a:rPr>
                        <a:t>制作 </a:t>
                      </a:r>
                      <a:endParaRPr lang="zh-CN" sz="20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0.25 </a:t>
                      </a:r>
                      <a:r>
                        <a:rPr lang="zh-CN" sz="2000" dirty="0">
                          <a:effectLst/>
                        </a:rPr>
                        <a:t>个工作日</a:t>
                      </a:r>
                      <a:endParaRPr lang="zh-CN" sz="20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9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28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9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28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zh-CN" sz="2000">
                          <a:effectLst/>
                        </a:rPr>
                        <a:t>王义博</a:t>
                      </a:r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2</a:t>
                      </a:r>
                      <a:endParaRPr lang="zh-CN" sz="20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extLst>
                  <a:ext uri="{0D108BD9-81ED-4DB2-BD59-A6C34878D82A}">
                    <a16:rowId xmlns:a16="http://schemas.microsoft.com/office/drawing/2014/main" val="1205244149"/>
                  </a:ext>
                </a:extLst>
              </a:tr>
              <a:tr h="517768">
                <a:tc>
                  <a:txBody>
                    <a:bodyPr/>
                    <a:lstStyle/>
                    <a:p>
                      <a:r>
                        <a:rPr lang="zh-CN" sz="2000" b="0" dirty="0">
                          <a:solidFill>
                            <a:schemeClr val="tx1"/>
                          </a:solidFill>
                          <a:effectLst/>
                        </a:rPr>
                        <a:t>手动计划</a:t>
                      </a:r>
                      <a:endParaRPr lang="zh-CN" sz="2000" b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2000" dirty="0">
                          <a:effectLst/>
                        </a:rPr>
                        <a:t>项目计划修订</a:t>
                      </a:r>
                      <a:endParaRPr lang="zh-CN" sz="20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10 </a:t>
                      </a:r>
                      <a:r>
                        <a:rPr lang="zh-CN" sz="2000">
                          <a:effectLst/>
                        </a:rPr>
                        <a:t>个工作日</a:t>
                      </a:r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9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30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10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13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6</a:t>
                      </a:r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7</a:t>
                      </a:r>
                      <a:endParaRPr lang="zh-CN" sz="20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extLst>
                  <a:ext uri="{0D108BD9-81ED-4DB2-BD59-A6C34878D82A}">
                    <a16:rowId xmlns:a16="http://schemas.microsoft.com/office/drawing/2014/main" val="3891454542"/>
                  </a:ext>
                </a:extLst>
              </a:tr>
              <a:tr h="517768">
                <a:tc>
                  <a:txBody>
                    <a:bodyPr/>
                    <a:lstStyle/>
                    <a:p>
                      <a:r>
                        <a:rPr lang="zh-CN" sz="2000" b="0" dirty="0">
                          <a:solidFill>
                            <a:schemeClr val="tx1"/>
                          </a:solidFill>
                          <a:effectLst/>
                        </a:rPr>
                        <a:t>手动计划</a:t>
                      </a:r>
                      <a:endParaRPr lang="zh-CN" sz="2000" b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2000" dirty="0">
                          <a:effectLst/>
                        </a:rPr>
                        <a:t>项目计划修订 </a:t>
                      </a:r>
                      <a:endParaRPr lang="zh-CN" sz="20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 </a:t>
                      </a:r>
                      <a:r>
                        <a:rPr lang="zh-CN" sz="2000">
                          <a:effectLst/>
                        </a:rPr>
                        <a:t>个工作日</a:t>
                      </a:r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10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2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10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4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zh-CN" sz="2000">
                          <a:effectLst/>
                        </a:rPr>
                        <a:t>郑航舰</a:t>
                      </a:r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2</a:t>
                      </a:r>
                      <a:endParaRPr lang="zh-CN" sz="20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extLst>
                  <a:ext uri="{0D108BD9-81ED-4DB2-BD59-A6C34878D82A}">
                    <a16:rowId xmlns:a16="http://schemas.microsoft.com/office/drawing/2014/main" val="1096982697"/>
                  </a:ext>
                </a:extLst>
              </a:tr>
              <a:tr h="993507">
                <a:tc>
                  <a:txBody>
                    <a:bodyPr/>
                    <a:lstStyle/>
                    <a:p>
                      <a:r>
                        <a:rPr lang="zh-CN" sz="2000" b="0" dirty="0">
                          <a:solidFill>
                            <a:schemeClr val="tx1"/>
                          </a:solidFill>
                          <a:effectLst/>
                        </a:rPr>
                        <a:t>手动计划</a:t>
                      </a:r>
                      <a:endParaRPr lang="zh-CN" sz="2000" b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2000" dirty="0">
                          <a:effectLst/>
                        </a:rPr>
                        <a:t>小组会议 </a:t>
                      </a:r>
                      <a:endParaRPr lang="zh-CN" sz="20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1 </a:t>
                      </a:r>
                      <a:r>
                        <a:rPr lang="zh-CN" sz="2000">
                          <a:effectLst/>
                        </a:rPr>
                        <a:t>个工作日</a:t>
                      </a:r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10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3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10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3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zh-CN" sz="2000" dirty="0">
                          <a:effectLst/>
                        </a:rPr>
                        <a:t>吴联想王义博郑航舰</a:t>
                      </a:r>
                      <a:endParaRPr lang="zh-CN" sz="20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extLst>
                  <a:ext uri="{0D108BD9-81ED-4DB2-BD59-A6C34878D82A}">
                    <a16:rowId xmlns:a16="http://schemas.microsoft.com/office/drawing/2014/main" val="4068255931"/>
                  </a:ext>
                </a:extLst>
              </a:tr>
              <a:tr h="517768">
                <a:tc>
                  <a:txBody>
                    <a:bodyPr/>
                    <a:lstStyle/>
                    <a:p>
                      <a:r>
                        <a:rPr lang="zh-CN" sz="2000" b="0" dirty="0">
                          <a:solidFill>
                            <a:schemeClr val="tx1"/>
                          </a:solidFill>
                          <a:effectLst/>
                        </a:rPr>
                        <a:t>手动计划</a:t>
                      </a:r>
                      <a:endParaRPr lang="zh-CN" sz="2000" b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2000" dirty="0">
                          <a:effectLst/>
                        </a:rPr>
                        <a:t>项目计划</a:t>
                      </a:r>
                      <a:r>
                        <a:rPr lang="en-US" sz="2000" dirty="0">
                          <a:effectLst/>
                        </a:rPr>
                        <a:t>PPT</a:t>
                      </a:r>
                      <a:r>
                        <a:rPr lang="zh-CN" sz="2000" dirty="0">
                          <a:effectLst/>
                        </a:rPr>
                        <a:t>修订 </a:t>
                      </a:r>
                      <a:endParaRPr lang="zh-CN" sz="20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 </a:t>
                      </a:r>
                      <a:r>
                        <a:rPr lang="zh-CN" sz="2000">
                          <a:effectLst/>
                        </a:rPr>
                        <a:t>个工作日</a:t>
                      </a:r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10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5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10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6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zh-CN" sz="2000">
                          <a:effectLst/>
                        </a:rPr>
                        <a:t>王义博</a:t>
                      </a:r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2</a:t>
                      </a:r>
                      <a:endParaRPr lang="zh-CN" sz="20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extLst>
                  <a:ext uri="{0D108BD9-81ED-4DB2-BD59-A6C34878D82A}">
                    <a16:rowId xmlns:a16="http://schemas.microsoft.com/office/drawing/2014/main" val="516942466"/>
                  </a:ext>
                </a:extLst>
              </a:tr>
              <a:tr h="517768">
                <a:tc>
                  <a:txBody>
                    <a:bodyPr/>
                    <a:lstStyle/>
                    <a:p>
                      <a:r>
                        <a:rPr lang="zh-CN" sz="2000" b="0" dirty="0">
                          <a:solidFill>
                            <a:schemeClr val="tx1"/>
                          </a:solidFill>
                          <a:effectLst/>
                        </a:rPr>
                        <a:t>手动计划</a:t>
                      </a:r>
                      <a:endParaRPr lang="zh-CN" sz="2000" b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2000" dirty="0">
                          <a:effectLst/>
                        </a:rPr>
                        <a:t>团建 </a:t>
                      </a:r>
                      <a:endParaRPr lang="zh-CN" sz="20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1 </a:t>
                      </a:r>
                      <a:r>
                        <a:rPr lang="zh-CN" sz="2000">
                          <a:effectLst/>
                        </a:rPr>
                        <a:t>个工作日</a:t>
                      </a:r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10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7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2021</a:t>
                      </a:r>
                      <a:r>
                        <a:rPr lang="zh-CN" sz="2000">
                          <a:effectLst/>
                        </a:rPr>
                        <a:t>年</a:t>
                      </a:r>
                      <a:r>
                        <a:rPr lang="en-US" sz="2000">
                          <a:effectLst/>
                        </a:rPr>
                        <a:t>10</a:t>
                      </a:r>
                      <a:r>
                        <a:rPr lang="zh-CN" sz="2000">
                          <a:effectLst/>
                        </a:rPr>
                        <a:t>月</a:t>
                      </a:r>
                      <a:r>
                        <a:rPr lang="en-US" sz="2000">
                          <a:effectLst/>
                        </a:rPr>
                        <a:t>7</a:t>
                      </a:r>
                      <a:r>
                        <a:rPr lang="zh-CN" sz="2000">
                          <a:effectLst/>
                        </a:rPr>
                        <a:t>日</a:t>
                      </a:r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r>
                        <a:rPr lang="zh-CN" sz="2000">
                          <a:effectLst/>
                        </a:rPr>
                        <a:t>吴联想</a:t>
                      </a:r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2</a:t>
                      </a:r>
                      <a:endParaRPr lang="zh-CN" sz="20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5" marR="7405" marT="7405" marB="7405" anchor="ctr"/>
                </a:tc>
                <a:extLst>
                  <a:ext uri="{0D108BD9-81ED-4DB2-BD59-A6C34878D82A}">
                    <a16:rowId xmlns:a16="http://schemas.microsoft.com/office/drawing/2014/main" val="1836844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827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D25DF643-1448-4FE0-B3E8-30157E2DF9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E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D196905-CB7F-4474-BD1F-8044FBBFAEE7}"/>
              </a:ext>
            </a:extLst>
          </p:cNvPr>
          <p:cNvSpPr/>
          <p:nvPr/>
        </p:nvSpPr>
        <p:spPr>
          <a:xfrm>
            <a:off x="5103340" y="351615"/>
            <a:ext cx="6598516" cy="6289386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169">
            <a:extLst>
              <a:ext uri="{FF2B5EF4-FFF2-40B4-BE49-F238E27FC236}">
                <a16:creationId xmlns:a16="http://schemas.microsoft.com/office/drawing/2014/main" id="{AB00688E-1524-4021-8138-7664AE172649}"/>
              </a:ext>
            </a:extLst>
          </p:cNvPr>
          <p:cNvSpPr/>
          <p:nvPr/>
        </p:nvSpPr>
        <p:spPr bwMode="auto">
          <a:xfrm rot="5400000">
            <a:off x="960925" y="1959576"/>
            <a:ext cx="6307752" cy="3073465"/>
          </a:xfrm>
          <a:custGeom>
            <a:avLst/>
            <a:gdLst>
              <a:gd name="T0" fmla="*/ 0 w 3595"/>
              <a:gd name="T1" fmla="*/ 154 h 608"/>
              <a:gd name="T2" fmla="*/ 542 w 3595"/>
              <a:gd name="T3" fmla="*/ 27 h 608"/>
              <a:gd name="T4" fmla="*/ 1075 w 3595"/>
              <a:gd name="T5" fmla="*/ 96 h 608"/>
              <a:gd name="T6" fmla="*/ 1385 w 3595"/>
              <a:gd name="T7" fmla="*/ 16 h 608"/>
              <a:gd name="T8" fmla="*/ 1846 w 3595"/>
              <a:gd name="T9" fmla="*/ 88 h 608"/>
              <a:gd name="T10" fmla="*/ 2418 w 3595"/>
              <a:gd name="T11" fmla="*/ 29 h 608"/>
              <a:gd name="T12" fmla="*/ 2860 w 3595"/>
              <a:gd name="T13" fmla="*/ 83 h 608"/>
              <a:gd name="T14" fmla="*/ 3578 w 3595"/>
              <a:gd name="T15" fmla="*/ 116 h 608"/>
              <a:gd name="T16" fmla="*/ 3595 w 3595"/>
              <a:gd name="T17" fmla="*/ 608 h 608"/>
              <a:gd name="T18" fmla="*/ 0 w 3595"/>
              <a:gd name="T19" fmla="*/ 588 h 608"/>
              <a:gd name="T20" fmla="*/ 0 w 3595"/>
              <a:gd name="T21" fmla="*/ 15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95" h="608">
                <a:moveTo>
                  <a:pt x="0" y="154"/>
                </a:moveTo>
                <a:cubicBezTo>
                  <a:pt x="160" y="52"/>
                  <a:pt x="354" y="7"/>
                  <a:pt x="542" y="27"/>
                </a:cubicBezTo>
                <a:cubicBezTo>
                  <a:pt x="721" y="47"/>
                  <a:pt x="897" y="124"/>
                  <a:pt x="1075" y="96"/>
                </a:cubicBezTo>
                <a:cubicBezTo>
                  <a:pt x="1181" y="80"/>
                  <a:pt x="1279" y="27"/>
                  <a:pt x="1385" y="16"/>
                </a:cubicBezTo>
                <a:cubicBezTo>
                  <a:pt x="1540" y="0"/>
                  <a:pt x="1690" y="74"/>
                  <a:pt x="1846" y="88"/>
                </a:cubicBezTo>
                <a:cubicBezTo>
                  <a:pt x="2037" y="105"/>
                  <a:pt x="2226" y="30"/>
                  <a:pt x="2418" y="29"/>
                </a:cubicBezTo>
                <a:cubicBezTo>
                  <a:pt x="2566" y="28"/>
                  <a:pt x="2712" y="71"/>
                  <a:pt x="2860" y="83"/>
                </a:cubicBezTo>
                <a:cubicBezTo>
                  <a:pt x="3100" y="102"/>
                  <a:pt x="3349" y="40"/>
                  <a:pt x="3578" y="116"/>
                </a:cubicBezTo>
                <a:cubicBezTo>
                  <a:pt x="3595" y="608"/>
                  <a:pt x="3595" y="608"/>
                  <a:pt x="3595" y="608"/>
                </a:cubicBezTo>
                <a:cubicBezTo>
                  <a:pt x="0" y="588"/>
                  <a:pt x="0" y="588"/>
                  <a:pt x="0" y="588"/>
                </a:cubicBezTo>
                <a:lnTo>
                  <a:pt x="0" y="154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 sz="2365"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A5455B-AF04-457B-863C-7ADDD89C9AFB}"/>
              </a:ext>
            </a:extLst>
          </p:cNvPr>
          <p:cNvSpPr/>
          <p:nvPr/>
        </p:nvSpPr>
        <p:spPr>
          <a:xfrm>
            <a:off x="9692969" y="694342"/>
            <a:ext cx="19526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目录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FEA297F-C026-4D43-BAC3-098131148F1F}"/>
              </a:ext>
            </a:extLst>
          </p:cNvPr>
          <p:cNvGrpSpPr/>
          <p:nvPr/>
        </p:nvGrpSpPr>
        <p:grpSpPr>
          <a:xfrm>
            <a:off x="9690965" y="1827356"/>
            <a:ext cx="1397454" cy="123825"/>
            <a:chOff x="10086975" y="2133600"/>
            <a:chExt cx="752475" cy="66675"/>
          </a:xfrm>
          <a:solidFill>
            <a:srgbClr val="DB8A49"/>
          </a:solidFill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AE675F3-05A8-49C9-9231-9CDDFB3AA42C}"/>
                </a:ext>
              </a:extLst>
            </p:cNvPr>
            <p:cNvSpPr/>
            <p:nvPr/>
          </p:nvSpPr>
          <p:spPr>
            <a:xfrm>
              <a:off x="100869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63797CE-5E20-4251-8384-08E1A888AF0E}"/>
                </a:ext>
              </a:extLst>
            </p:cNvPr>
            <p:cNvSpPr/>
            <p:nvPr/>
          </p:nvSpPr>
          <p:spPr>
            <a:xfrm>
              <a:off x="102203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055EF271-119F-46B8-AD49-135277FE2503}"/>
                </a:ext>
              </a:extLst>
            </p:cNvPr>
            <p:cNvSpPr/>
            <p:nvPr/>
          </p:nvSpPr>
          <p:spPr>
            <a:xfrm>
              <a:off x="103727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1A3AE1E-4484-4478-BBBB-EE631F86DF1E}"/>
                </a:ext>
              </a:extLst>
            </p:cNvPr>
            <p:cNvSpPr/>
            <p:nvPr/>
          </p:nvSpPr>
          <p:spPr>
            <a:xfrm>
              <a:off x="105060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07C5155A-34BF-48BC-AF23-92D724046535}"/>
                </a:ext>
              </a:extLst>
            </p:cNvPr>
            <p:cNvSpPr/>
            <p:nvPr/>
          </p:nvSpPr>
          <p:spPr>
            <a:xfrm>
              <a:off x="106394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7B08889-9717-4470-A2BB-5F71CE18B95B}"/>
                </a:ext>
              </a:extLst>
            </p:cNvPr>
            <p:cNvSpPr/>
            <p:nvPr/>
          </p:nvSpPr>
          <p:spPr>
            <a:xfrm>
              <a:off x="107727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7388D58-6222-4F45-97AB-510377E80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3"/>
            <a:ext cx="5135418" cy="6865613"/>
          </a:xfrm>
          <a:prstGeom prst="rect">
            <a:avLst/>
          </a:prstGeom>
        </p:spPr>
      </p:pic>
      <p:sp>
        <p:nvSpPr>
          <p:cNvPr id="21" name="淘宝网Chenying0907出品 18">
            <a:extLst>
              <a:ext uri="{FF2B5EF4-FFF2-40B4-BE49-F238E27FC236}">
                <a16:creationId xmlns:a16="http://schemas.microsoft.com/office/drawing/2014/main" id="{4E575650-53B0-4FB9-BF05-DA25B28444B5}"/>
              </a:ext>
            </a:extLst>
          </p:cNvPr>
          <p:cNvSpPr/>
          <p:nvPr/>
        </p:nvSpPr>
        <p:spPr bwMode="auto">
          <a:xfrm rot="5400000" flipV="1">
            <a:off x="4906628" y="3669635"/>
            <a:ext cx="469963" cy="473154"/>
          </a:xfrm>
          <a:prstGeom prst="ellipse">
            <a:avLst/>
          </a:prstGeom>
          <a:solidFill>
            <a:srgbClr val="BE6B41"/>
          </a:solidFill>
          <a:ln w="57150">
            <a:solidFill>
              <a:schemeClr val="bg1"/>
            </a:solidFill>
          </a:ln>
          <a:effectLst>
            <a:outerShdw blurRad="2794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22" name="淘宝网Chenying0907出品 20">
            <a:extLst>
              <a:ext uri="{FF2B5EF4-FFF2-40B4-BE49-F238E27FC236}">
                <a16:creationId xmlns:a16="http://schemas.microsoft.com/office/drawing/2014/main" id="{F62E99C8-F256-449A-8933-51D99A2C1D8A}"/>
              </a:ext>
            </a:extLst>
          </p:cNvPr>
          <p:cNvSpPr/>
          <p:nvPr/>
        </p:nvSpPr>
        <p:spPr bwMode="auto">
          <a:xfrm rot="5400000" flipV="1">
            <a:off x="4883851" y="2067902"/>
            <a:ext cx="469963" cy="473154"/>
          </a:xfrm>
          <a:prstGeom prst="ellipse">
            <a:avLst/>
          </a:prstGeom>
          <a:solidFill>
            <a:srgbClr val="BE6B41"/>
          </a:solidFill>
          <a:ln w="57150">
            <a:solidFill>
              <a:schemeClr val="bg1"/>
            </a:solidFill>
          </a:ln>
          <a:effectLst>
            <a:outerShdw blurRad="2794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28" name="淘宝网Chenying0907出品 21">
            <a:extLst>
              <a:ext uri="{FF2B5EF4-FFF2-40B4-BE49-F238E27FC236}">
                <a16:creationId xmlns:a16="http://schemas.microsoft.com/office/drawing/2014/main" id="{6F20E619-D7DD-441B-A527-70F0820D1C7E}"/>
              </a:ext>
            </a:extLst>
          </p:cNvPr>
          <p:cNvSpPr/>
          <p:nvPr/>
        </p:nvSpPr>
        <p:spPr bwMode="auto">
          <a:xfrm rot="5400000" flipV="1">
            <a:off x="4926379" y="4467961"/>
            <a:ext cx="469963" cy="473154"/>
          </a:xfrm>
          <a:prstGeom prst="ellipse">
            <a:avLst/>
          </a:prstGeom>
          <a:solidFill>
            <a:srgbClr val="BE6B41"/>
          </a:solidFill>
          <a:ln w="57150">
            <a:solidFill>
              <a:schemeClr val="bg1"/>
            </a:solidFill>
          </a:ln>
          <a:effectLst>
            <a:outerShdw blurRad="2794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29" name="淘宝网Chenying0907出品 22">
            <a:extLst>
              <a:ext uri="{FF2B5EF4-FFF2-40B4-BE49-F238E27FC236}">
                <a16:creationId xmlns:a16="http://schemas.microsoft.com/office/drawing/2014/main" id="{6E2323A1-6721-4CB9-A8D5-830F520BF1F8}"/>
              </a:ext>
            </a:extLst>
          </p:cNvPr>
          <p:cNvSpPr/>
          <p:nvPr/>
        </p:nvSpPr>
        <p:spPr bwMode="auto">
          <a:xfrm rot="5400000" flipV="1">
            <a:off x="4926380" y="5276551"/>
            <a:ext cx="469961" cy="473152"/>
          </a:xfrm>
          <a:prstGeom prst="ellipse">
            <a:avLst/>
          </a:prstGeom>
          <a:solidFill>
            <a:srgbClr val="BE6B41"/>
          </a:solidFill>
          <a:ln w="57150">
            <a:solidFill>
              <a:schemeClr val="bg1"/>
            </a:solidFill>
          </a:ln>
          <a:effectLst>
            <a:outerShdw blurRad="2794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244CA0D-5E6E-43EB-9695-F72BB3F57F0C}"/>
              </a:ext>
            </a:extLst>
          </p:cNvPr>
          <p:cNvSpPr txBox="1"/>
          <p:nvPr/>
        </p:nvSpPr>
        <p:spPr>
          <a:xfrm>
            <a:off x="4921577" y="2162189"/>
            <a:ext cx="387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sym typeface="+mn-ea"/>
              </a:rPr>
              <a:t>01</a:t>
            </a:r>
            <a:endParaRPr lang="zh-CN" altLang="en-US" sz="1200" b="1" dirty="0">
              <a:solidFill>
                <a:schemeClr val="bg1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sym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014860F-B41D-44E1-9A4C-0D1CF9EA6FE7}"/>
              </a:ext>
            </a:extLst>
          </p:cNvPr>
          <p:cNvSpPr txBox="1"/>
          <p:nvPr/>
        </p:nvSpPr>
        <p:spPr>
          <a:xfrm>
            <a:off x="4948251" y="3767001"/>
            <a:ext cx="387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sym typeface="+mn-ea"/>
              </a:rPr>
              <a:t>02</a:t>
            </a:r>
            <a:endParaRPr lang="zh-CN" altLang="en-US" sz="1200" b="1" dirty="0">
              <a:solidFill>
                <a:schemeClr val="bg1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sym typeface="+mn-ea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EB1B09E-80AA-429E-9302-A30616A9B1DD}"/>
              </a:ext>
            </a:extLst>
          </p:cNvPr>
          <p:cNvSpPr txBox="1"/>
          <p:nvPr/>
        </p:nvSpPr>
        <p:spPr>
          <a:xfrm>
            <a:off x="4963143" y="4564805"/>
            <a:ext cx="387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sym typeface="+mn-ea"/>
              </a:rPr>
              <a:t>03</a:t>
            </a:r>
            <a:endParaRPr lang="zh-CN" altLang="en-US" sz="1200" b="1" dirty="0">
              <a:solidFill>
                <a:schemeClr val="bg1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sym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01ED2FE-A29F-458C-A009-438BB7DE1616}"/>
              </a:ext>
            </a:extLst>
          </p:cNvPr>
          <p:cNvSpPr txBox="1"/>
          <p:nvPr/>
        </p:nvSpPr>
        <p:spPr>
          <a:xfrm>
            <a:off x="4963143" y="5382127"/>
            <a:ext cx="387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sym typeface="+mn-ea"/>
              </a:rPr>
              <a:t>04</a:t>
            </a:r>
            <a:endParaRPr lang="zh-CN" altLang="en-US" sz="1200" b="1" dirty="0">
              <a:solidFill>
                <a:schemeClr val="bg1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sym typeface="+mn-ea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A58641F-5ED1-4F96-AC55-7209DBE9126F}"/>
              </a:ext>
            </a:extLst>
          </p:cNvPr>
          <p:cNvSpPr/>
          <p:nvPr/>
        </p:nvSpPr>
        <p:spPr>
          <a:xfrm>
            <a:off x="6579842" y="2099433"/>
            <a:ext cx="1127232" cy="37535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839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项目概述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D1A2974-6446-4E86-B1F3-DDFD50FA5434}"/>
              </a:ext>
            </a:extLst>
          </p:cNvPr>
          <p:cNvSpPr/>
          <p:nvPr/>
        </p:nvSpPr>
        <p:spPr>
          <a:xfrm>
            <a:off x="6617216" y="4466445"/>
            <a:ext cx="1127232" cy="37535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839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支持条件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6A45F8F-D86C-4275-ABD6-A0C2CBF05826}"/>
              </a:ext>
            </a:extLst>
          </p:cNvPr>
          <p:cNvSpPr/>
          <p:nvPr/>
        </p:nvSpPr>
        <p:spPr>
          <a:xfrm>
            <a:off x="6570519" y="3687874"/>
            <a:ext cx="1127232" cy="37535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839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实施计划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E2A71BD-30B5-485E-985C-5A38A845D15C}"/>
              </a:ext>
            </a:extLst>
          </p:cNvPr>
          <p:cNvSpPr/>
          <p:nvPr/>
        </p:nvSpPr>
        <p:spPr>
          <a:xfrm>
            <a:off x="5990738" y="5283767"/>
            <a:ext cx="2305439" cy="37535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839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参考资料与小组分工</a:t>
            </a:r>
          </a:p>
        </p:txBody>
      </p:sp>
      <p:sp>
        <p:nvSpPr>
          <p:cNvPr id="38" name="淘宝网Chenying0907出品 22">
            <a:extLst>
              <a:ext uri="{FF2B5EF4-FFF2-40B4-BE49-F238E27FC236}">
                <a16:creationId xmlns:a16="http://schemas.microsoft.com/office/drawing/2014/main" id="{DD54CCA6-56E3-4EC0-8DD6-0A75AD155861}"/>
              </a:ext>
            </a:extLst>
          </p:cNvPr>
          <p:cNvSpPr/>
          <p:nvPr/>
        </p:nvSpPr>
        <p:spPr bwMode="auto">
          <a:xfrm rot="5400000" flipV="1">
            <a:off x="4900438" y="2867690"/>
            <a:ext cx="469961" cy="473152"/>
          </a:xfrm>
          <a:prstGeom prst="ellipse">
            <a:avLst/>
          </a:prstGeom>
          <a:solidFill>
            <a:srgbClr val="BE6B41"/>
          </a:solidFill>
          <a:ln w="57150">
            <a:solidFill>
              <a:schemeClr val="bg1"/>
            </a:solidFill>
          </a:ln>
          <a:effectLst>
            <a:outerShdw blurRad="2794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BF7D359-726A-471D-A194-AF5106E79710}"/>
              </a:ext>
            </a:extLst>
          </p:cNvPr>
          <p:cNvSpPr txBox="1"/>
          <p:nvPr/>
        </p:nvSpPr>
        <p:spPr>
          <a:xfrm>
            <a:off x="4937201" y="2973266"/>
            <a:ext cx="387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sym typeface="+mn-ea"/>
              </a:rPr>
              <a:t>02</a:t>
            </a:r>
            <a:endParaRPr lang="zh-CN" altLang="en-US" sz="1200" b="1" dirty="0">
              <a:solidFill>
                <a:schemeClr val="bg1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sym typeface="+mn-ea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1524506-DC14-465E-991A-F3BAA6D83DA6}"/>
              </a:ext>
            </a:extLst>
          </p:cNvPr>
          <p:cNvSpPr/>
          <p:nvPr/>
        </p:nvSpPr>
        <p:spPr>
          <a:xfrm>
            <a:off x="6473696" y="2909171"/>
            <a:ext cx="1362874" cy="37535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839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可行性分析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4E931A8-D550-4F1B-88E1-56E27D7F4959}"/>
              </a:ext>
            </a:extLst>
          </p:cNvPr>
          <p:cNvSpPr txBox="1"/>
          <p:nvPr/>
        </p:nvSpPr>
        <p:spPr>
          <a:xfrm>
            <a:off x="8673741" y="2502570"/>
            <a:ext cx="387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sym typeface="+mn-ea"/>
              </a:rPr>
              <a:t>04</a:t>
            </a:r>
            <a:endParaRPr lang="zh-CN" altLang="en-US" sz="1200" b="1" dirty="0">
              <a:solidFill>
                <a:schemeClr val="bg1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83944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6F2F982-D674-4BA9-8477-62EF70E455E6}"/>
              </a:ext>
            </a:extLst>
          </p:cNvPr>
          <p:cNvSpPr txBox="1"/>
          <p:nvPr/>
        </p:nvSpPr>
        <p:spPr>
          <a:xfrm>
            <a:off x="556181" y="452487"/>
            <a:ext cx="4336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甘特图</a:t>
            </a:r>
            <a:endParaRPr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813AA8-5199-4D87-AAA0-EA1EBA66E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4" y="1185668"/>
            <a:ext cx="11115675" cy="496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4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89B1AD0-655D-40C9-83D6-30732FA4B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74892"/>
            <a:ext cx="8873429" cy="633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DFBD444-E35B-4640-882E-4AA51FA7DD49}"/>
              </a:ext>
            </a:extLst>
          </p:cNvPr>
          <p:cNvSpPr txBox="1"/>
          <p:nvPr/>
        </p:nvSpPr>
        <p:spPr>
          <a:xfrm>
            <a:off x="556181" y="452487"/>
            <a:ext cx="4336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WBS</a:t>
            </a:r>
            <a:r>
              <a:rPr lang="zh-CN" altLang="en-US" sz="3600" b="1" dirty="0"/>
              <a:t>结构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83FDB7-F373-425C-B8E9-82F4A7571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98" y="1767914"/>
            <a:ext cx="11419003" cy="253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8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CDAB7B0-E4AB-4F4A-B0AD-2F657CEF823F}"/>
              </a:ext>
            </a:extLst>
          </p:cNvPr>
          <p:cNvSpPr txBox="1"/>
          <p:nvPr/>
        </p:nvSpPr>
        <p:spPr>
          <a:xfrm>
            <a:off x="556181" y="452487"/>
            <a:ext cx="4336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项目分配</a:t>
            </a:r>
            <a:endParaRPr lang="zh-CN" altLang="en-US" b="1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9E2F732-E700-4E36-89EE-F20F1BC8D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167265"/>
              </p:ext>
            </p:extLst>
          </p:nvPr>
        </p:nvGraphicFramePr>
        <p:xfrm>
          <a:off x="2876550" y="2381250"/>
          <a:ext cx="5972810" cy="28163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46417">
                  <a:extLst>
                    <a:ext uri="{9D8B030D-6E8A-4147-A177-3AD203B41FA5}">
                      <a16:colId xmlns:a16="http://schemas.microsoft.com/office/drawing/2014/main" val="2687605200"/>
                    </a:ext>
                  </a:extLst>
                </a:gridCol>
                <a:gridCol w="3126393">
                  <a:extLst>
                    <a:ext uri="{9D8B030D-6E8A-4147-A177-3AD203B41FA5}">
                      <a16:colId xmlns:a16="http://schemas.microsoft.com/office/drawing/2014/main" val="2755288292"/>
                    </a:ext>
                  </a:extLst>
                </a:gridCol>
              </a:tblGrid>
              <a:tr h="620121">
                <a:tc>
                  <a:txBody>
                    <a:bodyPr/>
                    <a:lstStyle/>
                    <a:p>
                      <a:pPr algn="just"/>
                      <a:r>
                        <a:rPr lang="zh-CN" sz="2800" kern="10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姓名</a:t>
                      </a:r>
                      <a:endParaRPr lang="zh-CN" sz="2800" kern="10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800" kern="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职位</a:t>
                      </a:r>
                      <a:endParaRPr lang="zh-CN" sz="2800" kern="1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8121613"/>
                  </a:ext>
                </a:extLst>
              </a:tr>
              <a:tr h="732088">
                <a:tc>
                  <a:txBody>
                    <a:bodyPr/>
                    <a:lstStyle/>
                    <a:p>
                      <a:pPr algn="just"/>
                      <a:r>
                        <a:rPr lang="zh-CN" sz="2800" b="0" kern="100" dirty="0">
                          <a:solidFill>
                            <a:schemeClr val="tx1"/>
                          </a:solidFill>
                          <a:effectLst/>
                        </a:rPr>
                        <a:t>吴联想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800" kern="100">
                          <a:solidFill>
                            <a:schemeClr val="tx1"/>
                          </a:solidFill>
                          <a:effectLst/>
                        </a:rPr>
                        <a:t>产品经理</a:t>
                      </a:r>
                      <a:endParaRPr lang="zh-CN" sz="28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180266"/>
                  </a:ext>
                </a:extLst>
              </a:tr>
              <a:tr h="732088">
                <a:tc>
                  <a:txBody>
                    <a:bodyPr/>
                    <a:lstStyle/>
                    <a:p>
                      <a:pPr algn="just"/>
                      <a:r>
                        <a:rPr lang="zh-CN" sz="2800" b="0" kern="100" dirty="0">
                          <a:solidFill>
                            <a:schemeClr val="tx1"/>
                          </a:solidFill>
                          <a:effectLst/>
                        </a:rPr>
                        <a:t>王义博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800" kern="100" dirty="0">
                          <a:solidFill>
                            <a:schemeClr val="tx1"/>
                          </a:solidFill>
                          <a:effectLst/>
                        </a:rPr>
                        <a:t>前端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0184873"/>
                  </a:ext>
                </a:extLst>
              </a:tr>
              <a:tr h="732088">
                <a:tc>
                  <a:txBody>
                    <a:bodyPr/>
                    <a:lstStyle/>
                    <a:p>
                      <a:pPr algn="just"/>
                      <a:r>
                        <a:rPr lang="zh-CN" sz="2800" b="0" kern="100" dirty="0">
                          <a:solidFill>
                            <a:schemeClr val="tx1"/>
                          </a:solidFill>
                          <a:effectLst/>
                        </a:rPr>
                        <a:t>郑航舰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2800" kern="100" dirty="0">
                          <a:solidFill>
                            <a:schemeClr val="tx1"/>
                          </a:solidFill>
                          <a:effectLst/>
                        </a:rPr>
                        <a:t>后端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2746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248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F9AD0F-A65D-4AB5-9321-60CBD41C4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工作安排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78A539-8812-4DB5-BFA4-277659B44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10" y="1620357"/>
            <a:ext cx="9468255" cy="414949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CDAB7B0-E4AB-4F4A-B0AD-2F657CEF823F}"/>
              </a:ext>
            </a:extLst>
          </p:cNvPr>
          <p:cNvSpPr txBox="1"/>
          <p:nvPr/>
        </p:nvSpPr>
        <p:spPr>
          <a:xfrm>
            <a:off x="556181" y="452487"/>
            <a:ext cx="4336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项目分配工作量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12274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508CCF9-6F91-46DB-B0FF-1647A2186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839" y="2676525"/>
            <a:ext cx="6736686" cy="362699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8B624B0-B540-417F-A7E5-31A758D805C2}"/>
              </a:ext>
            </a:extLst>
          </p:cNvPr>
          <p:cNvSpPr txBox="1"/>
          <p:nvPr/>
        </p:nvSpPr>
        <p:spPr>
          <a:xfrm>
            <a:off x="556181" y="452487"/>
            <a:ext cx="4336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项目预算</a:t>
            </a:r>
            <a:endParaRPr lang="zh-CN" altLang="en-US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B5CC300-DD12-4354-809A-C764E57C4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81" y="1098817"/>
            <a:ext cx="7996701" cy="422565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0DF475A-1782-4720-A993-27A4EA76E2E3}"/>
              </a:ext>
            </a:extLst>
          </p:cNvPr>
          <p:cNvSpPr txBox="1"/>
          <p:nvPr/>
        </p:nvSpPr>
        <p:spPr>
          <a:xfrm>
            <a:off x="8820150" y="1371600"/>
            <a:ext cx="20955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总计：</a:t>
            </a:r>
            <a:r>
              <a:rPr lang="en-US" altLang="zh-CN" sz="28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9614.64</a:t>
            </a:r>
            <a:r>
              <a:rPr lang="zh-CN" altLang="zh-CN" sz="28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元</a:t>
            </a:r>
            <a:endParaRPr lang="zh-CN" altLang="zh-CN" sz="2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890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D25DF643-1448-4FE0-B3E8-30157E2DF9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E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D196905-CB7F-4474-BD1F-8044FBBFAEE7}"/>
              </a:ext>
            </a:extLst>
          </p:cNvPr>
          <p:cNvSpPr/>
          <p:nvPr/>
        </p:nvSpPr>
        <p:spPr>
          <a:xfrm>
            <a:off x="5107709" y="323851"/>
            <a:ext cx="6598516" cy="6289386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169">
            <a:extLst>
              <a:ext uri="{FF2B5EF4-FFF2-40B4-BE49-F238E27FC236}">
                <a16:creationId xmlns:a16="http://schemas.microsoft.com/office/drawing/2014/main" id="{AB00688E-1524-4021-8138-7664AE172649}"/>
              </a:ext>
            </a:extLst>
          </p:cNvPr>
          <p:cNvSpPr/>
          <p:nvPr/>
        </p:nvSpPr>
        <p:spPr bwMode="auto">
          <a:xfrm rot="5400000">
            <a:off x="960925" y="1959576"/>
            <a:ext cx="6307752" cy="3073465"/>
          </a:xfrm>
          <a:custGeom>
            <a:avLst/>
            <a:gdLst>
              <a:gd name="T0" fmla="*/ 0 w 3595"/>
              <a:gd name="T1" fmla="*/ 154 h 608"/>
              <a:gd name="T2" fmla="*/ 542 w 3595"/>
              <a:gd name="T3" fmla="*/ 27 h 608"/>
              <a:gd name="T4" fmla="*/ 1075 w 3595"/>
              <a:gd name="T5" fmla="*/ 96 h 608"/>
              <a:gd name="T6" fmla="*/ 1385 w 3595"/>
              <a:gd name="T7" fmla="*/ 16 h 608"/>
              <a:gd name="T8" fmla="*/ 1846 w 3595"/>
              <a:gd name="T9" fmla="*/ 88 h 608"/>
              <a:gd name="T10" fmla="*/ 2418 w 3595"/>
              <a:gd name="T11" fmla="*/ 29 h 608"/>
              <a:gd name="T12" fmla="*/ 2860 w 3595"/>
              <a:gd name="T13" fmla="*/ 83 h 608"/>
              <a:gd name="T14" fmla="*/ 3578 w 3595"/>
              <a:gd name="T15" fmla="*/ 116 h 608"/>
              <a:gd name="T16" fmla="*/ 3595 w 3595"/>
              <a:gd name="T17" fmla="*/ 608 h 608"/>
              <a:gd name="T18" fmla="*/ 0 w 3595"/>
              <a:gd name="T19" fmla="*/ 588 h 608"/>
              <a:gd name="T20" fmla="*/ 0 w 3595"/>
              <a:gd name="T21" fmla="*/ 15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95" h="608">
                <a:moveTo>
                  <a:pt x="0" y="154"/>
                </a:moveTo>
                <a:cubicBezTo>
                  <a:pt x="160" y="52"/>
                  <a:pt x="354" y="7"/>
                  <a:pt x="542" y="27"/>
                </a:cubicBezTo>
                <a:cubicBezTo>
                  <a:pt x="721" y="47"/>
                  <a:pt x="897" y="124"/>
                  <a:pt x="1075" y="96"/>
                </a:cubicBezTo>
                <a:cubicBezTo>
                  <a:pt x="1181" y="80"/>
                  <a:pt x="1279" y="27"/>
                  <a:pt x="1385" y="16"/>
                </a:cubicBezTo>
                <a:cubicBezTo>
                  <a:pt x="1540" y="0"/>
                  <a:pt x="1690" y="74"/>
                  <a:pt x="1846" y="88"/>
                </a:cubicBezTo>
                <a:cubicBezTo>
                  <a:pt x="2037" y="105"/>
                  <a:pt x="2226" y="30"/>
                  <a:pt x="2418" y="29"/>
                </a:cubicBezTo>
                <a:cubicBezTo>
                  <a:pt x="2566" y="28"/>
                  <a:pt x="2712" y="71"/>
                  <a:pt x="2860" y="83"/>
                </a:cubicBezTo>
                <a:cubicBezTo>
                  <a:pt x="3100" y="102"/>
                  <a:pt x="3349" y="40"/>
                  <a:pt x="3578" y="116"/>
                </a:cubicBezTo>
                <a:cubicBezTo>
                  <a:pt x="3595" y="608"/>
                  <a:pt x="3595" y="608"/>
                  <a:pt x="3595" y="608"/>
                </a:cubicBezTo>
                <a:cubicBezTo>
                  <a:pt x="0" y="588"/>
                  <a:pt x="0" y="588"/>
                  <a:pt x="0" y="588"/>
                </a:cubicBezTo>
                <a:lnTo>
                  <a:pt x="0" y="154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 sz="2365"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FEA297F-C026-4D43-BAC3-098131148F1F}"/>
              </a:ext>
            </a:extLst>
          </p:cNvPr>
          <p:cNvGrpSpPr/>
          <p:nvPr/>
        </p:nvGrpSpPr>
        <p:grpSpPr>
          <a:xfrm>
            <a:off x="9690965" y="1827356"/>
            <a:ext cx="1397454" cy="123825"/>
            <a:chOff x="10086975" y="2133600"/>
            <a:chExt cx="752475" cy="66675"/>
          </a:xfrm>
          <a:solidFill>
            <a:srgbClr val="BE6B41"/>
          </a:solidFill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AE675F3-05A8-49C9-9231-9CDDFB3AA42C}"/>
                </a:ext>
              </a:extLst>
            </p:cNvPr>
            <p:cNvSpPr/>
            <p:nvPr/>
          </p:nvSpPr>
          <p:spPr>
            <a:xfrm>
              <a:off x="100869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63797CE-5E20-4251-8384-08E1A888AF0E}"/>
                </a:ext>
              </a:extLst>
            </p:cNvPr>
            <p:cNvSpPr/>
            <p:nvPr/>
          </p:nvSpPr>
          <p:spPr>
            <a:xfrm>
              <a:off x="102203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055EF271-119F-46B8-AD49-135277FE2503}"/>
                </a:ext>
              </a:extLst>
            </p:cNvPr>
            <p:cNvSpPr/>
            <p:nvPr/>
          </p:nvSpPr>
          <p:spPr>
            <a:xfrm>
              <a:off x="103727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1A3AE1E-4484-4478-BBBB-EE631F86DF1E}"/>
                </a:ext>
              </a:extLst>
            </p:cNvPr>
            <p:cNvSpPr/>
            <p:nvPr/>
          </p:nvSpPr>
          <p:spPr>
            <a:xfrm>
              <a:off x="105060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07C5155A-34BF-48BC-AF23-92D724046535}"/>
                </a:ext>
              </a:extLst>
            </p:cNvPr>
            <p:cNvSpPr/>
            <p:nvPr/>
          </p:nvSpPr>
          <p:spPr>
            <a:xfrm>
              <a:off x="106394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7B08889-9717-4470-A2BB-5F71CE18B95B}"/>
                </a:ext>
              </a:extLst>
            </p:cNvPr>
            <p:cNvSpPr/>
            <p:nvPr/>
          </p:nvSpPr>
          <p:spPr>
            <a:xfrm>
              <a:off x="107727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7388D58-6222-4F45-97AB-510377E80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3"/>
            <a:ext cx="5135418" cy="6865613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4203D8E2-B0CB-4ACF-85C4-AE943A93F846}"/>
              </a:ext>
            </a:extLst>
          </p:cNvPr>
          <p:cNvGrpSpPr/>
          <p:nvPr/>
        </p:nvGrpSpPr>
        <p:grpSpPr>
          <a:xfrm>
            <a:off x="4679060" y="3085493"/>
            <a:ext cx="1029018" cy="941557"/>
            <a:chOff x="4882256" y="2069497"/>
            <a:chExt cx="513617" cy="469963"/>
          </a:xfrm>
        </p:grpSpPr>
        <p:sp>
          <p:nvSpPr>
            <p:cNvPr id="43" name="淘宝网Chenying0907出品 20">
              <a:extLst>
                <a:ext uri="{FF2B5EF4-FFF2-40B4-BE49-F238E27FC236}">
                  <a16:creationId xmlns:a16="http://schemas.microsoft.com/office/drawing/2014/main" id="{57FD8D2C-5D0D-47EA-9294-E0183D2D5E37}"/>
                </a:ext>
              </a:extLst>
            </p:cNvPr>
            <p:cNvSpPr/>
            <p:nvPr/>
          </p:nvSpPr>
          <p:spPr bwMode="auto">
            <a:xfrm rot="5400000" flipV="1">
              <a:off x="4883851" y="2067902"/>
              <a:ext cx="469963" cy="473154"/>
            </a:xfrm>
            <a:prstGeom prst="ellipse">
              <a:avLst/>
            </a:prstGeom>
            <a:solidFill>
              <a:srgbClr val="BE6B41"/>
            </a:solidFill>
            <a:ln w="57150">
              <a:solidFill>
                <a:schemeClr val="bg1"/>
              </a:solidFill>
            </a:ln>
            <a:effectLst>
              <a:outerShdw blurRad="2794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440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EB1A022-B07C-4BAA-966D-8CAFE1ABAE4B}"/>
                </a:ext>
              </a:extLst>
            </p:cNvPr>
            <p:cNvSpPr txBox="1"/>
            <p:nvPr/>
          </p:nvSpPr>
          <p:spPr>
            <a:xfrm>
              <a:off x="4921577" y="2111477"/>
              <a:ext cx="474296" cy="384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Noto Sans S Chinese Thin" panose="020B0200000000000000" pitchFamily="34" charset="-122"/>
                  <a:ea typeface="Noto Sans S Chinese Thin" panose="020B0200000000000000" pitchFamily="34" charset="-122"/>
                  <a:sym typeface="+mn-ea"/>
                </a:rPr>
                <a:t>04</a:t>
              </a:r>
              <a:endParaRPr lang="zh-CN" altLang="en-US" sz="4400" b="1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sym typeface="+mn-ea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3D810986-73A6-46CA-999E-966FAE63EDB4}"/>
              </a:ext>
            </a:extLst>
          </p:cNvPr>
          <p:cNvSpPr txBox="1"/>
          <p:nvPr/>
        </p:nvSpPr>
        <p:spPr>
          <a:xfrm>
            <a:off x="5922590" y="2895297"/>
            <a:ext cx="3563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支持条件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0CF0DFE-DDAE-4C63-A9B8-3AAC129482B0}"/>
              </a:ext>
            </a:extLst>
          </p:cNvPr>
          <p:cNvCxnSpPr>
            <a:cxnSpLocks/>
          </p:cNvCxnSpPr>
          <p:nvPr/>
        </p:nvCxnSpPr>
        <p:spPr>
          <a:xfrm>
            <a:off x="6237451" y="4132834"/>
            <a:ext cx="39694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7539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千图设计师MC：ID 29795607库_组合 3">
            <a:extLst>
              <a:ext uri="{FF2B5EF4-FFF2-40B4-BE49-F238E27FC236}">
                <a16:creationId xmlns:a16="http://schemas.microsoft.com/office/drawing/2014/main" id="{D5A08E63-E41B-4E14-864D-9C3F1CBECE9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546710" y="1232761"/>
            <a:ext cx="5470472" cy="5629980"/>
            <a:chOff x="5546711" y="1232759"/>
            <a:chExt cx="5470473" cy="5629981"/>
          </a:xfrm>
        </p:grpSpPr>
        <p:grpSp>
          <p:nvGrpSpPr>
            <p:cNvPr id="15" name="Group 95">
              <a:extLst>
                <a:ext uri="{FF2B5EF4-FFF2-40B4-BE49-F238E27FC236}">
                  <a16:creationId xmlns:a16="http://schemas.microsoft.com/office/drawing/2014/main" id="{8894F29E-7446-438A-8F30-4CA38175B203}"/>
                </a:ext>
              </a:extLst>
            </p:cNvPr>
            <p:cNvGrpSpPr/>
            <p:nvPr/>
          </p:nvGrpSpPr>
          <p:grpSpPr>
            <a:xfrm>
              <a:off x="5546711" y="1232759"/>
              <a:ext cx="5162188" cy="5129014"/>
              <a:chOff x="2569358" y="623032"/>
              <a:chExt cx="4000972" cy="3975239"/>
            </a:xfrm>
            <a:solidFill>
              <a:schemeClr val="bg1">
                <a:lumMod val="95000"/>
              </a:schemeClr>
            </a:solidFill>
          </p:grpSpPr>
          <p:sp>
            <p:nvSpPr>
              <p:cNvPr id="155" name="Freeform: Shape 96">
                <a:extLst>
                  <a:ext uri="{FF2B5EF4-FFF2-40B4-BE49-F238E27FC236}">
                    <a16:creationId xmlns:a16="http://schemas.microsoft.com/office/drawing/2014/main" id="{75E575D8-50CB-4F5C-9FB3-CADDF07BE4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6624" y="2084949"/>
                <a:ext cx="225476" cy="145824"/>
              </a:xfrm>
              <a:custGeom>
                <a:avLst/>
                <a:gdLst>
                  <a:gd name="T0" fmla="*/ 0 w 51"/>
                  <a:gd name="T1" fmla="*/ 1 h 33"/>
                  <a:gd name="T2" fmla="*/ 17 w 51"/>
                  <a:gd name="T3" fmla="*/ 15 h 33"/>
                  <a:gd name="T4" fmla="*/ 22 w 51"/>
                  <a:gd name="T5" fmla="*/ 15 h 33"/>
                  <a:gd name="T6" fmla="*/ 22 w 51"/>
                  <a:gd name="T7" fmla="*/ 26 h 33"/>
                  <a:gd name="T8" fmla="*/ 16 w 51"/>
                  <a:gd name="T9" fmla="*/ 26 h 33"/>
                  <a:gd name="T10" fmla="*/ 16 w 51"/>
                  <a:gd name="T11" fmla="*/ 33 h 33"/>
                  <a:gd name="T12" fmla="*/ 36 w 51"/>
                  <a:gd name="T13" fmla="*/ 33 h 33"/>
                  <a:gd name="T14" fmla="*/ 36 w 51"/>
                  <a:gd name="T15" fmla="*/ 26 h 33"/>
                  <a:gd name="T16" fmla="*/ 29 w 51"/>
                  <a:gd name="T17" fmla="*/ 26 h 33"/>
                  <a:gd name="T18" fmla="*/ 29 w 51"/>
                  <a:gd name="T19" fmla="*/ 15 h 33"/>
                  <a:gd name="T20" fmla="*/ 35 w 51"/>
                  <a:gd name="T21" fmla="*/ 15 h 33"/>
                  <a:gd name="T22" fmla="*/ 51 w 51"/>
                  <a:gd name="T23" fmla="*/ 1 h 33"/>
                  <a:gd name="T24" fmla="*/ 45 w 51"/>
                  <a:gd name="T25" fmla="*/ 0 h 33"/>
                  <a:gd name="T26" fmla="*/ 35 w 51"/>
                  <a:gd name="T27" fmla="*/ 9 h 33"/>
                  <a:gd name="T28" fmla="*/ 17 w 51"/>
                  <a:gd name="T29" fmla="*/ 9 h 33"/>
                  <a:gd name="T30" fmla="*/ 7 w 51"/>
                  <a:gd name="T31" fmla="*/ 0 h 33"/>
                  <a:gd name="T32" fmla="*/ 0 w 51"/>
                  <a:gd name="T33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33">
                    <a:moveTo>
                      <a:pt x="0" y="1"/>
                    </a:moveTo>
                    <a:cubicBezTo>
                      <a:pt x="2" y="9"/>
                      <a:pt x="9" y="15"/>
                      <a:pt x="17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43" y="15"/>
                      <a:pt x="50" y="8"/>
                      <a:pt x="51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4"/>
                      <a:pt x="39" y="9"/>
                      <a:pt x="35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3" y="9"/>
                      <a:pt x="8" y="5"/>
                      <a:pt x="7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" name="Freeform: Shape 97">
                <a:extLst>
                  <a:ext uri="{FF2B5EF4-FFF2-40B4-BE49-F238E27FC236}">
                    <a16:creationId xmlns:a16="http://schemas.microsoft.com/office/drawing/2014/main" id="{CB04B16D-099B-423C-928A-6EBC1377EF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1239" y="1925646"/>
                <a:ext cx="100484" cy="110287"/>
              </a:xfrm>
              <a:custGeom>
                <a:avLst/>
                <a:gdLst>
                  <a:gd name="T0" fmla="*/ 19 w 23"/>
                  <a:gd name="T1" fmla="*/ 17 h 25"/>
                  <a:gd name="T2" fmla="*/ 20 w 23"/>
                  <a:gd name="T3" fmla="*/ 16 h 25"/>
                  <a:gd name="T4" fmla="*/ 22 w 23"/>
                  <a:gd name="T5" fmla="*/ 16 h 25"/>
                  <a:gd name="T6" fmla="*/ 23 w 23"/>
                  <a:gd name="T7" fmla="*/ 13 h 25"/>
                  <a:gd name="T8" fmla="*/ 22 w 23"/>
                  <a:gd name="T9" fmla="*/ 7 h 25"/>
                  <a:gd name="T10" fmla="*/ 17 w 23"/>
                  <a:gd name="T11" fmla="*/ 12 h 25"/>
                  <a:gd name="T12" fmla="*/ 15 w 23"/>
                  <a:gd name="T13" fmla="*/ 14 h 25"/>
                  <a:gd name="T14" fmla="*/ 15 w 23"/>
                  <a:gd name="T15" fmla="*/ 12 h 25"/>
                  <a:gd name="T16" fmla="*/ 17 w 23"/>
                  <a:gd name="T17" fmla="*/ 8 h 25"/>
                  <a:gd name="T18" fmla="*/ 15 w 23"/>
                  <a:gd name="T19" fmla="*/ 5 h 25"/>
                  <a:gd name="T20" fmla="*/ 11 w 23"/>
                  <a:gd name="T21" fmla="*/ 0 h 25"/>
                  <a:gd name="T22" fmla="*/ 11 w 23"/>
                  <a:gd name="T23" fmla="*/ 0 h 25"/>
                  <a:gd name="T24" fmla="*/ 11 w 23"/>
                  <a:gd name="T25" fmla="*/ 0 h 25"/>
                  <a:gd name="T26" fmla="*/ 11 w 23"/>
                  <a:gd name="T27" fmla="*/ 0 h 25"/>
                  <a:gd name="T28" fmla="*/ 11 w 23"/>
                  <a:gd name="T29" fmla="*/ 0 h 25"/>
                  <a:gd name="T30" fmla="*/ 7 w 23"/>
                  <a:gd name="T31" fmla="*/ 5 h 25"/>
                  <a:gd name="T32" fmla="*/ 5 w 23"/>
                  <a:gd name="T33" fmla="*/ 8 h 25"/>
                  <a:gd name="T34" fmla="*/ 7 w 23"/>
                  <a:gd name="T35" fmla="*/ 12 h 25"/>
                  <a:gd name="T36" fmla="*/ 7 w 23"/>
                  <a:gd name="T37" fmla="*/ 14 h 25"/>
                  <a:gd name="T38" fmla="*/ 5 w 23"/>
                  <a:gd name="T39" fmla="*/ 12 h 25"/>
                  <a:gd name="T40" fmla="*/ 0 w 23"/>
                  <a:gd name="T41" fmla="*/ 7 h 25"/>
                  <a:gd name="T42" fmla="*/ 0 w 23"/>
                  <a:gd name="T43" fmla="*/ 13 h 25"/>
                  <a:gd name="T44" fmla="*/ 0 w 23"/>
                  <a:gd name="T45" fmla="*/ 16 h 25"/>
                  <a:gd name="T46" fmla="*/ 2 w 23"/>
                  <a:gd name="T47" fmla="*/ 16 h 25"/>
                  <a:gd name="T48" fmla="*/ 4 w 23"/>
                  <a:gd name="T49" fmla="*/ 17 h 25"/>
                  <a:gd name="T50" fmla="*/ 3 w 23"/>
                  <a:gd name="T51" fmla="*/ 18 h 25"/>
                  <a:gd name="T52" fmla="*/ 0 w 23"/>
                  <a:gd name="T53" fmla="*/ 17 h 25"/>
                  <a:gd name="T54" fmla="*/ 5 w 23"/>
                  <a:gd name="T55" fmla="*/ 24 h 25"/>
                  <a:gd name="T56" fmla="*/ 7 w 23"/>
                  <a:gd name="T57" fmla="*/ 24 h 25"/>
                  <a:gd name="T58" fmla="*/ 10 w 23"/>
                  <a:gd name="T59" fmla="*/ 22 h 25"/>
                  <a:gd name="T60" fmla="*/ 11 w 23"/>
                  <a:gd name="T61" fmla="*/ 22 h 25"/>
                  <a:gd name="T62" fmla="*/ 11 w 23"/>
                  <a:gd name="T63" fmla="*/ 21 h 25"/>
                  <a:gd name="T64" fmla="*/ 11 w 23"/>
                  <a:gd name="T65" fmla="*/ 11 h 25"/>
                  <a:gd name="T66" fmla="*/ 12 w 23"/>
                  <a:gd name="T67" fmla="*/ 21 h 25"/>
                  <a:gd name="T68" fmla="*/ 12 w 23"/>
                  <a:gd name="T69" fmla="*/ 22 h 25"/>
                  <a:gd name="T70" fmla="*/ 12 w 23"/>
                  <a:gd name="T71" fmla="*/ 22 h 25"/>
                  <a:gd name="T72" fmla="*/ 15 w 23"/>
                  <a:gd name="T73" fmla="*/ 24 h 25"/>
                  <a:gd name="T74" fmla="*/ 17 w 23"/>
                  <a:gd name="T75" fmla="*/ 24 h 25"/>
                  <a:gd name="T76" fmla="*/ 23 w 23"/>
                  <a:gd name="T77" fmla="*/ 17 h 25"/>
                  <a:gd name="T78" fmla="*/ 19 w 23"/>
                  <a:gd name="T79" fmla="*/ 18 h 25"/>
                  <a:gd name="T80" fmla="*/ 19 w 23"/>
                  <a:gd name="T81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" h="25">
                    <a:moveTo>
                      <a:pt x="19" y="17"/>
                    </a:moveTo>
                    <a:cubicBezTo>
                      <a:pt x="19" y="17"/>
                      <a:pt x="20" y="17"/>
                      <a:pt x="20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23" y="15"/>
                      <a:pt x="23" y="14"/>
                      <a:pt x="23" y="13"/>
                    </a:cubicBezTo>
                    <a:cubicBezTo>
                      <a:pt x="22" y="11"/>
                      <a:pt x="22" y="9"/>
                      <a:pt x="22" y="7"/>
                    </a:cubicBezTo>
                    <a:cubicBezTo>
                      <a:pt x="20" y="9"/>
                      <a:pt x="17" y="9"/>
                      <a:pt x="17" y="12"/>
                    </a:cubicBezTo>
                    <a:cubicBezTo>
                      <a:pt x="17" y="12"/>
                      <a:pt x="16" y="14"/>
                      <a:pt x="15" y="14"/>
                    </a:cubicBezTo>
                    <a:cubicBezTo>
                      <a:pt x="14" y="13"/>
                      <a:pt x="15" y="12"/>
                      <a:pt x="15" y="12"/>
                    </a:cubicBezTo>
                    <a:cubicBezTo>
                      <a:pt x="16" y="11"/>
                      <a:pt x="17" y="10"/>
                      <a:pt x="17" y="8"/>
                    </a:cubicBezTo>
                    <a:cubicBezTo>
                      <a:pt x="17" y="7"/>
                      <a:pt x="16" y="6"/>
                      <a:pt x="15" y="5"/>
                    </a:cubicBezTo>
                    <a:cubicBezTo>
                      <a:pt x="14" y="3"/>
                      <a:pt x="12" y="2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2"/>
                      <a:pt x="8" y="3"/>
                      <a:pt x="7" y="5"/>
                    </a:cubicBezTo>
                    <a:cubicBezTo>
                      <a:pt x="6" y="6"/>
                      <a:pt x="5" y="7"/>
                      <a:pt x="5" y="8"/>
                    </a:cubicBezTo>
                    <a:cubicBezTo>
                      <a:pt x="5" y="10"/>
                      <a:pt x="6" y="11"/>
                      <a:pt x="7" y="12"/>
                    </a:cubicBezTo>
                    <a:cubicBezTo>
                      <a:pt x="7" y="12"/>
                      <a:pt x="8" y="13"/>
                      <a:pt x="7" y="14"/>
                    </a:cubicBezTo>
                    <a:cubicBezTo>
                      <a:pt x="6" y="14"/>
                      <a:pt x="6" y="12"/>
                      <a:pt x="5" y="12"/>
                    </a:cubicBezTo>
                    <a:cubicBezTo>
                      <a:pt x="5" y="9"/>
                      <a:pt x="2" y="9"/>
                      <a:pt x="0" y="7"/>
                    </a:cubicBezTo>
                    <a:cubicBezTo>
                      <a:pt x="0" y="9"/>
                      <a:pt x="0" y="11"/>
                      <a:pt x="0" y="13"/>
                    </a:cubicBezTo>
                    <a:cubicBezTo>
                      <a:pt x="0" y="14"/>
                      <a:pt x="0" y="15"/>
                      <a:pt x="0" y="16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7"/>
                      <a:pt x="3" y="17"/>
                      <a:pt x="4" y="17"/>
                    </a:cubicBezTo>
                    <a:cubicBezTo>
                      <a:pt x="4" y="18"/>
                      <a:pt x="4" y="18"/>
                      <a:pt x="3" y="18"/>
                    </a:cubicBezTo>
                    <a:cubicBezTo>
                      <a:pt x="2" y="18"/>
                      <a:pt x="1" y="17"/>
                      <a:pt x="0" y="17"/>
                    </a:cubicBezTo>
                    <a:cubicBezTo>
                      <a:pt x="0" y="20"/>
                      <a:pt x="2" y="23"/>
                      <a:pt x="5" y="24"/>
                    </a:cubicBezTo>
                    <a:cubicBezTo>
                      <a:pt x="6" y="25"/>
                      <a:pt x="6" y="25"/>
                      <a:pt x="7" y="24"/>
                    </a:cubicBezTo>
                    <a:cubicBezTo>
                      <a:pt x="8" y="23"/>
                      <a:pt x="9" y="23"/>
                      <a:pt x="10" y="22"/>
                    </a:cubicBezTo>
                    <a:cubicBezTo>
                      <a:pt x="10" y="22"/>
                      <a:pt x="10" y="23"/>
                      <a:pt x="11" y="22"/>
                    </a:cubicBezTo>
                    <a:cubicBezTo>
                      <a:pt x="11" y="22"/>
                      <a:pt x="11" y="21"/>
                      <a:pt x="11" y="21"/>
                    </a:cubicBezTo>
                    <a:cubicBezTo>
                      <a:pt x="11" y="17"/>
                      <a:pt x="11" y="15"/>
                      <a:pt x="11" y="11"/>
                    </a:cubicBezTo>
                    <a:cubicBezTo>
                      <a:pt x="11" y="15"/>
                      <a:pt x="12" y="17"/>
                      <a:pt x="12" y="21"/>
                    </a:cubicBezTo>
                    <a:cubicBezTo>
                      <a:pt x="12" y="21"/>
                      <a:pt x="12" y="22"/>
                      <a:pt x="12" y="22"/>
                    </a:cubicBezTo>
                    <a:cubicBezTo>
                      <a:pt x="12" y="23"/>
                      <a:pt x="12" y="22"/>
                      <a:pt x="12" y="22"/>
                    </a:cubicBezTo>
                    <a:cubicBezTo>
                      <a:pt x="13" y="23"/>
                      <a:pt x="14" y="23"/>
                      <a:pt x="15" y="24"/>
                    </a:cubicBezTo>
                    <a:cubicBezTo>
                      <a:pt x="16" y="25"/>
                      <a:pt x="16" y="25"/>
                      <a:pt x="17" y="24"/>
                    </a:cubicBezTo>
                    <a:cubicBezTo>
                      <a:pt x="20" y="23"/>
                      <a:pt x="22" y="20"/>
                      <a:pt x="23" y="17"/>
                    </a:cubicBezTo>
                    <a:cubicBezTo>
                      <a:pt x="21" y="17"/>
                      <a:pt x="20" y="18"/>
                      <a:pt x="19" y="18"/>
                    </a:cubicBezTo>
                    <a:cubicBezTo>
                      <a:pt x="18" y="18"/>
                      <a:pt x="18" y="18"/>
                      <a:pt x="19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57" name="Group 98">
                <a:extLst>
                  <a:ext uri="{FF2B5EF4-FFF2-40B4-BE49-F238E27FC236}">
                    <a16:creationId xmlns:a16="http://schemas.microsoft.com/office/drawing/2014/main" id="{217C3675-C328-483E-83B6-615BEBBF3988}"/>
                  </a:ext>
                </a:extLst>
              </p:cNvPr>
              <p:cNvGrpSpPr/>
              <p:nvPr/>
            </p:nvGrpSpPr>
            <p:grpSpPr>
              <a:xfrm>
                <a:off x="2569358" y="623032"/>
                <a:ext cx="4000972" cy="3975239"/>
                <a:chOff x="2569358" y="623032"/>
                <a:chExt cx="4000972" cy="3975239"/>
              </a:xfrm>
              <a:grpFill/>
            </p:grpSpPr>
            <p:sp>
              <p:nvSpPr>
                <p:cNvPr id="158" name="Freeform: Shape 99">
                  <a:extLst>
                    <a:ext uri="{FF2B5EF4-FFF2-40B4-BE49-F238E27FC236}">
                      <a16:creationId xmlns:a16="http://schemas.microsoft.com/office/drawing/2014/main" id="{17D272D6-E222-4B3F-A65C-46DFD36C67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6624" y="2680500"/>
                  <a:ext cx="300226" cy="301452"/>
                </a:xfrm>
                <a:custGeom>
                  <a:avLst/>
                  <a:gdLst>
                    <a:gd name="T0" fmla="*/ 67 w 68"/>
                    <a:gd name="T1" fmla="*/ 26 h 68"/>
                    <a:gd name="T2" fmla="*/ 53 w 68"/>
                    <a:gd name="T3" fmla="*/ 32 h 68"/>
                    <a:gd name="T4" fmla="*/ 48 w 68"/>
                    <a:gd name="T5" fmla="*/ 32 h 68"/>
                    <a:gd name="T6" fmla="*/ 45 w 68"/>
                    <a:gd name="T7" fmla="*/ 25 h 68"/>
                    <a:gd name="T8" fmla="*/ 49 w 68"/>
                    <a:gd name="T9" fmla="*/ 21 h 68"/>
                    <a:gd name="T10" fmla="*/ 63 w 68"/>
                    <a:gd name="T11" fmla="*/ 16 h 68"/>
                    <a:gd name="T12" fmla="*/ 56 w 68"/>
                    <a:gd name="T13" fmla="*/ 8 h 68"/>
                    <a:gd name="T14" fmla="*/ 48 w 68"/>
                    <a:gd name="T15" fmla="*/ 5 h 68"/>
                    <a:gd name="T16" fmla="*/ 46 w 68"/>
                    <a:gd name="T17" fmla="*/ 16 h 68"/>
                    <a:gd name="T18" fmla="*/ 40 w 68"/>
                    <a:gd name="T19" fmla="*/ 25 h 68"/>
                    <a:gd name="T20" fmla="*/ 40 w 68"/>
                    <a:gd name="T21" fmla="*/ 15 h 68"/>
                    <a:gd name="T22" fmla="*/ 36 w 68"/>
                    <a:gd name="T23" fmla="*/ 12 h 68"/>
                    <a:gd name="T24" fmla="*/ 36 w 68"/>
                    <a:gd name="T25" fmla="*/ 7 h 68"/>
                    <a:gd name="T26" fmla="*/ 32 w 68"/>
                    <a:gd name="T27" fmla="*/ 7 h 68"/>
                    <a:gd name="T28" fmla="*/ 32 w 68"/>
                    <a:gd name="T29" fmla="*/ 12 h 68"/>
                    <a:gd name="T30" fmla="*/ 27 w 68"/>
                    <a:gd name="T31" fmla="*/ 15 h 68"/>
                    <a:gd name="T32" fmla="*/ 28 w 68"/>
                    <a:gd name="T33" fmla="*/ 25 h 68"/>
                    <a:gd name="T34" fmla="*/ 21 w 68"/>
                    <a:gd name="T35" fmla="*/ 16 h 68"/>
                    <a:gd name="T36" fmla="*/ 20 w 68"/>
                    <a:gd name="T37" fmla="*/ 5 h 68"/>
                    <a:gd name="T38" fmla="*/ 11 w 68"/>
                    <a:gd name="T39" fmla="*/ 8 h 68"/>
                    <a:gd name="T40" fmla="*/ 5 w 68"/>
                    <a:gd name="T41" fmla="*/ 16 h 68"/>
                    <a:gd name="T42" fmla="*/ 19 w 68"/>
                    <a:gd name="T43" fmla="*/ 21 h 68"/>
                    <a:gd name="T44" fmla="*/ 22 w 68"/>
                    <a:gd name="T45" fmla="*/ 25 h 68"/>
                    <a:gd name="T46" fmla="*/ 20 w 68"/>
                    <a:gd name="T47" fmla="*/ 32 h 68"/>
                    <a:gd name="T48" fmla="*/ 14 w 68"/>
                    <a:gd name="T49" fmla="*/ 32 h 68"/>
                    <a:gd name="T50" fmla="*/ 1 w 68"/>
                    <a:gd name="T51" fmla="*/ 26 h 68"/>
                    <a:gd name="T52" fmla="*/ 0 w 68"/>
                    <a:gd name="T53" fmla="*/ 36 h 68"/>
                    <a:gd name="T54" fmla="*/ 3 w 68"/>
                    <a:gd name="T55" fmla="*/ 44 h 68"/>
                    <a:gd name="T56" fmla="*/ 12 w 68"/>
                    <a:gd name="T57" fmla="*/ 38 h 68"/>
                    <a:gd name="T58" fmla="*/ 23 w 68"/>
                    <a:gd name="T59" fmla="*/ 36 h 68"/>
                    <a:gd name="T60" fmla="*/ 16 w 68"/>
                    <a:gd name="T61" fmla="*/ 42 h 68"/>
                    <a:gd name="T62" fmla="*/ 17 w 68"/>
                    <a:gd name="T63" fmla="*/ 48 h 68"/>
                    <a:gd name="T64" fmla="*/ 13 w 68"/>
                    <a:gd name="T65" fmla="*/ 52 h 68"/>
                    <a:gd name="T66" fmla="*/ 16 w 68"/>
                    <a:gd name="T67" fmla="*/ 54 h 68"/>
                    <a:gd name="T68" fmla="*/ 20 w 68"/>
                    <a:gd name="T69" fmla="*/ 50 h 68"/>
                    <a:gd name="T70" fmla="*/ 25 w 68"/>
                    <a:gd name="T71" fmla="*/ 52 h 68"/>
                    <a:gd name="T72" fmla="*/ 32 w 68"/>
                    <a:gd name="T73" fmla="*/ 44 h 68"/>
                    <a:gd name="T74" fmla="*/ 30 w 68"/>
                    <a:gd name="T75" fmla="*/ 55 h 68"/>
                    <a:gd name="T76" fmla="*/ 23 w 68"/>
                    <a:gd name="T77" fmla="*/ 64 h 68"/>
                    <a:gd name="T78" fmla="*/ 32 w 68"/>
                    <a:gd name="T79" fmla="*/ 68 h 68"/>
                    <a:gd name="T80" fmla="*/ 42 w 68"/>
                    <a:gd name="T81" fmla="*/ 67 h 68"/>
                    <a:gd name="T82" fmla="*/ 36 w 68"/>
                    <a:gd name="T83" fmla="*/ 53 h 68"/>
                    <a:gd name="T84" fmla="*/ 36 w 68"/>
                    <a:gd name="T85" fmla="*/ 48 h 68"/>
                    <a:gd name="T86" fmla="*/ 42 w 68"/>
                    <a:gd name="T87" fmla="*/ 45 h 68"/>
                    <a:gd name="T88" fmla="*/ 46 w 68"/>
                    <a:gd name="T89" fmla="*/ 49 h 68"/>
                    <a:gd name="T90" fmla="*/ 52 w 68"/>
                    <a:gd name="T91" fmla="*/ 63 h 68"/>
                    <a:gd name="T92" fmla="*/ 59 w 68"/>
                    <a:gd name="T93" fmla="*/ 56 h 68"/>
                    <a:gd name="T94" fmla="*/ 63 w 68"/>
                    <a:gd name="T95" fmla="*/ 48 h 68"/>
                    <a:gd name="T96" fmla="*/ 52 w 68"/>
                    <a:gd name="T97" fmla="*/ 46 h 68"/>
                    <a:gd name="T98" fmla="*/ 42 w 68"/>
                    <a:gd name="T99" fmla="*/ 40 h 68"/>
                    <a:gd name="T100" fmla="*/ 53 w 68"/>
                    <a:gd name="T101" fmla="*/ 40 h 68"/>
                    <a:gd name="T102" fmla="*/ 55 w 68"/>
                    <a:gd name="T103" fmla="*/ 36 h 68"/>
                    <a:gd name="T104" fmla="*/ 61 w 68"/>
                    <a:gd name="T105" fmla="*/ 36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8" h="68">
                      <a:moveTo>
                        <a:pt x="68" y="32"/>
                      </a:move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7" y="26"/>
                        <a:pt x="67" y="26"/>
                        <a:pt x="67" y="26"/>
                      </a:cubicBezTo>
                      <a:cubicBezTo>
                        <a:pt x="64" y="23"/>
                        <a:pt x="64" y="23"/>
                        <a:pt x="64" y="23"/>
                      </a:cubicBezTo>
                      <a:cubicBezTo>
                        <a:pt x="55" y="32"/>
                        <a:pt x="55" y="32"/>
                        <a:pt x="55" y="32"/>
                      </a:cubicBezTo>
                      <a:cubicBezTo>
                        <a:pt x="53" y="32"/>
                        <a:pt x="53" y="32"/>
                        <a:pt x="53" y="32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4" y="32"/>
                        <a:pt x="44" y="32"/>
                        <a:pt x="44" y="32"/>
                      </a:cubicBezTo>
                      <a:cubicBezTo>
                        <a:pt x="44" y="30"/>
                        <a:pt x="43" y="29"/>
                        <a:pt x="42" y="28"/>
                      </a:cubicBezTo>
                      <a:cubicBezTo>
                        <a:pt x="45" y="25"/>
                        <a:pt x="45" y="25"/>
                        <a:pt x="45" y="25"/>
                      </a:cubicBezTo>
                      <a:cubicBezTo>
                        <a:pt x="52" y="25"/>
                        <a:pt x="52" y="25"/>
                        <a:pt x="52" y="25"/>
                      </a:cubicBezTo>
                      <a:cubicBezTo>
                        <a:pt x="52" y="21"/>
                        <a:pt x="52" y="21"/>
                        <a:pt x="52" y="21"/>
                      </a:cubicBezTo>
                      <a:cubicBezTo>
                        <a:pt x="49" y="21"/>
                        <a:pt x="49" y="21"/>
                        <a:pt x="49" y="21"/>
                      </a:cubicBezTo>
                      <a:cubicBezTo>
                        <a:pt x="50" y="20"/>
                        <a:pt x="50" y="20"/>
                        <a:pt x="50" y="20"/>
                      </a:cubicBezTo>
                      <a:cubicBezTo>
                        <a:pt x="63" y="20"/>
                        <a:pt x="63" y="20"/>
                        <a:pt x="63" y="20"/>
                      </a:cubicBezTo>
                      <a:cubicBezTo>
                        <a:pt x="63" y="16"/>
                        <a:pt x="63" y="16"/>
                        <a:pt x="63" y="16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6" y="8"/>
                        <a:pt x="56" y="8"/>
                        <a:pt x="56" y="8"/>
                      </a:cubicBezTo>
                      <a:cubicBezTo>
                        <a:pt x="52" y="13"/>
                        <a:pt x="52" y="13"/>
                        <a:pt x="52" y="13"/>
                      </a:cubicBezTo>
                      <a:cubicBezTo>
                        <a:pt x="52" y="5"/>
                        <a:pt x="52" y="5"/>
                        <a:pt x="52" y="5"/>
                      </a:cubicBezTo>
                      <a:cubicBezTo>
                        <a:pt x="48" y="5"/>
                        <a:pt x="48" y="5"/>
                        <a:pt x="48" y="5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6" y="19"/>
                        <a:pt x="46" y="19"/>
                        <a:pt x="46" y="19"/>
                      </a:cubicBezTo>
                      <a:cubicBezTo>
                        <a:pt x="46" y="16"/>
                        <a:pt x="46" y="16"/>
                        <a:pt x="46" y="16"/>
                      </a:cubicBezTo>
                      <a:cubicBezTo>
                        <a:pt x="42" y="16"/>
                        <a:pt x="42" y="16"/>
                        <a:pt x="42" y="16"/>
                      </a:cubicBezTo>
                      <a:cubicBezTo>
                        <a:pt x="42" y="22"/>
                        <a:pt x="42" y="22"/>
                        <a:pt x="42" y="22"/>
                      </a:cubicBezTo>
                      <a:cubicBezTo>
                        <a:pt x="40" y="25"/>
                        <a:pt x="40" y="25"/>
                        <a:pt x="40" y="25"/>
                      </a:cubicBezTo>
                      <a:cubicBezTo>
                        <a:pt x="38" y="24"/>
                        <a:pt x="37" y="24"/>
                        <a:pt x="36" y="23"/>
                      </a:cubicBezTo>
                      <a:cubicBezTo>
                        <a:pt x="36" y="20"/>
                        <a:pt x="36" y="20"/>
                        <a:pt x="36" y="20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8" y="12"/>
                        <a:pt x="38" y="12"/>
                        <a:pt x="38" y="12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6" y="12"/>
                        <a:pt x="36" y="12"/>
                        <a:pt x="36" y="12"/>
                      </a:cubicBezTo>
                      <a:cubicBezTo>
                        <a:pt x="44" y="3"/>
                        <a:pt x="44" y="3"/>
                        <a:pt x="44" y="3"/>
                      </a:cubicBezTo>
                      <a:cubicBezTo>
                        <a:pt x="42" y="1"/>
                        <a:pt x="42" y="1"/>
                        <a:pt x="42" y="1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7"/>
                        <a:pt x="32" y="7"/>
                        <a:pt x="32" y="7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32" y="12"/>
                        <a:pt x="32" y="12"/>
                        <a:pt x="32" y="12"/>
                      </a:cubicBezTo>
                      <a:cubicBezTo>
                        <a:pt x="32" y="14"/>
                        <a:pt x="32" y="14"/>
                        <a:pt x="32" y="14"/>
                      </a:cubicBezTo>
                      <a:cubicBezTo>
                        <a:pt x="30" y="12"/>
                        <a:pt x="30" y="12"/>
                        <a:pt x="30" y="12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3"/>
                        <a:pt x="32" y="23"/>
                        <a:pt x="32" y="23"/>
                      </a:cubicBezTo>
                      <a:cubicBezTo>
                        <a:pt x="30" y="24"/>
                        <a:pt x="29" y="24"/>
                        <a:pt x="28" y="25"/>
                      </a:cubicBezTo>
                      <a:cubicBezTo>
                        <a:pt x="25" y="22"/>
                        <a:pt x="25" y="22"/>
                        <a:pt x="25" y="22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13"/>
                        <a:pt x="16" y="13"/>
                        <a:pt x="16" y="13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17" y="20"/>
                        <a:pt x="17" y="20"/>
                        <a:pt x="17" y="20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22" y="25"/>
                        <a:pt x="22" y="25"/>
                        <a:pt x="22" y="25"/>
                      </a:cubicBezTo>
                      <a:cubicBezTo>
                        <a:pt x="25" y="28"/>
                        <a:pt x="25" y="28"/>
                        <a:pt x="25" y="28"/>
                      </a:cubicBezTo>
                      <a:cubicBezTo>
                        <a:pt x="24" y="29"/>
                        <a:pt x="24" y="30"/>
                        <a:pt x="23" y="32"/>
                      </a:cubicBezTo>
                      <a:cubicBezTo>
                        <a:pt x="20" y="32"/>
                        <a:pt x="20" y="32"/>
                        <a:pt x="20" y="32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4" y="32"/>
                        <a:pt x="14" y="32"/>
                        <a:pt x="14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3" y="23"/>
                        <a:pt x="3" y="23"/>
                        <a:pt x="3" y="23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7" y="32"/>
                        <a:pt x="7" y="32"/>
                        <a:pt x="7" y="32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" y="42"/>
                        <a:pt x="1" y="42"/>
                        <a:pt x="1" y="42"/>
                      </a:cubicBezTo>
                      <a:cubicBezTo>
                        <a:pt x="3" y="44"/>
                        <a:pt x="3" y="44"/>
                        <a:pt x="3" y="44"/>
                      </a:cubicBezTo>
                      <a:cubicBezTo>
                        <a:pt x="12" y="36"/>
                        <a:pt x="12" y="36"/>
                        <a:pt x="12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5" y="40"/>
                        <a:pt x="15" y="40"/>
                        <a:pt x="15" y="40"/>
                      </a:cubicBez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4" y="37"/>
                        <a:pt x="24" y="38"/>
                        <a:pt x="25" y="40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16" y="42"/>
                        <a:pt x="16" y="42"/>
                        <a:pt x="16" y="42"/>
                      </a:cubicBezTo>
                      <a:cubicBezTo>
                        <a:pt x="16" y="46"/>
                        <a:pt x="16" y="46"/>
                        <a:pt x="16" y="46"/>
                      </a:cubicBezTo>
                      <a:cubicBezTo>
                        <a:pt x="19" y="46"/>
                        <a:pt x="19" y="46"/>
                        <a:pt x="19" y="46"/>
                      </a:cubicBezTo>
                      <a:cubicBezTo>
                        <a:pt x="17" y="48"/>
                        <a:pt x="17" y="48"/>
                        <a:pt x="17" y="48"/>
                      </a:cubicBezTo>
                      <a:cubicBezTo>
                        <a:pt x="5" y="48"/>
                        <a:pt x="5" y="48"/>
                        <a:pt x="5" y="48"/>
                      </a:cubicBezTo>
                      <a:cubicBezTo>
                        <a:pt x="5" y="52"/>
                        <a:pt x="5" y="52"/>
                        <a:pt x="5" y="52"/>
                      </a:cubicBezTo>
                      <a:cubicBezTo>
                        <a:pt x="13" y="52"/>
                        <a:pt x="13" y="52"/>
                        <a:pt x="13" y="52"/>
                      </a:cubicBezTo>
                      <a:cubicBezTo>
                        <a:pt x="8" y="56"/>
                        <a:pt x="8" y="56"/>
                        <a:pt x="8" y="56"/>
                      </a:cubicBezTo>
                      <a:cubicBezTo>
                        <a:pt x="11" y="59"/>
                        <a:pt x="11" y="59"/>
                        <a:pt x="11" y="59"/>
                      </a:cubicBezTo>
                      <a:cubicBezTo>
                        <a:pt x="16" y="54"/>
                        <a:pt x="16" y="54"/>
                        <a:pt x="16" y="54"/>
                      </a:cubicBezTo>
                      <a:cubicBezTo>
                        <a:pt x="16" y="63"/>
                        <a:pt x="16" y="63"/>
                        <a:pt x="16" y="63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50"/>
                        <a:pt x="20" y="50"/>
                        <a:pt x="20" y="50"/>
                      </a:cubicBezTo>
                      <a:cubicBezTo>
                        <a:pt x="21" y="49"/>
                        <a:pt x="21" y="49"/>
                        <a:pt x="21" y="49"/>
                      </a:cubicBezTo>
                      <a:cubicBezTo>
                        <a:pt x="21" y="52"/>
                        <a:pt x="21" y="52"/>
                        <a:pt x="21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9" y="43"/>
                        <a:pt x="30" y="44"/>
                        <a:pt x="32" y="44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27" y="53"/>
                        <a:pt x="27" y="53"/>
                        <a:pt x="27" y="53"/>
                      </a:cubicBezTo>
                      <a:cubicBezTo>
                        <a:pt x="30" y="55"/>
                        <a:pt x="30" y="55"/>
                        <a:pt x="30" y="55"/>
                      </a:cubicBez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2" y="55"/>
                        <a:pt x="32" y="55"/>
                        <a:pt x="32" y="55"/>
                      </a:cubicBez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26" y="67"/>
                        <a:pt x="26" y="67"/>
                        <a:pt x="26" y="67"/>
                      </a:cubicBezTo>
                      <a:cubicBezTo>
                        <a:pt x="32" y="61"/>
                        <a:pt x="32" y="61"/>
                        <a:pt x="32" y="61"/>
                      </a:cubicBezTo>
                      <a:cubicBezTo>
                        <a:pt x="32" y="68"/>
                        <a:pt x="32" y="68"/>
                        <a:pt x="32" y="68"/>
                      </a:cubicBezTo>
                      <a:cubicBezTo>
                        <a:pt x="36" y="68"/>
                        <a:pt x="36" y="68"/>
                        <a:pt x="36" y="68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4" y="64"/>
                        <a:pt x="44" y="64"/>
                        <a:pt x="44" y="64"/>
                      </a:cubicBezTo>
                      <a:cubicBezTo>
                        <a:pt x="36" y="55"/>
                        <a:pt x="36" y="55"/>
                        <a:pt x="36" y="55"/>
                      </a:cubicBezTo>
                      <a:cubicBezTo>
                        <a:pt x="36" y="53"/>
                        <a:pt x="36" y="53"/>
                        <a:pt x="36" y="53"/>
                      </a:cubicBezTo>
                      <a:cubicBezTo>
                        <a:pt x="38" y="55"/>
                        <a:pt x="38" y="55"/>
                        <a:pt x="38" y="55"/>
                      </a:cubicBezTo>
                      <a:cubicBezTo>
                        <a:pt x="40" y="53"/>
                        <a:pt x="40" y="53"/>
                        <a:pt x="40" y="53"/>
                      </a:cubicBezTo>
                      <a:cubicBezTo>
                        <a:pt x="36" y="48"/>
                        <a:pt x="36" y="48"/>
                        <a:pt x="36" y="48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37" y="44"/>
                        <a:pt x="38" y="43"/>
                        <a:pt x="40" y="42"/>
                      </a:cubicBezTo>
                      <a:cubicBezTo>
                        <a:pt x="42" y="45"/>
                        <a:pt x="42" y="45"/>
                        <a:pt x="42" y="45"/>
                      </a:cubicBezTo>
                      <a:cubicBezTo>
                        <a:pt x="42" y="52"/>
                        <a:pt x="42" y="52"/>
                        <a:pt x="42" y="52"/>
                      </a:cubicBezTo>
                      <a:cubicBezTo>
                        <a:pt x="46" y="52"/>
                        <a:pt x="46" y="52"/>
                        <a:pt x="46" y="52"/>
                      </a:cubicBezTo>
                      <a:cubicBezTo>
                        <a:pt x="46" y="49"/>
                        <a:pt x="46" y="49"/>
                        <a:pt x="46" y="49"/>
                      </a:cubicBezTo>
                      <a:cubicBezTo>
                        <a:pt x="48" y="50"/>
                        <a:pt x="48" y="50"/>
                        <a:pt x="48" y="50"/>
                      </a:cubicBezTo>
                      <a:cubicBezTo>
                        <a:pt x="48" y="63"/>
                        <a:pt x="48" y="63"/>
                        <a:pt x="48" y="63"/>
                      </a:cubicBezTo>
                      <a:cubicBezTo>
                        <a:pt x="52" y="63"/>
                        <a:pt x="52" y="63"/>
                        <a:pt x="52" y="63"/>
                      </a:cubicBezTo>
                      <a:cubicBezTo>
                        <a:pt x="52" y="54"/>
                        <a:pt x="52" y="54"/>
                        <a:pt x="52" y="54"/>
                      </a:cubicBezTo>
                      <a:cubicBezTo>
                        <a:pt x="56" y="59"/>
                        <a:pt x="56" y="59"/>
                        <a:pt x="56" y="59"/>
                      </a:cubicBezTo>
                      <a:cubicBezTo>
                        <a:pt x="59" y="56"/>
                        <a:pt x="59" y="56"/>
                        <a:pt x="59" y="56"/>
                      </a:cubicBezTo>
                      <a:cubicBezTo>
                        <a:pt x="54" y="52"/>
                        <a:pt x="54" y="52"/>
                        <a:pt x="54" y="52"/>
                      </a:cubicBezTo>
                      <a:cubicBezTo>
                        <a:pt x="63" y="52"/>
                        <a:pt x="63" y="52"/>
                        <a:pt x="63" y="52"/>
                      </a:cubicBezTo>
                      <a:cubicBezTo>
                        <a:pt x="63" y="48"/>
                        <a:pt x="63" y="48"/>
                        <a:pt x="63" y="48"/>
                      </a:cubicBezTo>
                      <a:cubicBezTo>
                        <a:pt x="50" y="48"/>
                        <a:pt x="50" y="48"/>
                        <a:pt x="50" y="48"/>
                      </a:cubicBezTo>
                      <a:cubicBezTo>
                        <a:pt x="49" y="46"/>
                        <a:pt x="49" y="46"/>
                        <a:pt x="49" y="46"/>
                      </a:cubicBezTo>
                      <a:cubicBezTo>
                        <a:pt x="52" y="46"/>
                        <a:pt x="52" y="46"/>
                        <a:pt x="52" y="46"/>
                      </a:cubicBezTo>
                      <a:cubicBezTo>
                        <a:pt x="52" y="42"/>
                        <a:pt x="52" y="42"/>
                        <a:pt x="52" y="42"/>
                      </a:cubicBezTo>
                      <a:cubicBezTo>
                        <a:pt x="45" y="42"/>
                        <a:pt x="45" y="42"/>
                        <a:pt x="45" y="42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3" y="38"/>
                        <a:pt x="44" y="37"/>
                        <a:pt x="44" y="36"/>
                      </a:cubicBezTo>
                      <a:cubicBezTo>
                        <a:pt x="48" y="36"/>
                        <a:pt x="48" y="36"/>
                        <a:pt x="48" y="36"/>
                      </a:cubicBezTo>
                      <a:cubicBezTo>
                        <a:pt x="53" y="40"/>
                        <a:pt x="53" y="40"/>
                        <a:pt x="53" y="40"/>
                      </a:cubicBezTo>
                      <a:cubicBezTo>
                        <a:pt x="55" y="38"/>
                        <a:pt x="55" y="38"/>
                        <a:pt x="55" y="38"/>
                      </a:cubicBezTo>
                      <a:cubicBezTo>
                        <a:pt x="53" y="36"/>
                        <a:pt x="53" y="36"/>
                        <a:pt x="53" y="36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64" y="44"/>
                        <a:pt x="64" y="44"/>
                        <a:pt x="64" y="44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cubicBezTo>
                        <a:pt x="61" y="36"/>
                        <a:pt x="61" y="36"/>
                        <a:pt x="61" y="36"/>
                      </a:cubicBezTo>
                      <a:cubicBezTo>
                        <a:pt x="68" y="36"/>
                        <a:pt x="68" y="36"/>
                        <a:pt x="68" y="36"/>
                      </a:cubicBezTo>
                      <a:lnTo>
                        <a:pt x="68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9" name="Freeform: Shape 100">
                  <a:extLst>
                    <a:ext uri="{FF2B5EF4-FFF2-40B4-BE49-F238E27FC236}">
                      <a16:creationId xmlns:a16="http://schemas.microsoft.com/office/drawing/2014/main" id="{E3EDC9C1-1938-4577-9B19-0B75594EB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82838" y="2159700"/>
                  <a:ext cx="344341" cy="401935"/>
                </a:xfrm>
                <a:custGeom>
                  <a:avLst/>
                  <a:gdLst>
                    <a:gd name="T0" fmla="*/ 73 w 78"/>
                    <a:gd name="T1" fmla="*/ 84 h 91"/>
                    <a:gd name="T2" fmla="*/ 78 w 78"/>
                    <a:gd name="T3" fmla="*/ 16 h 91"/>
                    <a:gd name="T4" fmla="*/ 66 w 78"/>
                    <a:gd name="T5" fmla="*/ 12 h 91"/>
                    <a:gd name="T6" fmla="*/ 77 w 78"/>
                    <a:gd name="T7" fmla="*/ 1 h 91"/>
                    <a:gd name="T8" fmla="*/ 65 w 78"/>
                    <a:gd name="T9" fmla="*/ 7 h 91"/>
                    <a:gd name="T10" fmla="*/ 71 w 78"/>
                    <a:gd name="T11" fmla="*/ 23 h 91"/>
                    <a:gd name="T12" fmla="*/ 65 w 78"/>
                    <a:gd name="T13" fmla="*/ 63 h 91"/>
                    <a:gd name="T14" fmla="*/ 70 w 78"/>
                    <a:gd name="T15" fmla="*/ 74 h 91"/>
                    <a:gd name="T16" fmla="*/ 65 w 78"/>
                    <a:gd name="T17" fmla="*/ 91 h 91"/>
                    <a:gd name="T18" fmla="*/ 65 w 78"/>
                    <a:gd name="T19" fmla="*/ 7 h 91"/>
                    <a:gd name="T20" fmla="*/ 60 w 78"/>
                    <a:gd name="T21" fmla="*/ 8 h 91"/>
                    <a:gd name="T22" fmla="*/ 50 w 78"/>
                    <a:gd name="T23" fmla="*/ 4 h 91"/>
                    <a:gd name="T24" fmla="*/ 53 w 78"/>
                    <a:gd name="T25" fmla="*/ 12 h 91"/>
                    <a:gd name="T26" fmla="*/ 50 w 78"/>
                    <a:gd name="T27" fmla="*/ 16 h 91"/>
                    <a:gd name="T28" fmla="*/ 65 w 78"/>
                    <a:gd name="T29" fmla="*/ 23 h 91"/>
                    <a:gd name="T30" fmla="*/ 50 w 78"/>
                    <a:gd name="T31" fmla="*/ 84 h 91"/>
                    <a:gd name="T32" fmla="*/ 63 w 78"/>
                    <a:gd name="T33" fmla="*/ 91 h 91"/>
                    <a:gd name="T34" fmla="*/ 65 w 78"/>
                    <a:gd name="T35" fmla="*/ 78 h 91"/>
                    <a:gd name="T36" fmla="*/ 61 w 78"/>
                    <a:gd name="T37" fmla="*/ 74 h 91"/>
                    <a:gd name="T38" fmla="*/ 65 w 78"/>
                    <a:gd name="T39" fmla="*/ 69 h 91"/>
                    <a:gd name="T40" fmla="*/ 65 w 78"/>
                    <a:gd name="T41" fmla="*/ 63 h 91"/>
                    <a:gd name="T42" fmla="*/ 50 w 78"/>
                    <a:gd name="T43" fmla="*/ 69 h 91"/>
                    <a:gd name="T44" fmla="*/ 55 w 78"/>
                    <a:gd name="T45" fmla="*/ 74 h 91"/>
                    <a:gd name="T46" fmla="*/ 50 w 78"/>
                    <a:gd name="T47" fmla="*/ 78 h 91"/>
                    <a:gd name="T48" fmla="*/ 50 w 78"/>
                    <a:gd name="T49" fmla="*/ 84 h 91"/>
                    <a:gd name="T50" fmla="*/ 46 w 78"/>
                    <a:gd name="T51" fmla="*/ 0 h 91"/>
                    <a:gd name="T52" fmla="*/ 43 w 78"/>
                    <a:gd name="T53" fmla="*/ 4 h 91"/>
                    <a:gd name="T54" fmla="*/ 50 w 78"/>
                    <a:gd name="T55" fmla="*/ 4 h 91"/>
                    <a:gd name="T56" fmla="*/ 39 w 78"/>
                    <a:gd name="T57" fmla="*/ 16 h 91"/>
                    <a:gd name="T58" fmla="*/ 50 w 78"/>
                    <a:gd name="T59" fmla="*/ 23 h 91"/>
                    <a:gd name="T60" fmla="*/ 39 w 78"/>
                    <a:gd name="T61" fmla="*/ 84 h 91"/>
                    <a:gd name="T62" fmla="*/ 50 w 78"/>
                    <a:gd name="T63" fmla="*/ 78 h 91"/>
                    <a:gd name="T64" fmla="*/ 50 w 78"/>
                    <a:gd name="T65" fmla="*/ 69 h 91"/>
                    <a:gd name="T66" fmla="*/ 39 w 78"/>
                    <a:gd name="T67" fmla="*/ 63 h 91"/>
                    <a:gd name="T68" fmla="*/ 39 w 78"/>
                    <a:gd name="T69" fmla="*/ 16 h 91"/>
                    <a:gd name="T70" fmla="*/ 0 w 78"/>
                    <a:gd name="T71" fmla="*/ 84 h 91"/>
                    <a:gd name="T72" fmla="*/ 6 w 78"/>
                    <a:gd name="T73" fmla="*/ 91 h 91"/>
                    <a:gd name="T74" fmla="*/ 16 w 78"/>
                    <a:gd name="T75" fmla="*/ 84 h 91"/>
                    <a:gd name="T76" fmla="*/ 39 w 78"/>
                    <a:gd name="T77" fmla="*/ 63 h 91"/>
                    <a:gd name="T78" fmla="*/ 7 w 78"/>
                    <a:gd name="T79" fmla="*/ 23 h 91"/>
                    <a:gd name="T80" fmla="*/ 39 w 78"/>
                    <a:gd name="T81" fmla="*/ 2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8" h="91">
                      <a:moveTo>
                        <a:pt x="73" y="91"/>
                      </a:moveTo>
                      <a:cubicBezTo>
                        <a:pt x="73" y="84"/>
                        <a:pt x="73" y="84"/>
                        <a:pt x="73" y="84"/>
                      </a:cubicBezTo>
                      <a:cubicBezTo>
                        <a:pt x="78" y="84"/>
                        <a:pt x="78" y="84"/>
                        <a:pt x="78" y="84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67" y="15"/>
                        <a:pt x="67" y="13"/>
                        <a:pt x="66" y="12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8" y="3"/>
                        <a:pt x="78" y="2"/>
                        <a:pt x="77" y="1"/>
                      </a:cubicBezTo>
                      <a:cubicBezTo>
                        <a:pt x="76" y="0"/>
                        <a:pt x="75" y="0"/>
                        <a:pt x="74" y="0"/>
                      </a:cubicBezTo>
                      <a:cubicBezTo>
                        <a:pt x="65" y="7"/>
                        <a:pt x="65" y="7"/>
                        <a:pt x="65" y="7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63"/>
                        <a:pt x="71" y="63"/>
                        <a:pt x="71" y="63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8" y="69"/>
                        <a:pt x="70" y="71"/>
                        <a:pt x="70" y="74"/>
                      </a:cubicBezTo>
                      <a:cubicBezTo>
                        <a:pt x="70" y="76"/>
                        <a:pt x="68" y="78"/>
                        <a:pt x="65" y="78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lnTo>
                        <a:pt x="73" y="91"/>
                      </a:lnTo>
                      <a:close/>
                      <a:moveTo>
                        <a:pt x="65" y="7"/>
                      </a:moveTo>
                      <a:cubicBezTo>
                        <a:pt x="63" y="9"/>
                        <a:pt x="63" y="9"/>
                        <a:pt x="63" y="9"/>
                      </a:cubicBezTo>
                      <a:cubicBezTo>
                        <a:pt x="62" y="9"/>
                        <a:pt x="61" y="8"/>
                        <a:pt x="60" y="8"/>
                      </a:cubicBezTo>
                      <a:cubicBezTo>
                        <a:pt x="59" y="8"/>
                        <a:pt x="58" y="9"/>
                        <a:pt x="57" y="9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52" y="13"/>
                        <a:pt x="52" y="15"/>
                        <a:pt x="52" y="16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65" y="7"/>
                        <a:pt x="65" y="7"/>
                        <a:pt x="65" y="7"/>
                      </a:cubicBezTo>
                      <a:close/>
                      <a:moveTo>
                        <a:pt x="50" y="84"/>
                      </a:moveTo>
                      <a:cubicBezTo>
                        <a:pt x="63" y="84"/>
                        <a:pt x="63" y="84"/>
                        <a:pt x="63" y="84"/>
                      </a:cubicBezTo>
                      <a:cubicBezTo>
                        <a:pt x="63" y="91"/>
                        <a:pt x="63" y="91"/>
                        <a:pt x="63" y="91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3" y="78"/>
                        <a:pt x="61" y="76"/>
                        <a:pt x="61" y="74"/>
                      </a:cubicBezTo>
                      <a:cubicBezTo>
                        <a:pt x="61" y="74"/>
                        <a:pt x="61" y="74"/>
                        <a:pt x="61" y="74"/>
                      </a:cubicBezTo>
                      <a:cubicBezTo>
                        <a:pt x="61" y="71"/>
                        <a:pt x="63" y="69"/>
                        <a:pt x="65" y="69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3" y="69"/>
                        <a:pt x="55" y="71"/>
                        <a:pt x="55" y="74"/>
                      </a:cubicBezTo>
                      <a:cubicBezTo>
                        <a:pt x="55" y="76"/>
                        <a:pt x="53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lnTo>
                        <a:pt x="50" y="84"/>
                      </a:lnTo>
                      <a:close/>
                      <a:moveTo>
                        <a:pt x="50" y="4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5" y="0"/>
                        <a:pt x="43" y="0"/>
                        <a:pt x="42" y="1"/>
                      </a:cubicBezTo>
                      <a:cubicBezTo>
                        <a:pt x="42" y="2"/>
                        <a:pt x="42" y="3"/>
                        <a:pt x="43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0" y="4"/>
                        <a:pt x="50" y="4"/>
                        <a:pt x="50" y="4"/>
                      </a:cubicBezTo>
                      <a:close/>
                      <a:moveTo>
                        <a:pt x="50" y="16"/>
                      </a:move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lose/>
                      <a:moveTo>
                        <a:pt x="39" y="84"/>
                      </a:move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48" y="78"/>
                        <a:pt x="46" y="76"/>
                        <a:pt x="46" y="74"/>
                      </a:cubicBezTo>
                      <a:cubicBezTo>
                        <a:pt x="46" y="71"/>
                        <a:pt x="48" y="69"/>
                        <a:pt x="50" y="69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lnTo>
                        <a:pt x="39" y="84"/>
                      </a:lnTo>
                      <a:close/>
                      <a:moveTo>
                        <a:pt x="39" y="16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84"/>
                        <a:pt x="0" y="84"/>
                        <a:pt x="0" y="84"/>
                      </a:cubicBezTo>
                      <a:cubicBezTo>
                        <a:pt x="6" y="84"/>
                        <a:pt x="6" y="84"/>
                        <a:pt x="6" y="84"/>
                      </a:cubicBezTo>
                      <a:cubicBezTo>
                        <a:pt x="6" y="91"/>
                        <a:pt x="6" y="91"/>
                        <a:pt x="6" y="91"/>
                      </a:cubicBezTo>
                      <a:cubicBezTo>
                        <a:pt x="16" y="91"/>
                        <a:pt x="16" y="91"/>
                        <a:pt x="16" y="91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39" y="84"/>
                        <a:pt x="39" y="84"/>
                        <a:pt x="39" y="84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cubicBezTo>
                        <a:pt x="7" y="63"/>
                        <a:pt x="7" y="63"/>
                        <a:pt x="7" y="6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lnTo>
                        <a:pt x="39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0" name="Freeform: Shape 101">
                  <a:extLst>
                    <a:ext uri="{FF2B5EF4-FFF2-40B4-BE49-F238E27FC236}">
                      <a16:creationId xmlns:a16="http://schemas.microsoft.com/office/drawing/2014/main" id="{9A4B1AF0-031A-4BE4-857B-9C908E6408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10800" y="1687916"/>
                  <a:ext cx="208320" cy="122541"/>
                </a:xfrm>
                <a:custGeom>
                  <a:avLst/>
                  <a:gdLst>
                    <a:gd name="T0" fmla="*/ 170 w 170"/>
                    <a:gd name="T1" fmla="*/ 0 h 100"/>
                    <a:gd name="T2" fmla="*/ 11 w 170"/>
                    <a:gd name="T3" fmla="*/ 0 h 100"/>
                    <a:gd name="T4" fmla="*/ 11 w 170"/>
                    <a:gd name="T5" fmla="*/ 28 h 100"/>
                    <a:gd name="T6" fmla="*/ 0 w 170"/>
                    <a:gd name="T7" fmla="*/ 28 h 100"/>
                    <a:gd name="T8" fmla="*/ 0 w 170"/>
                    <a:gd name="T9" fmla="*/ 72 h 100"/>
                    <a:gd name="T10" fmla="*/ 11 w 170"/>
                    <a:gd name="T11" fmla="*/ 72 h 100"/>
                    <a:gd name="T12" fmla="*/ 11 w 170"/>
                    <a:gd name="T13" fmla="*/ 100 h 100"/>
                    <a:gd name="T14" fmla="*/ 170 w 170"/>
                    <a:gd name="T15" fmla="*/ 100 h 100"/>
                    <a:gd name="T16" fmla="*/ 170 w 170"/>
                    <a:gd name="T17" fmla="*/ 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100">
                      <a:moveTo>
                        <a:pt x="170" y="0"/>
                      </a:moveTo>
                      <a:lnTo>
                        <a:pt x="11" y="0"/>
                      </a:lnTo>
                      <a:lnTo>
                        <a:pt x="11" y="28"/>
                      </a:lnTo>
                      <a:lnTo>
                        <a:pt x="0" y="28"/>
                      </a:lnTo>
                      <a:lnTo>
                        <a:pt x="0" y="72"/>
                      </a:lnTo>
                      <a:lnTo>
                        <a:pt x="11" y="72"/>
                      </a:lnTo>
                      <a:lnTo>
                        <a:pt x="11" y="100"/>
                      </a:lnTo>
                      <a:lnTo>
                        <a:pt x="170" y="100"/>
                      </a:lnTo>
                      <a:lnTo>
                        <a:pt x="17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1" name="Oval 102">
                  <a:extLst>
                    <a:ext uri="{FF2B5EF4-FFF2-40B4-BE49-F238E27FC236}">
                      <a16:creationId xmlns:a16="http://schemas.microsoft.com/office/drawing/2014/main" id="{2371883E-D76C-4725-8125-A8CC7D7CA9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3357" y="1709973"/>
                  <a:ext cx="66172" cy="6617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2" name="Freeform: Shape 103">
                  <a:extLst>
                    <a:ext uri="{FF2B5EF4-FFF2-40B4-BE49-F238E27FC236}">
                      <a16:creationId xmlns:a16="http://schemas.microsoft.com/office/drawing/2014/main" id="{99E7D811-7264-4848-8CB3-5610C1ED9F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25763" y="1660957"/>
                  <a:ext cx="176459" cy="330861"/>
                </a:xfrm>
                <a:custGeom>
                  <a:avLst/>
                  <a:gdLst>
                    <a:gd name="T0" fmla="*/ 20 w 40"/>
                    <a:gd name="T1" fmla="*/ 75 h 75"/>
                    <a:gd name="T2" fmla="*/ 40 w 40"/>
                    <a:gd name="T3" fmla="*/ 75 h 75"/>
                    <a:gd name="T4" fmla="*/ 40 w 40"/>
                    <a:gd name="T5" fmla="*/ 26 h 75"/>
                    <a:gd name="T6" fmla="*/ 40 w 40"/>
                    <a:gd name="T7" fmla="*/ 14 h 75"/>
                    <a:gd name="T8" fmla="*/ 40 w 40"/>
                    <a:gd name="T9" fmla="*/ 0 h 75"/>
                    <a:gd name="T10" fmla="*/ 20 w 40"/>
                    <a:gd name="T11" fmla="*/ 0 h 75"/>
                    <a:gd name="T12" fmla="*/ 20 w 40"/>
                    <a:gd name="T13" fmla="*/ 4 h 75"/>
                    <a:gd name="T14" fmla="*/ 35 w 40"/>
                    <a:gd name="T15" fmla="*/ 19 h 75"/>
                    <a:gd name="T16" fmla="*/ 20 w 40"/>
                    <a:gd name="T17" fmla="*/ 33 h 75"/>
                    <a:gd name="T18" fmla="*/ 20 w 40"/>
                    <a:gd name="T19" fmla="*/ 75 h 75"/>
                    <a:gd name="T20" fmla="*/ 0 w 40"/>
                    <a:gd name="T21" fmla="*/ 75 h 75"/>
                    <a:gd name="T22" fmla="*/ 20 w 40"/>
                    <a:gd name="T23" fmla="*/ 75 h 75"/>
                    <a:gd name="T24" fmla="*/ 20 w 40"/>
                    <a:gd name="T25" fmla="*/ 33 h 75"/>
                    <a:gd name="T26" fmla="*/ 20 w 40"/>
                    <a:gd name="T27" fmla="*/ 33 h 75"/>
                    <a:gd name="T28" fmla="*/ 5 w 40"/>
                    <a:gd name="T29" fmla="*/ 19 h 75"/>
                    <a:gd name="T30" fmla="*/ 20 w 40"/>
                    <a:gd name="T31" fmla="*/ 4 h 75"/>
                    <a:gd name="T32" fmla="*/ 20 w 40"/>
                    <a:gd name="T33" fmla="*/ 4 h 75"/>
                    <a:gd name="T34" fmla="*/ 20 w 40"/>
                    <a:gd name="T35" fmla="*/ 4 h 75"/>
                    <a:gd name="T36" fmla="*/ 20 w 40"/>
                    <a:gd name="T37" fmla="*/ 0 h 75"/>
                    <a:gd name="T38" fmla="*/ 0 w 40"/>
                    <a:gd name="T39" fmla="*/ 0 h 75"/>
                    <a:gd name="T40" fmla="*/ 0 w 40"/>
                    <a:gd name="T4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0" h="75">
                      <a:moveTo>
                        <a:pt x="20" y="75"/>
                      </a:moveTo>
                      <a:cubicBezTo>
                        <a:pt x="40" y="75"/>
                        <a:pt x="40" y="75"/>
                        <a:pt x="40" y="75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40" y="14"/>
                        <a:pt x="40" y="14"/>
                        <a:pt x="40" y="14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8" y="4"/>
                        <a:pt x="35" y="10"/>
                        <a:pt x="35" y="19"/>
                      </a:cubicBezTo>
                      <a:cubicBezTo>
                        <a:pt x="35" y="27"/>
                        <a:pt x="28" y="33"/>
                        <a:pt x="20" y="33"/>
                      </a:cubicBezTo>
                      <a:lnTo>
                        <a:pt x="20" y="75"/>
                      </a:lnTo>
                      <a:close/>
                      <a:moveTo>
                        <a:pt x="0" y="75"/>
                      </a:moveTo>
                      <a:cubicBezTo>
                        <a:pt x="20" y="75"/>
                        <a:pt x="20" y="75"/>
                        <a:pt x="20" y="75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12" y="33"/>
                        <a:pt x="5" y="27"/>
                        <a:pt x="5" y="19"/>
                      </a:cubicBezTo>
                      <a:cubicBezTo>
                        <a:pt x="5" y="10"/>
                        <a:pt x="12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3" name="Freeform: Shape 104">
                  <a:extLst>
                    <a:ext uri="{FF2B5EF4-FFF2-40B4-BE49-F238E27FC236}">
                      <a16:creationId xmlns:a16="http://schemas.microsoft.com/office/drawing/2014/main" id="{C88BCD78-6C33-4A74-91EC-2D6ACB1C83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60848" y="4169377"/>
                  <a:ext cx="202193" cy="203419"/>
                </a:xfrm>
                <a:custGeom>
                  <a:avLst/>
                  <a:gdLst>
                    <a:gd name="T0" fmla="*/ 41 w 46"/>
                    <a:gd name="T1" fmla="*/ 32 h 46"/>
                    <a:gd name="T2" fmla="*/ 43 w 46"/>
                    <a:gd name="T3" fmla="*/ 34 h 46"/>
                    <a:gd name="T4" fmla="*/ 38 w 46"/>
                    <a:gd name="T5" fmla="*/ 41 h 46"/>
                    <a:gd name="T6" fmla="*/ 35 w 46"/>
                    <a:gd name="T7" fmla="*/ 38 h 46"/>
                    <a:gd name="T8" fmla="*/ 29 w 46"/>
                    <a:gd name="T9" fmla="*/ 42 h 46"/>
                    <a:gd name="T10" fmla="*/ 29 w 46"/>
                    <a:gd name="T11" fmla="*/ 45 h 46"/>
                    <a:gd name="T12" fmla="*/ 23 w 46"/>
                    <a:gd name="T13" fmla="*/ 45 h 46"/>
                    <a:gd name="T14" fmla="*/ 23 w 46"/>
                    <a:gd name="T15" fmla="*/ 36 h 46"/>
                    <a:gd name="T16" fmla="*/ 33 w 46"/>
                    <a:gd name="T17" fmla="*/ 31 h 46"/>
                    <a:gd name="T18" fmla="*/ 32 w 46"/>
                    <a:gd name="T19" fmla="*/ 13 h 46"/>
                    <a:gd name="T20" fmla="*/ 32 w 46"/>
                    <a:gd name="T21" fmla="*/ 13 h 46"/>
                    <a:gd name="T22" fmla="*/ 27 w 46"/>
                    <a:gd name="T23" fmla="*/ 10 h 46"/>
                    <a:gd name="T24" fmla="*/ 23 w 46"/>
                    <a:gd name="T25" fmla="*/ 10 h 46"/>
                    <a:gd name="T26" fmla="*/ 23 w 46"/>
                    <a:gd name="T27" fmla="*/ 0 h 46"/>
                    <a:gd name="T28" fmla="*/ 26 w 46"/>
                    <a:gd name="T29" fmla="*/ 0 h 46"/>
                    <a:gd name="T30" fmla="*/ 26 w 46"/>
                    <a:gd name="T31" fmla="*/ 3 h 46"/>
                    <a:gd name="T32" fmla="*/ 32 w 46"/>
                    <a:gd name="T33" fmla="*/ 5 h 46"/>
                    <a:gd name="T34" fmla="*/ 35 w 46"/>
                    <a:gd name="T35" fmla="*/ 3 h 46"/>
                    <a:gd name="T36" fmla="*/ 41 w 46"/>
                    <a:gd name="T37" fmla="*/ 8 h 46"/>
                    <a:gd name="T38" fmla="*/ 39 w 46"/>
                    <a:gd name="T39" fmla="*/ 11 h 46"/>
                    <a:gd name="T40" fmla="*/ 42 w 46"/>
                    <a:gd name="T41" fmla="*/ 17 h 46"/>
                    <a:gd name="T42" fmla="*/ 45 w 46"/>
                    <a:gd name="T43" fmla="*/ 17 h 46"/>
                    <a:gd name="T44" fmla="*/ 46 w 46"/>
                    <a:gd name="T45" fmla="*/ 25 h 46"/>
                    <a:gd name="T46" fmla="*/ 43 w 46"/>
                    <a:gd name="T47" fmla="*/ 25 h 46"/>
                    <a:gd name="T48" fmla="*/ 41 w 46"/>
                    <a:gd name="T49" fmla="*/ 32 h 46"/>
                    <a:gd name="T50" fmla="*/ 23 w 46"/>
                    <a:gd name="T51" fmla="*/ 45 h 46"/>
                    <a:gd name="T52" fmla="*/ 21 w 46"/>
                    <a:gd name="T53" fmla="*/ 46 h 46"/>
                    <a:gd name="T54" fmla="*/ 21 w 46"/>
                    <a:gd name="T55" fmla="*/ 42 h 46"/>
                    <a:gd name="T56" fmla="*/ 14 w 46"/>
                    <a:gd name="T57" fmla="*/ 40 h 46"/>
                    <a:gd name="T58" fmla="*/ 12 w 46"/>
                    <a:gd name="T59" fmla="*/ 43 h 46"/>
                    <a:gd name="T60" fmla="*/ 6 w 46"/>
                    <a:gd name="T61" fmla="*/ 37 h 46"/>
                    <a:gd name="T62" fmla="*/ 8 w 46"/>
                    <a:gd name="T63" fmla="*/ 35 h 46"/>
                    <a:gd name="T64" fmla="*/ 5 w 46"/>
                    <a:gd name="T65" fmla="*/ 29 h 46"/>
                    <a:gd name="T66" fmla="*/ 1 w 46"/>
                    <a:gd name="T67" fmla="*/ 29 h 46"/>
                    <a:gd name="T68" fmla="*/ 0 w 46"/>
                    <a:gd name="T69" fmla="*/ 21 h 46"/>
                    <a:gd name="T70" fmla="*/ 4 w 46"/>
                    <a:gd name="T71" fmla="*/ 20 h 46"/>
                    <a:gd name="T72" fmla="*/ 6 w 46"/>
                    <a:gd name="T73" fmla="*/ 14 h 46"/>
                    <a:gd name="T74" fmla="*/ 3 w 46"/>
                    <a:gd name="T75" fmla="*/ 12 h 46"/>
                    <a:gd name="T76" fmla="*/ 9 w 46"/>
                    <a:gd name="T77" fmla="*/ 5 h 46"/>
                    <a:gd name="T78" fmla="*/ 11 w 46"/>
                    <a:gd name="T79" fmla="*/ 7 h 46"/>
                    <a:gd name="T80" fmla="*/ 17 w 46"/>
                    <a:gd name="T81" fmla="*/ 4 h 46"/>
                    <a:gd name="T82" fmla="*/ 17 w 46"/>
                    <a:gd name="T83" fmla="*/ 1 h 46"/>
                    <a:gd name="T84" fmla="*/ 23 w 46"/>
                    <a:gd name="T85" fmla="*/ 0 h 46"/>
                    <a:gd name="T86" fmla="*/ 23 w 46"/>
                    <a:gd name="T87" fmla="*/ 10 h 46"/>
                    <a:gd name="T88" fmla="*/ 13 w 46"/>
                    <a:gd name="T89" fmla="*/ 14 h 46"/>
                    <a:gd name="T90" fmla="*/ 15 w 46"/>
                    <a:gd name="T91" fmla="*/ 33 h 46"/>
                    <a:gd name="T92" fmla="*/ 19 w 46"/>
                    <a:gd name="T93" fmla="*/ 35 h 46"/>
                    <a:gd name="T94" fmla="*/ 23 w 46"/>
                    <a:gd name="T95" fmla="*/ 36 h 46"/>
                    <a:gd name="T96" fmla="*/ 23 w 46"/>
                    <a:gd name="T97" fmla="*/ 45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6" h="46">
                      <a:moveTo>
                        <a:pt x="41" y="32"/>
                      </a:moveTo>
                      <a:cubicBezTo>
                        <a:pt x="43" y="34"/>
                        <a:pt x="43" y="34"/>
                        <a:pt x="43" y="34"/>
                      </a:cubicBezTo>
                      <a:cubicBezTo>
                        <a:pt x="38" y="41"/>
                        <a:pt x="38" y="41"/>
                        <a:pt x="38" y="41"/>
                      </a:cubicBezTo>
                      <a:cubicBezTo>
                        <a:pt x="35" y="38"/>
                        <a:pt x="35" y="38"/>
                        <a:pt x="35" y="38"/>
                      </a:cubicBezTo>
                      <a:cubicBezTo>
                        <a:pt x="33" y="40"/>
                        <a:pt x="31" y="41"/>
                        <a:pt x="29" y="42"/>
                      </a:cubicBezTo>
                      <a:cubicBezTo>
                        <a:pt x="29" y="45"/>
                        <a:pt x="29" y="45"/>
                        <a:pt x="29" y="45"/>
                      </a:cubicBezTo>
                      <a:cubicBezTo>
                        <a:pt x="23" y="45"/>
                        <a:pt x="23" y="45"/>
                        <a:pt x="23" y="45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7" y="36"/>
                        <a:pt x="31" y="34"/>
                        <a:pt x="33" y="31"/>
                      </a:cubicBezTo>
                      <a:cubicBezTo>
                        <a:pt x="38" y="26"/>
                        <a:pt x="37" y="17"/>
                        <a:pt x="32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0" y="12"/>
                        <a:pt x="29" y="11"/>
                        <a:pt x="27" y="10"/>
                      </a:cubicBezTo>
                      <a:cubicBezTo>
                        <a:pt x="26" y="10"/>
                        <a:pt x="25" y="10"/>
                        <a:pt x="23" y="1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8" y="4"/>
                        <a:pt x="30" y="4"/>
                        <a:pt x="32" y="5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41" y="8"/>
                        <a:pt x="41" y="8"/>
                        <a:pt x="41" y="8"/>
                      </a:cubicBezTo>
                      <a:cubicBezTo>
                        <a:pt x="39" y="11"/>
                        <a:pt x="39" y="11"/>
                        <a:pt x="39" y="11"/>
                      </a:cubicBezTo>
                      <a:cubicBezTo>
                        <a:pt x="40" y="13"/>
                        <a:pt x="41" y="15"/>
                        <a:pt x="42" y="17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6" y="25"/>
                        <a:pt x="46" y="25"/>
                        <a:pt x="46" y="25"/>
                      </a:cubicBezTo>
                      <a:cubicBezTo>
                        <a:pt x="43" y="25"/>
                        <a:pt x="43" y="25"/>
                        <a:pt x="43" y="25"/>
                      </a:cubicBezTo>
                      <a:cubicBezTo>
                        <a:pt x="42" y="28"/>
                        <a:pt x="42" y="30"/>
                        <a:pt x="41" y="32"/>
                      </a:cubicBezTo>
                      <a:close/>
                      <a:moveTo>
                        <a:pt x="23" y="45"/>
                      </a:moveTo>
                      <a:cubicBezTo>
                        <a:pt x="21" y="46"/>
                        <a:pt x="21" y="46"/>
                        <a:pt x="21" y="46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18" y="42"/>
                        <a:pt x="16" y="41"/>
                        <a:pt x="14" y="40"/>
                      </a:cubicBezTo>
                      <a:cubicBezTo>
                        <a:pt x="12" y="43"/>
                        <a:pt x="12" y="43"/>
                        <a:pt x="12" y="43"/>
                      </a:cubicBezTo>
                      <a:cubicBezTo>
                        <a:pt x="6" y="37"/>
                        <a:pt x="6" y="37"/>
                        <a:pt x="6" y="37"/>
                      </a:cubicBez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6" y="33"/>
                        <a:pt x="5" y="31"/>
                        <a:pt x="5" y="29"/>
                      </a:cubicBezTo>
                      <a:cubicBezTo>
                        <a:pt x="1" y="29"/>
                        <a:pt x="1" y="29"/>
                        <a:pt x="1" y="29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8"/>
                        <a:pt x="5" y="16"/>
                        <a:pt x="6" y="14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3" y="6"/>
                        <a:pt x="15" y="5"/>
                        <a:pt x="17" y="4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19" y="10"/>
                        <a:pt x="16" y="11"/>
                        <a:pt x="13" y="14"/>
                      </a:cubicBezTo>
                      <a:cubicBezTo>
                        <a:pt x="9" y="20"/>
                        <a:pt x="9" y="28"/>
                        <a:pt x="15" y="33"/>
                      </a:cubicBezTo>
                      <a:cubicBezTo>
                        <a:pt x="16" y="34"/>
                        <a:pt x="18" y="35"/>
                        <a:pt x="19" y="35"/>
                      </a:cubicBezTo>
                      <a:cubicBezTo>
                        <a:pt x="21" y="36"/>
                        <a:pt x="22" y="36"/>
                        <a:pt x="23" y="36"/>
                      </a:cubicBezTo>
                      <a:lnTo>
                        <a:pt x="23" y="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4" name="Freeform: Shape 105">
                  <a:extLst>
                    <a:ext uri="{FF2B5EF4-FFF2-40B4-BE49-F238E27FC236}">
                      <a16:creationId xmlns:a16="http://schemas.microsoft.com/office/drawing/2014/main" id="{86A6992D-540D-4C84-82E0-12748BA705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66685" y="3104493"/>
                  <a:ext cx="208320" cy="398259"/>
                </a:xfrm>
                <a:custGeom>
                  <a:avLst/>
                  <a:gdLst>
                    <a:gd name="T0" fmla="*/ 24 w 47"/>
                    <a:gd name="T1" fmla="*/ 90 h 90"/>
                    <a:gd name="T2" fmla="*/ 47 w 47"/>
                    <a:gd name="T3" fmla="*/ 90 h 90"/>
                    <a:gd name="T4" fmla="*/ 47 w 47"/>
                    <a:gd name="T5" fmla="*/ 0 h 90"/>
                    <a:gd name="T6" fmla="*/ 24 w 47"/>
                    <a:gd name="T7" fmla="*/ 0 h 90"/>
                    <a:gd name="T8" fmla="*/ 24 w 47"/>
                    <a:gd name="T9" fmla="*/ 5 h 90"/>
                    <a:gd name="T10" fmla="*/ 42 w 47"/>
                    <a:gd name="T11" fmla="*/ 5 h 90"/>
                    <a:gd name="T12" fmla="*/ 42 w 47"/>
                    <a:gd name="T13" fmla="*/ 23 h 90"/>
                    <a:gd name="T14" fmla="*/ 24 w 47"/>
                    <a:gd name="T15" fmla="*/ 23 h 90"/>
                    <a:gd name="T16" fmla="*/ 24 w 47"/>
                    <a:gd name="T17" fmla="*/ 27 h 90"/>
                    <a:gd name="T18" fmla="*/ 42 w 47"/>
                    <a:gd name="T19" fmla="*/ 27 h 90"/>
                    <a:gd name="T20" fmla="*/ 42 w 47"/>
                    <a:gd name="T21" fmla="*/ 44 h 90"/>
                    <a:gd name="T22" fmla="*/ 24 w 47"/>
                    <a:gd name="T23" fmla="*/ 44 h 90"/>
                    <a:gd name="T24" fmla="*/ 24 w 47"/>
                    <a:gd name="T25" fmla="*/ 51 h 90"/>
                    <a:gd name="T26" fmla="*/ 24 w 47"/>
                    <a:gd name="T27" fmla="*/ 51 h 90"/>
                    <a:gd name="T28" fmla="*/ 29 w 47"/>
                    <a:gd name="T29" fmla="*/ 57 h 90"/>
                    <a:gd name="T30" fmla="*/ 24 w 47"/>
                    <a:gd name="T31" fmla="*/ 62 h 90"/>
                    <a:gd name="T32" fmla="*/ 24 w 47"/>
                    <a:gd name="T33" fmla="*/ 62 h 90"/>
                    <a:gd name="T34" fmla="*/ 24 w 47"/>
                    <a:gd name="T35" fmla="*/ 62 h 90"/>
                    <a:gd name="T36" fmla="*/ 24 w 47"/>
                    <a:gd name="T37" fmla="*/ 71 h 90"/>
                    <a:gd name="T38" fmla="*/ 24 w 47"/>
                    <a:gd name="T39" fmla="*/ 71 h 90"/>
                    <a:gd name="T40" fmla="*/ 29 w 47"/>
                    <a:gd name="T41" fmla="*/ 77 h 90"/>
                    <a:gd name="T42" fmla="*/ 24 w 47"/>
                    <a:gd name="T43" fmla="*/ 82 h 90"/>
                    <a:gd name="T44" fmla="*/ 24 w 47"/>
                    <a:gd name="T45" fmla="*/ 82 h 90"/>
                    <a:gd name="T46" fmla="*/ 24 w 47"/>
                    <a:gd name="T47" fmla="*/ 82 h 90"/>
                    <a:gd name="T48" fmla="*/ 24 w 47"/>
                    <a:gd name="T49" fmla="*/ 90 h 90"/>
                    <a:gd name="T50" fmla="*/ 0 w 47"/>
                    <a:gd name="T51" fmla="*/ 90 h 90"/>
                    <a:gd name="T52" fmla="*/ 24 w 47"/>
                    <a:gd name="T53" fmla="*/ 90 h 90"/>
                    <a:gd name="T54" fmla="*/ 24 w 47"/>
                    <a:gd name="T55" fmla="*/ 82 h 90"/>
                    <a:gd name="T56" fmla="*/ 18 w 47"/>
                    <a:gd name="T57" fmla="*/ 77 h 90"/>
                    <a:gd name="T58" fmla="*/ 24 w 47"/>
                    <a:gd name="T59" fmla="*/ 71 h 90"/>
                    <a:gd name="T60" fmla="*/ 24 w 47"/>
                    <a:gd name="T61" fmla="*/ 62 h 90"/>
                    <a:gd name="T62" fmla="*/ 18 w 47"/>
                    <a:gd name="T63" fmla="*/ 57 h 90"/>
                    <a:gd name="T64" fmla="*/ 24 w 47"/>
                    <a:gd name="T65" fmla="*/ 51 h 90"/>
                    <a:gd name="T66" fmla="*/ 24 w 47"/>
                    <a:gd name="T67" fmla="*/ 44 h 90"/>
                    <a:gd name="T68" fmla="*/ 5 w 47"/>
                    <a:gd name="T69" fmla="*/ 44 h 90"/>
                    <a:gd name="T70" fmla="*/ 5 w 47"/>
                    <a:gd name="T71" fmla="*/ 27 h 90"/>
                    <a:gd name="T72" fmla="*/ 5 w 47"/>
                    <a:gd name="T73" fmla="*/ 27 h 90"/>
                    <a:gd name="T74" fmla="*/ 24 w 47"/>
                    <a:gd name="T75" fmla="*/ 27 h 90"/>
                    <a:gd name="T76" fmla="*/ 24 w 47"/>
                    <a:gd name="T77" fmla="*/ 23 h 90"/>
                    <a:gd name="T78" fmla="*/ 5 w 47"/>
                    <a:gd name="T79" fmla="*/ 23 h 90"/>
                    <a:gd name="T80" fmla="*/ 5 w 47"/>
                    <a:gd name="T81" fmla="*/ 5 h 90"/>
                    <a:gd name="T82" fmla="*/ 5 w 47"/>
                    <a:gd name="T83" fmla="*/ 5 h 90"/>
                    <a:gd name="T84" fmla="*/ 24 w 47"/>
                    <a:gd name="T85" fmla="*/ 5 h 90"/>
                    <a:gd name="T86" fmla="*/ 24 w 47"/>
                    <a:gd name="T87" fmla="*/ 0 h 90"/>
                    <a:gd name="T88" fmla="*/ 0 w 47"/>
                    <a:gd name="T89" fmla="*/ 0 h 90"/>
                    <a:gd name="T90" fmla="*/ 0 w 47"/>
                    <a:gd name="T91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7" h="90">
                      <a:moveTo>
                        <a:pt x="24" y="90"/>
                      </a:moveTo>
                      <a:cubicBezTo>
                        <a:pt x="47" y="90"/>
                        <a:pt x="47" y="90"/>
                        <a:pt x="47" y="9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42" y="5"/>
                        <a:pt x="42" y="5"/>
                        <a:pt x="42" y="5"/>
                      </a:cubicBezTo>
                      <a:cubicBezTo>
                        <a:pt x="42" y="23"/>
                        <a:pt x="42" y="23"/>
                        <a:pt x="42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42" y="27"/>
                        <a:pt x="42" y="27"/>
                        <a:pt x="42" y="27"/>
                      </a:cubicBezTo>
                      <a:cubicBezTo>
                        <a:pt x="42" y="44"/>
                        <a:pt x="42" y="44"/>
                        <a:pt x="42" y="44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7" y="51"/>
                        <a:pt x="29" y="54"/>
                        <a:pt x="29" y="57"/>
                      </a:cubicBezTo>
                      <a:cubicBezTo>
                        <a:pt x="29" y="60"/>
                        <a:pt x="27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7" y="71"/>
                        <a:pt x="29" y="74"/>
                        <a:pt x="29" y="77"/>
                      </a:cubicBezTo>
                      <a:cubicBezTo>
                        <a:pt x="29" y="80"/>
                        <a:pt x="27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lnTo>
                        <a:pt x="24" y="90"/>
                      </a:lnTo>
                      <a:close/>
                      <a:moveTo>
                        <a:pt x="0" y="90"/>
                      </a:moveTo>
                      <a:cubicBezTo>
                        <a:pt x="24" y="90"/>
                        <a:pt x="24" y="90"/>
                        <a:pt x="24" y="90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1" y="82"/>
                        <a:pt x="18" y="80"/>
                        <a:pt x="18" y="77"/>
                      </a:cubicBezTo>
                      <a:cubicBezTo>
                        <a:pt x="18" y="74"/>
                        <a:pt x="21" y="71"/>
                        <a:pt x="24" y="71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1" y="62"/>
                        <a:pt x="18" y="60"/>
                        <a:pt x="18" y="57"/>
                      </a:cubicBezTo>
                      <a:cubicBezTo>
                        <a:pt x="18" y="54"/>
                        <a:pt x="21" y="51"/>
                        <a:pt x="24" y="51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5" y="44"/>
                        <a:pt x="5" y="44"/>
                        <a:pt x="5" y="44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5" name="Freeform: Shape 106">
                  <a:extLst>
                    <a:ext uri="{FF2B5EF4-FFF2-40B4-BE49-F238E27FC236}">
                      <a16:creationId xmlns:a16="http://schemas.microsoft.com/office/drawing/2014/main" id="{357C2CE2-C907-462E-9EED-1AD846732E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92161" y="3104493"/>
                  <a:ext cx="83328" cy="398259"/>
                </a:xfrm>
                <a:custGeom>
                  <a:avLst/>
                  <a:gdLst>
                    <a:gd name="T0" fmla="*/ 68 w 68"/>
                    <a:gd name="T1" fmla="*/ 307 h 325"/>
                    <a:gd name="T2" fmla="*/ 68 w 68"/>
                    <a:gd name="T3" fmla="*/ 55 h 325"/>
                    <a:gd name="T4" fmla="*/ 0 w 68"/>
                    <a:gd name="T5" fmla="*/ 0 h 325"/>
                    <a:gd name="T6" fmla="*/ 0 w 68"/>
                    <a:gd name="T7" fmla="*/ 325 h 325"/>
                    <a:gd name="T8" fmla="*/ 68 w 68"/>
                    <a:gd name="T9" fmla="*/ 307 h 3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25">
                      <a:moveTo>
                        <a:pt x="68" y="307"/>
                      </a:moveTo>
                      <a:lnTo>
                        <a:pt x="68" y="55"/>
                      </a:lnTo>
                      <a:lnTo>
                        <a:pt x="0" y="0"/>
                      </a:lnTo>
                      <a:lnTo>
                        <a:pt x="0" y="325"/>
                      </a:lnTo>
                      <a:lnTo>
                        <a:pt x="68" y="30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6" name="Rectangle 107">
                  <a:extLst>
                    <a:ext uri="{FF2B5EF4-FFF2-40B4-BE49-F238E27FC236}">
                      <a16:creationId xmlns:a16="http://schemas.microsoft.com/office/drawing/2014/main" id="{A4ADE852-8B51-46BA-B9EF-3B15356EF8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2222" y="3140030"/>
                  <a:ext cx="140922" cy="5391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7" name="Rectangle 108">
                  <a:extLst>
                    <a:ext uri="{FF2B5EF4-FFF2-40B4-BE49-F238E27FC236}">
                      <a16:creationId xmlns:a16="http://schemas.microsoft.com/office/drawing/2014/main" id="{0BCE2BBC-A616-4959-B94F-862AD8A19D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2222" y="3233161"/>
                  <a:ext cx="140922" cy="5269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8" name="Freeform: Shape 109">
                  <a:extLst>
                    <a:ext uri="{FF2B5EF4-FFF2-40B4-BE49-F238E27FC236}">
                      <a16:creationId xmlns:a16="http://schemas.microsoft.com/office/drawing/2014/main" id="{59EDB711-3B7E-4673-93CB-95713346D1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00739" y="1872953"/>
                  <a:ext cx="140922" cy="238955"/>
                </a:xfrm>
                <a:custGeom>
                  <a:avLst/>
                  <a:gdLst>
                    <a:gd name="T0" fmla="*/ 0 w 32"/>
                    <a:gd name="T1" fmla="*/ 37 h 54"/>
                    <a:gd name="T2" fmla="*/ 0 w 32"/>
                    <a:gd name="T3" fmla="*/ 45 h 54"/>
                    <a:gd name="T4" fmla="*/ 9 w 32"/>
                    <a:gd name="T5" fmla="*/ 54 h 54"/>
                    <a:gd name="T6" fmla="*/ 23 w 32"/>
                    <a:gd name="T7" fmla="*/ 54 h 54"/>
                    <a:gd name="T8" fmla="*/ 32 w 32"/>
                    <a:gd name="T9" fmla="*/ 45 h 54"/>
                    <a:gd name="T10" fmla="*/ 32 w 32"/>
                    <a:gd name="T11" fmla="*/ 37 h 54"/>
                    <a:gd name="T12" fmla="*/ 20 w 32"/>
                    <a:gd name="T13" fmla="*/ 37 h 54"/>
                    <a:gd name="T14" fmla="*/ 20 w 32"/>
                    <a:gd name="T15" fmla="*/ 30 h 54"/>
                    <a:gd name="T16" fmla="*/ 32 w 32"/>
                    <a:gd name="T17" fmla="*/ 30 h 54"/>
                    <a:gd name="T18" fmla="*/ 32 w 32"/>
                    <a:gd name="T19" fmla="*/ 20 h 54"/>
                    <a:gd name="T20" fmla="*/ 20 w 32"/>
                    <a:gd name="T21" fmla="*/ 20 h 54"/>
                    <a:gd name="T22" fmla="*/ 20 w 32"/>
                    <a:gd name="T23" fmla="*/ 13 h 54"/>
                    <a:gd name="T24" fmla="*/ 32 w 32"/>
                    <a:gd name="T25" fmla="*/ 13 h 54"/>
                    <a:gd name="T26" fmla="*/ 32 w 32"/>
                    <a:gd name="T27" fmla="*/ 9 h 54"/>
                    <a:gd name="T28" fmla="*/ 23 w 32"/>
                    <a:gd name="T29" fmla="*/ 0 h 54"/>
                    <a:gd name="T30" fmla="*/ 9 w 32"/>
                    <a:gd name="T31" fmla="*/ 0 h 54"/>
                    <a:gd name="T32" fmla="*/ 0 w 32"/>
                    <a:gd name="T33" fmla="*/ 9 h 54"/>
                    <a:gd name="T34" fmla="*/ 0 w 32"/>
                    <a:gd name="T35" fmla="*/ 13 h 54"/>
                    <a:gd name="T36" fmla="*/ 11 w 32"/>
                    <a:gd name="T37" fmla="*/ 13 h 54"/>
                    <a:gd name="T38" fmla="*/ 11 w 32"/>
                    <a:gd name="T39" fmla="*/ 20 h 54"/>
                    <a:gd name="T40" fmla="*/ 0 w 32"/>
                    <a:gd name="T41" fmla="*/ 20 h 54"/>
                    <a:gd name="T42" fmla="*/ 0 w 32"/>
                    <a:gd name="T43" fmla="*/ 30 h 54"/>
                    <a:gd name="T44" fmla="*/ 11 w 32"/>
                    <a:gd name="T45" fmla="*/ 30 h 54"/>
                    <a:gd name="T46" fmla="*/ 11 w 32"/>
                    <a:gd name="T47" fmla="*/ 37 h 54"/>
                    <a:gd name="T48" fmla="*/ 0 w 32"/>
                    <a:gd name="T49" fmla="*/ 37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2" h="54">
                      <a:moveTo>
                        <a:pt x="0" y="37"/>
                      </a:move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50"/>
                        <a:pt x="4" y="54"/>
                        <a:pt x="9" y="54"/>
                      </a:cubicBezTo>
                      <a:cubicBezTo>
                        <a:pt x="23" y="54"/>
                        <a:pt x="23" y="54"/>
                        <a:pt x="23" y="54"/>
                      </a:cubicBezTo>
                      <a:cubicBezTo>
                        <a:pt x="28" y="54"/>
                        <a:pt x="32" y="50"/>
                        <a:pt x="32" y="45"/>
                      </a:cubicBezTo>
                      <a:cubicBezTo>
                        <a:pt x="32" y="37"/>
                        <a:pt x="32" y="37"/>
                        <a:pt x="32" y="37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0" y="30"/>
                        <a:pt x="20" y="30"/>
                        <a:pt x="20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2" y="9"/>
                        <a:pt x="32" y="9"/>
                        <a:pt x="32" y="9"/>
                      </a:cubicBezTo>
                      <a:cubicBezTo>
                        <a:pt x="32" y="4"/>
                        <a:pt x="28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11" y="30"/>
                        <a:pt x="11" y="30"/>
                        <a:pt x="11" y="30"/>
                      </a:cubicBezTo>
                      <a:cubicBezTo>
                        <a:pt x="11" y="37"/>
                        <a:pt x="11" y="37"/>
                        <a:pt x="11" y="37"/>
                      </a:cubicBezTo>
                      <a:lnTo>
                        <a:pt x="0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9" name="Rectangle 110">
                  <a:extLst>
                    <a:ext uri="{FF2B5EF4-FFF2-40B4-BE49-F238E27FC236}">
                      <a16:creationId xmlns:a16="http://schemas.microsoft.com/office/drawing/2014/main" id="{145F487A-ABE5-4570-BAFB-718D148CDC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2833" y="680626"/>
                  <a:ext cx="44115" cy="10170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0" name="Rectangle 111">
                  <a:extLst>
                    <a:ext uri="{FF2B5EF4-FFF2-40B4-BE49-F238E27FC236}">
                      <a16:creationId xmlns:a16="http://schemas.microsoft.com/office/drawing/2014/main" id="{756D96E7-7C44-4ED1-B2EE-C912B0A618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2833" y="835028"/>
                  <a:ext cx="44115" cy="18136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1" name="Rectangle 112">
                  <a:extLst>
                    <a:ext uri="{FF2B5EF4-FFF2-40B4-BE49-F238E27FC236}">
                      <a16:creationId xmlns:a16="http://schemas.microsoft.com/office/drawing/2014/main" id="{E8678DED-8273-44D7-AD1C-E3122849F7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92546" y="680626"/>
                  <a:ext cx="49017" cy="1850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2" name="Rectangle 113">
                  <a:extLst>
                    <a:ext uri="{FF2B5EF4-FFF2-40B4-BE49-F238E27FC236}">
                      <a16:creationId xmlns:a16="http://schemas.microsoft.com/office/drawing/2014/main" id="{30A60B50-CB8A-4DC9-9A46-4F135A25FA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92546" y="923258"/>
                  <a:ext cx="49017" cy="9313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3" name="Rectangle 114">
                  <a:extLst>
                    <a:ext uri="{FF2B5EF4-FFF2-40B4-BE49-F238E27FC236}">
                      <a16:creationId xmlns:a16="http://schemas.microsoft.com/office/drawing/2014/main" id="{D26B1D30-183C-4318-9C07-9C031ACAD2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7160" y="680626"/>
                  <a:ext cx="44115" cy="306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4" name="Rectangle 115">
                  <a:extLst>
                    <a:ext uri="{FF2B5EF4-FFF2-40B4-BE49-F238E27FC236}">
                      <a16:creationId xmlns:a16="http://schemas.microsoft.com/office/drawing/2014/main" id="{AAF731B3-932F-4C53-A87E-1EAC355BCD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7160" y="763954"/>
                  <a:ext cx="44115" cy="2524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5" name="Freeform: Shape 116">
                  <a:extLst>
                    <a:ext uri="{FF2B5EF4-FFF2-40B4-BE49-F238E27FC236}">
                      <a16:creationId xmlns:a16="http://schemas.microsoft.com/office/drawing/2014/main" id="{F1688C90-6005-4897-8E8B-AC7F569A3D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68779" y="719840"/>
                  <a:ext cx="79652" cy="35537"/>
                </a:xfrm>
                <a:custGeom>
                  <a:avLst/>
                  <a:gdLst>
                    <a:gd name="T0" fmla="*/ 0 w 65"/>
                    <a:gd name="T1" fmla="*/ 0 h 29"/>
                    <a:gd name="T2" fmla="*/ 0 w 65"/>
                    <a:gd name="T3" fmla="*/ 29 h 29"/>
                    <a:gd name="T4" fmla="*/ 15 w 65"/>
                    <a:gd name="T5" fmla="*/ 29 h 29"/>
                    <a:gd name="T6" fmla="*/ 51 w 65"/>
                    <a:gd name="T7" fmla="*/ 29 h 29"/>
                    <a:gd name="T8" fmla="*/ 65 w 65"/>
                    <a:gd name="T9" fmla="*/ 29 h 29"/>
                    <a:gd name="T10" fmla="*/ 65 w 65"/>
                    <a:gd name="T11" fmla="*/ 0 h 29"/>
                    <a:gd name="T12" fmla="*/ 51 w 65"/>
                    <a:gd name="T13" fmla="*/ 0 h 29"/>
                    <a:gd name="T14" fmla="*/ 15 w 65"/>
                    <a:gd name="T15" fmla="*/ 0 h 29"/>
                    <a:gd name="T16" fmla="*/ 0 w 6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5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5" y="29"/>
                      </a:lnTo>
                      <a:lnTo>
                        <a:pt x="51" y="29"/>
                      </a:lnTo>
                      <a:lnTo>
                        <a:pt x="65" y="29"/>
                      </a:lnTo>
                      <a:lnTo>
                        <a:pt x="65" y="0"/>
                      </a:lnTo>
                      <a:lnTo>
                        <a:pt x="5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6" name="Freeform: Shape 117">
                  <a:extLst>
                    <a:ext uri="{FF2B5EF4-FFF2-40B4-BE49-F238E27FC236}">
                      <a16:creationId xmlns:a16="http://schemas.microsoft.com/office/drawing/2014/main" id="{0B4E770F-2B33-4E98-9861-60AB121B0C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5390" y="874242"/>
                  <a:ext cx="83328" cy="35537"/>
                </a:xfrm>
                <a:custGeom>
                  <a:avLst/>
                  <a:gdLst>
                    <a:gd name="T0" fmla="*/ 0 w 68"/>
                    <a:gd name="T1" fmla="*/ 0 h 29"/>
                    <a:gd name="T2" fmla="*/ 0 w 68"/>
                    <a:gd name="T3" fmla="*/ 29 h 29"/>
                    <a:gd name="T4" fmla="*/ 14 w 68"/>
                    <a:gd name="T5" fmla="*/ 29 h 29"/>
                    <a:gd name="T6" fmla="*/ 54 w 68"/>
                    <a:gd name="T7" fmla="*/ 29 h 29"/>
                    <a:gd name="T8" fmla="*/ 68 w 68"/>
                    <a:gd name="T9" fmla="*/ 29 h 29"/>
                    <a:gd name="T10" fmla="*/ 68 w 68"/>
                    <a:gd name="T11" fmla="*/ 0 h 29"/>
                    <a:gd name="T12" fmla="*/ 54 w 68"/>
                    <a:gd name="T13" fmla="*/ 0 h 29"/>
                    <a:gd name="T14" fmla="*/ 14 w 68"/>
                    <a:gd name="T15" fmla="*/ 0 h 29"/>
                    <a:gd name="T16" fmla="*/ 0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4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4" y="0"/>
                      </a:lnTo>
                      <a:lnTo>
                        <a:pt x="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7" name="Freeform: Shape 118">
                  <a:extLst>
                    <a:ext uri="{FF2B5EF4-FFF2-40B4-BE49-F238E27FC236}">
                      <a16:creationId xmlns:a16="http://schemas.microsoft.com/office/drawing/2014/main" id="{15BDBA48-5F48-45C1-BEEF-C17E930E0C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5677" y="790914"/>
                  <a:ext cx="83328" cy="35537"/>
                </a:xfrm>
                <a:custGeom>
                  <a:avLst/>
                  <a:gdLst>
                    <a:gd name="T0" fmla="*/ 14 w 68"/>
                    <a:gd name="T1" fmla="*/ 0 h 29"/>
                    <a:gd name="T2" fmla="*/ 0 w 68"/>
                    <a:gd name="T3" fmla="*/ 0 h 29"/>
                    <a:gd name="T4" fmla="*/ 0 w 68"/>
                    <a:gd name="T5" fmla="*/ 29 h 29"/>
                    <a:gd name="T6" fmla="*/ 14 w 68"/>
                    <a:gd name="T7" fmla="*/ 29 h 29"/>
                    <a:gd name="T8" fmla="*/ 50 w 68"/>
                    <a:gd name="T9" fmla="*/ 29 h 29"/>
                    <a:gd name="T10" fmla="*/ 68 w 68"/>
                    <a:gd name="T11" fmla="*/ 29 h 29"/>
                    <a:gd name="T12" fmla="*/ 68 w 68"/>
                    <a:gd name="T13" fmla="*/ 0 h 29"/>
                    <a:gd name="T14" fmla="*/ 50 w 68"/>
                    <a:gd name="T15" fmla="*/ 0 h 29"/>
                    <a:gd name="T16" fmla="*/ 14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0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0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8" name="Freeform: Shape 119">
                  <a:extLst>
                    <a:ext uri="{FF2B5EF4-FFF2-40B4-BE49-F238E27FC236}">
                      <a16:creationId xmlns:a16="http://schemas.microsoft.com/office/drawing/2014/main" id="{CDDFDF1D-5F38-486B-AD11-F3E399286B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5177" y="623032"/>
                  <a:ext cx="442374" cy="344341"/>
                </a:xfrm>
                <a:custGeom>
                  <a:avLst/>
                  <a:gdLst>
                    <a:gd name="T0" fmla="*/ 89 w 100"/>
                    <a:gd name="T1" fmla="*/ 17 h 78"/>
                    <a:gd name="T2" fmla="*/ 81 w 100"/>
                    <a:gd name="T3" fmla="*/ 18 h 78"/>
                    <a:gd name="T4" fmla="*/ 81 w 100"/>
                    <a:gd name="T5" fmla="*/ 22 h 78"/>
                    <a:gd name="T6" fmla="*/ 91 w 100"/>
                    <a:gd name="T7" fmla="*/ 44 h 78"/>
                    <a:gd name="T8" fmla="*/ 91 w 100"/>
                    <a:gd name="T9" fmla="*/ 55 h 78"/>
                    <a:gd name="T10" fmla="*/ 81 w 100"/>
                    <a:gd name="T11" fmla="*/ 78 h 78"/>
                    <a:gd name="T12" fmla="*/ 100 w 100"/>
                    <a:gd name="T13" fmla="*/ 74 h 78"/>
                    <a:gd name="T14" fmla="*/ 100 w 100"/>
                    <a:gd name="T15" fmla="*/ 28 h 78"/>
                    <a:gd name="T16" fmla="*/ 80 w 100"/>
                    <a:gd name="T17" fmla="*/ 0 h 78"/>
                    <a:gd name="T18" fmla="*/ 50 w 100"/>
                    <a:gd name="T19" fmla="*/ 6 h 78"/>
                    <a:gd name="T20" fmla="*/ 81 w 100"/>
                    <a:gd name="T21" fmla="*/ 18 h 78"/>
                    <a:gd name="T22" fmla="*/ 50 w 100"/>
                    <a:gd name="T23" fmla="*/ 63 h 78"/>
                    <a:gd name="T24" fmla="*/ 76 w 100"/>
                    <a:gd name="T25" fmla="*/ 74 h 78"/>
                    <a:gd name="T26" fmla="*/ 81 w 100"/>
                    <a:gd name="T27" fmla="*/ 78 h 78"/>
                    <a:gd name="T28" fmla="*/ 71 w 100"/>
                    <a:gd name="T29" fmla="*/ 55 h 78"/>
                    <a:gd name="T30" fmla="*/ 81 w 100"/>
                    <a:gd name="T31" fmla="*/ 44 h 78"/>
                    <a:gd name="T32" fmla="*/ 50 w 100"/>
                    <a:gd name="T33" fmla="*/ 22 h 78"/>
                    <a:gd name="T34" fmla="*/ 50 w 100"/>
                    <a:gd name="T35" fmla="*/ 0 h 78"/>
                    <a:gd name="T36" fmla="*/ 19 w 100"/>
                    <a:gd name="T37" fmla="*/ 1 h 78"/>
                    <a:gd name="T38" fmla="*/ 25 w 100"/>
                    <a:gd name="T39" fmla="*/ 6 h 78"/>
                    <a:gd name="T40" fmla="*/ 50 w 100"/>
                    <a:gd name="T41" fmla="*/ 6 h 78"/>
                    <a:gd name="T42" fmla="*/ 19 w 100"/>
                    <a:gd name="T43" fmla="*/ 78 h 78"/>
                    <a:gd name="T44" fmla="*/ 24 w 100"/>
                    <a:gd name="T45" fmla="*/ 74 h 78"/>
                    <a:gd name="T46" fmla="*/ 50 w 100"/>
                    <a:gd name="T47" fmla="*/ 63 h 78"/>
                    <a:gd name="T48" fmla="*/ 19 w 100"/>
                    <a:gd name="T49" fmla="*/ 22 h 78"/>
                    <a:gd name="T50" fmla="*/ 29 w 100"/>
                    <a:gd name="T51" fmla="*/ 44 h 78"/>
                    <a:gd name="T52" fmla="*/ 29 w 100"/>
                    <a:gd name="T53" fmla="*/ 55 h 78"/>
                    <a:gd name="T54" fmla="*/ 19 w 100"/>
                    <a:gd name="T55" fmla="*/ 78 h 78"/>
                    <a:gd name="T56" fmla="*/ 10 w 100"/>
                    <a:gd name="T57" fmla="*/ 17 h 78"/>
                    <a:gd name="T58" fmla="*/ 0 w 100"/>
                    <a:gd name="T59" fmla="*/ 60 h 78"/>
                    <a:gd name="T60" fmla="*/ 0 w 100"/>
                    <a:gd name="T61" fmla="*/ 74 h 78"/>
                    <a:gd name="T62" fmla="*/ 19 w 100"/>
                    <a:gd name="T63" fmla="*/ 78 h 78"/>
                    <a:gd name="T64" fmla="*/ 9 w 100"/>
                    <a:gd name="T65" fmla="*/ 55 h 78"/>
                    <a:gd name="T66" fmla="*/ 19 w 100"/>
                    <a:gd name="T67" fmla="*/ 44 h 78"/>
                    <a:gd name="T68" fmla="*/ 17 w 100"/>
                    <a:gd name="T69" fmla="*/ 22 h 78"/>
                    <a:gd name="T70" fmla="*/ 19 w 100"/>
                    <a:gd name="T71" fmla="*/ 1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0" h="78">
                      <a:moveTo>
                        <a:pt x="100" y="28"/>
                      </a:moveTo>
                      <a:cubicBezTo>
                        <a:pt x="89" y="17"/>
                        <a:pt x="89" y="17"/>
                        <a:pt x="89" y="17"/>
                      </a:cubicBezTo>
                      <a:cubicBezTo>
                        <a:pt x="81" y="1"/>
                        <a:pt x="81" y="1"/>
                        <a:pt x="81" y="1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3" y="22"/>
                        <a:pt x="83" y="22"/>
                        <a:pt x="83" y="22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91" y="44"/>
                        <a:pt x="91" y="44"/>
                        <a:pt x="91" y="44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95" y="78"/>
                        <a:pt x="95" y="78"/>
                        <a:pt x="95" y="78"/>
                      </a:cubicBezTo>
                      <a:cubicBezTo>
                        <a:pt x="97" y="78"/>
                        <a:pt x="100" y="76"/>
                        <a:pt x="100" y="74"/>
                      </a:cubicBezTo>
                      <a:cubicBezTo>
                        <a:pt x="100" y="63"/>
                        <a:pt x="100" y="63"/>
                        <a:pt x="100" y="63"/>
                      </a:cubicBezTo>
                      <a:lnTo>
                        <a:pt x="100" y="28"/>
                      </a:lnTo>
                      <a:close/>
                      <a:moveTo>
                        <a:pt x="81" y="1"/>
                      </a:move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75" y="6"/>
                        <a:pt x="75" y="6"/>
                        <a:pt x="75" y="6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1" y="1"/>
                        <a:pt x="81" y="1"/>
                        <a:pt x="81" y="1"/>
                      </a:cubicBezTo>
                      <a:close/>
                      <a:moveTo>
                        <a:pt x="50" y="63"/>
                      </a:moveTo>
                      <a:cubicBezTo>
                        <a:pt x="76" y="63"/>
                        <a:pt x="76" y="63"/>
                        <a:pt x="76" y="63"/>
                      </a:cubicBezTo>
                      <a:cubicBezTo>
                        <a:pt x="76" y="74"/>
                        <a:pt x="76" y="74"/>
                        <a:pt x="76" y="74"/>
                      </a:cubicBezTo>
                      <a:cubicBezTo>
                        <a:pt x="76" y="76"/>
                        <a:pt x="78" y="78"/>
                        <a:pt x="80" y="78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71" y="55"/>
                        <a:pt x="71" y="55"/>
                        <a:pt x="71" y="55"/>
                      </a:cubicBezTo>
                      <a:cubicBezTo>
                        <a:pt x="71" y="44"/>
                        <a:pt x="71" y="44"/>
                        <a:pt x="71" y="44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lnTo>
                        <a:pt x="50" y="63"/>
                      </a:lnTo>
                      <a:close/>
                      <a:moveTo>
                        <a:pt x="50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0"/>
                        <a:pt x="50" y="0"/>
                        <a:pt x="50" y="0"/>
                      </a:cubicBezTo>
                      <a:close/>
                      <a:moveTo>
                        <a:pt x="19" y="78"/>
                      </a:move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22" y="78"/>
                        <a:pt x="24" y="76"/>
                        <a:pt x="24" y="74"/>
                      </a:cubicBezTo>
                      <a:cubicBezTo>
                        <a:pt x="24" y="63"/>
                        <a:pt x="24" y="63"/>
                        <a:pt x="24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29" y="44"/>
                        <a:pt x="29" y="44"/>
                        <a:pt x="29" y="44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lnTo>
                        <a:pt x="19" y="78"/>
                      </a:lnTo>
                      <a:close/>
                      <a:moveTo>
                        <a:pt x="19" y="1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6"/>
                        <a:pt x="2" y="78"/>
                        <a:pt x="5" y="78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cubicBezTo>
                        <a:pt x="9" y="55"/>
                        <a:pt x="9" y="55"/>
                        <a:pt x="9" y="55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lnTo>
                        <a:pt x="1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9" name="Freeform: Shape 120">
                  <a:extLst>
                    <a:ext uri="{FF2B5EF4-FFF2-40B4-BE49-F238E27FC236}">
                      <a16:creationId xmlns:a16="http://schemas.microsoft.com/office/drawing/2014/main" id="{1E26DFBE-463B-4ECA-877A-2C9845E1A3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3699" y="3453735"/>
                  <a:ext cx="374976" cy="379878"/>
                </a:xfrm>
                <a:custGeom>
                  <a:avLst/>
                  <a:gdLst>
                    <a:gd name="T0" fmla="*/ 64 w 85"/>
                    <a:gd name="T1" fmla="*/ 80 h 86"/>
                    <a:gd name="T2" fmla="*/ 79 w 85"/>
                    <a:gd name="T3" fmla="*/ 64 h 86"/>
                    <a:gd name="T4" fmla="*/ 84 w 85"/>
                    <a:gd name="T5" fmla="*/ 52 h 86"/>
                    <a:gd name="T6" fmla="*/ 84 w 85"/>
                    <a:gd name="T7" fmla="*/ 34 h 86"/>
                    <a:gd name="T8" fmla="*/ 79 w 85"/>
                    <a:gd name="T9" fmla="*/ 22 h 86"/>
                    <a:gd name="T10" fmla="*/ 64 w 85"/>
                    <a:gd name="T11" fmla="*/ 6 h 86"/>
                    <a:gd name="T12" fmla="*/ 58 w 85"/>
                    <a:gd name="T13" fmla="*/ 3 h 86"/>
                    <a:gd name="T14" fmla="*/ 45 w 85"/>
                    <a:gd name="T15" fmla="*/ 0 h 86"/>
                    <a:gd name="T16" fmla="*/ 47 w 85"/>
                    <a:gd name="T17" fmla="*/ 5 h 86"/>
                    <a:gd name="T18" fmla="*/ 53 w 85"/>
                    <a:gd name="T19" fmla="*/ 5 h 86"/>
                    <a:gd name="T20" fmla="*/ 57 w 85"/>
                    <a:gd name="T21" fmla="*/ 6 h 86"/>
                    <a:gd name="T22" fmla="*/ 56 w 85"/>
                    <a:gd name="T23" fmla="*/ 7 h 86"/>
                    <a:gd name="T24" fmla="*/ 49 w 85"/>
                    <a:gd name="T25" fmla="*/ 9 h 86"/>
                    <a:gd name="T26" fmla="*/ 50 w 85"/>
                    <a:gd name="T27" fmla="*/ 14 h 86"/>
                    <a:gd name="T28" fmla="*/ 54 w 85"/>
                    <a:gd name="T29" fmla="*/ 17 h 86"/>
                    <a:gd name="T30" fmla="*/ 60 w 85"/>
                    <a:gd name="T31" fmla="*/ 9 h 86"/>
                    <a:gd name="T32" fmla="*/ 65 w 85"/>
                    <a:gd name="T33" fmla="*/ 10 h 86"/>
                    <a:gd name="T34" fmla="*/ 68 w 85"/>
                    <a:gd name="T35" fmla="*/ 12 h 86"/>
                    <a:gd name="T36" fmla="*/ 70 w 85"/>
                    <a:gd name="T37" fmla="*/ 18 h 86"/>
                    <a:gd name="T38" fmla="*/ 69 w 85"/>
                    <a:gd name="T39" fmla="*/ 21 h 86"/>
                    <a:gd name="T40" fmla="*/ 67 w 85"/>
                    <a:gd name="T41" fmla="*/ 19 h 86"/>
                    <a:gd name="T42" fmla="*/ 61 w 85"/>
                    <a:gd name="T43" fmla="*/ 19 h 86"/>
                    <a:gd name="T44" fmla="*/ 65 w 85"/>
                    <a:gd name="T45" fmla="*/ 21 h 86"/>
                    <a:gd name="T46" fmla="*/ 56 w 85"/>
                    <a:gd name="T47" fmla="*/ 25 h 86"/>
                    <a:gd name="T48" fmla="*/ 52 w 85"/>
                    <a:gd name="T49" fmla="*/ 28 h 86"/>
                    <a:gd name="T50" fmla="*/ 46 w 85"/>
                    <a:gd name="T51" fmla="*/ 33 h 86"/>
                    <a:gd name="T52" fmla="*/ 49 w 85"/>
                    <a:gd name="T53" fmla="*/ 51 h 86"/>
                    <a:gd name="T54" fmla="*/ 54 w 85"/>
                    <a:gd name="T55" fmla="*/ 52 h 86"/>
                    <a:gd name="T56" fmla="*/ 59 w 85"/>
                    <a:gd name="T57" fmla="*/ 54 h 86"/>
                    <a:gd name="T58" fmla="*/ 66 w 85"/>
                    <a:gd name="T59" fmla="*/ 58 h 86"/>
                    <a:gd name="T60" fmla="*/ 71 w 85"/>
                    <a:gd name="T61" fmla="*/ 62 h 86"/>
                    <a:gd name="T62" fmla="*/ 77 w 85"/>
                    <a:gd name="T63" fmla="*/ 64 h 86"/>
                    <a:gd name="T64" fmla="*/ 49 w 85"/>
                    <a:gd name="T65" fmla="*/ 75 h 86"/>
                    <a:gd name="T66" fmla="*/ 0 w 85"/>
                    <a:gd name="T67" fmla="*/ 36 h 86"/>
                    <a:gd name="T68" fmla="*/ 1 w 85"/>
                    <a:gd name="T69" fmla="*/ 54 h 86"/>
                    <a:gd name="T70" fmla="*/ 9 w 85"/>
                    <a:gd name="T71" fmla="*/ 69 h 86"/>
                    <a:gd name="T72" fmla="*/ 27 w 85"/>
                    <a:gd name="T73" fmla="*/ 83 h 86"/>
                    <a:gd name="T74" fmla="*/ 43 w 85"/>
                    <a:gd name="T75" fmla="*/ 68 h 86"/>
                    <a:gd name="T76" fmla="*/ 42 w 85"/>
                    <a:gd name="T77" fmla="*/ 61 h 86"/>
                    <a:gd name="T78" fmla="*/ 44 w 85"/>
                    <a:gd name="T79" fmla="*/ 55 h 86"/>
                    <a:gd name="T80" fmla="*/ 39 w 85"/>
                    <a:gd name="T81" fmla="*/ 53 h 86"/>
                    <a:gd name="T82" fmla="*/ 33 w 85"/>
                    <a:gd name="T83" fmla="*/ 49 h 86"/>
                    <a:gd name="T84" fmla="*/ 24 w 85"/>
                    <a:gd name="T85" fmla="*/ 46 h 86"/>
                    <a:gd name="T86" fmla="*/ 21 w 85"/>
                    <a:gd name="T87" fmla="*/ 38 h 86"/>
                    <a:gd name="T88" fmla="*/ 18 w 85"/>
                    <a:gd name="T89" fmla="*/ 37 h 86"/>
                    <a:gd name="T90" fmla="*/ 18 w 85"/>
                    <a:gd name="T91" fmla="*/ 39 h 86"/>
                    <a:gd name="T92" fmla="*/ 15 w 85"/>
                    <a:gd name="T93" fmla="*/ 32 h 86"/>
                    <a:gd name="T94" fmla="*/ 15 w 85"/>
                    <a:gd name="T95" fmla="*/ 25 h 86"/>
                    <a:gd name="T96" fmla="*/ 19 w 85"/>
                    <a:gd name="T97" fmla="*/ 17 h 86"/>
                    <a:gd name="T98" fmla="*/ 18 w 85"/>
                    <a:gd name="T99" fmla="*/ 12 h 86"/>
                    <a:gd name="T100" fmla="*/ 38 w 85"/>
                    <a:gd name="T101" fmla="*/ 3 h 86"/>
                    <a:gd name="T102" fmla="*/ 45 w 85"/>
                    <a:gd name="T103" fmla="*/ 0 h 86"/>
                    <a:gd name="T104" fmla="*/ 26 w 85"/>
                    <a:gd name="T105" fmla="*/ 3 h 86"/>
                    <a:gd name="T106" fmla="*/ 12 w 85"/>
                    <a:gd name="T107" fmla="*/ 13 h 86"/>
                    <a:gd name="T108" fmla="*/ 3 w 85"/>
                    <a:gd name="T109" fmla="*/ 27 h 86"/>
                    <a:gd name="T110" fmla="*/ 45 w 85"/>
                    <a:gd name="T111" fmla="*/ 54 h 86"/>
                    <a:gd name="T112" fmla="*/ 39 w 85"/>
                    <a:gd name="T113" fmla="*/ 47 h 86"/>
                    <a:gd name="T114" fmla="*/ 38 w 85"/>
                    <a:gd name="T115" fmla="*/ 44 h 86"/>
                    <a:gd name="T116" fmla="*/ 30 w 85"/>
                    <a:gd name="T117" fmla="*/ 45 h 86"/>
                    <a:gd name="T118" fmla="*/ 34 w 85"/>
                    <a:gd name="T119" fmla="*/ 36 h 86"/>
                    <a:gd name="T120" fmla="*/ 42 w 85"/>
                    <a:gd name="T121" fmla="*/ 36 h 86"/>
                    <a:gd name="T122" fmla="*/ 44 w 85"/>
                    <a:gd name="T123" fmla="*/ 3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5" h="86">
                      <a:moveTo>
                        <a:pt x="45" y="85"/>
                      </a:moveTo>
                      <a:cubicBezTo>
                        <a:pt x="48" y="85"/>
                        <a:pt x="50" y="85"/>
                        <a:pt x="52" y="84"/>
                      </a:cubicBezTo>
                      <a:cubicBezTo>
                        <a:pt x="53" y="84"/>
                        <a:pt x="55" y="84"/>
                        <a:pt x="56" y="83"/>
                      </a:cubicBezTo>
                      <a:cubicBezTo>
                        <a:pt x="57" y="83"/>
                        <a:pt x="57" y="83"/>
                        <a:pt x="58" y="83"/>
                      </a:cubicBezTo>
                      <a:cubicBezTo>
                        <a:pt x="59" y="82"/>
                        <a:pt x="61" y="82"/>
                        <a:pt x="62" y="81"/>
                      </a:cubicBezTo>
                      <a:cubicBezTo>
                        <a:pt x="63" y="81"/>
                        <a:pt x="63" y="80"/>
                        <a:pt x="64" y="80"/>
                      </a:cubicBezTo>
                      <a:cubicBezTo>
                        <a:pt x="66" y="78"/>
                        <a:pt x="69" y="77"/>
                        <a:pt x="71" y="74"/>
                      </a:cubicBezTo>
                      <a:cubicBezTo>
                        <a:pt x="72" y="74"/>
                        <a:pt x="72" y="74"/>
                        <a:pt x="73" y="73"/>
                      </a:cubicBezTo>
                      <a:cubicBezTo>
                        <a:pt x="73" y="73"/>
                        <a:pt x="74" y="72"/>
                        <a:pt x="74" y="72"/>
                      </a:cubicBezTo>
                      <a:cubicBezTo>
                        <a:pt x="75" y="71"/>
                        <a:pt x="75" y="70"/>
                        <a:pt x="76" y="69"/>
                      </a:cubicBezTo>
                      <a:cubicBezTo>
                        <a:pt x="77" y="68"/>
                        <a:pt x="78" y="67"/>
                        <a:pt x="79" y="65"/>
                      </a:cubicBezTo>
                      <a:cubicBezTo>
                        <a:pt x="79" y="65"/>
                        <a:pt x="79" y="65"/>
                        <a:pt x="79" y="64"/>
                      </a:cubicBezTo>
                      <a:cubicBezTo>
                        <a:pt x="80" y="64"/>
                        <a:pt x="80" y="63"/>
                        <a:pt x="80" y="62"/>
                      </a:cubicBezTo>
                      <a:cubicBezTo>
                        <a:pt x="81" y="62"/>
                        <a:pt x="81" y="62"/>
                        <a:pt x="81" y="61"/>
                      </a:cubicBezTo>
                      <a:cubicBezTo>
                        <a:pt x="81" y="61"/>
                        <a:pt x="82" y="60"/>
                        <a:pt x="82" y="60"/>
                      </a:cubicBezTo>
                      <a:cubicBezTo>
                        <a:pt x="82" y="59"/>
                        <a:pt x="82" y="58"/>
                        <a:pt x="83" y="58"/>
                      </a:cubicBezTo>
                      <a:cubicBezTo>
                        <a:pt x="83" y="56"/>
                        <a:pt x="83" y="55"/>
                        <a:pt x="84" y="54"/>
                      </a:cubicBezTo>
                      <a:cubicBezTo>
                        <a:pt x="84" y="53"/>
                        <a:pt x="84" y="52"/>
                        <a:pt x="84" y="52"/>
                      </a:cubicBezTo>
                      <a:cubicBezTo>
                        <a:pt x="84" y="51"/>
                        <a:pt x="85" y="50"/>
                        <a:pt x="85" y="49"/>
                      </a:cubicBezTo>
                      <a:cubicBezTo>
                        <a:pt x="85" y="49"/>
                        <a:pt x="85" y="48"/>
                        <a:pt x="85" y="47"/>
                      </a:cubicBezTo>
                      <a:cubicBezTo>
                        <a:pt x="85" y="46"/>
                        <a:pt x="85" y="44"/>
                        <a:pt x="85" y="43"/>
                      </a:cubicBezTo>
                      <a:cubicBezTo>
                        <a:pt x="85" y="41"/>
                        <a:pt x="85" y="40"/>
                        <a:pt x="85" y="39"/>
                      </a:cubicBezTo>
                      <a:cubicBezTo>
                        <a:pt x="85" y="38"/>
                        <a:pt x="85" y="37"/>
                        <a:pt x="85" y="36"/>
                      </a:cubicBezTo>
                      <a:cubicBezTo>
                        <a:pt x="85" y="36"/>
                        <a:pt x="84" y="35"/>
                        <a:pt x="84" y="34"/>
                      </a:cubicBezTo>
                      <a:cubicBezTo>
                        <a:pt x="84" y="34"/>
                        <a:pt x="84" y="33"/>
                        <a:pt x="84" y="32"/>
                      </a:cubicBezTo>
                      <a:cubicBezTo>
                        <a:pt x="83" y="31"/>
                        <a:pt x="83" y="30"/>
                        <a:pt x="83" y="28"/>
                      </a:cubicBezTo>
                      <a:cubicBezTo>
                        <a:pt x="82" y="28"/>
                        <a:pt x="82" y="28"/>
                        <a:pt x="82" y="27"/>
                      </a:cubicBezTo>
                      <a:cubicBezTo>
                        <a:pt x="82" y="26"/>
                        <a:pt x="81" y="25"/>
                        <a:pt x="81" y="24"/>
                      </a:cubicBezTo>
                      <a:cubicBezTo>
                        <a:pt x="81" y="24"/>
                        <a:pt x="81" y="24"/>
                        <a:pt x="80" y="23"/>
                      </a:cubicBezTo>
                      <a:cubicBezTo>
                        <a:pt x="80" y="23"/>
                        <a:pt x="80" y="22"/>
                        <a:pt x="79" y="22"/>
                      </a:cubicBezTo>
                      <a:cubicBezTo>
                        <a:pt x="78" y="20"/>
                        <a:pt x="77" y="18"/>
                        <a:pt x="76" y="17"/>
                      </a:cubicBezTo>
                      <a:cubicBezTo>
                        <a:pt x="75" y="16"/>
                        <a:pt x="75" y="15"/>
                        <a:pt x="74" y="14"/>
                      </a:cubicBezTo>
                      <a:cubicBezTo>
                        <a:pt x="74" y="14"/>
                        <a:pt x="73" y="13"/>
                        <a:pt x="73" y="13"/>
                      </a:cubicBezTo>
                      <a:cubicBezTo>
                        <a:pt x="72" y="12"/>
                        <a:pt x="72" y="12"/>
                        <a:pt x="71" y="11"/>
                      </a:cubicBezTo>
                      <a:cubicBezTo>
                        <a:pt x="70" y="10"/>
                        <a:pt x="69" y="10"/>
                        <a:pt x="68" y="9"/>
                      </a:cubicBezTo>
                      <a:cubicBezTo>
                        <a:pt x="67" y="8"/>
                        <a:pt x="65" y="7"/>
                        <a:pt x="64" y="6"/>
                      </a:cubicBezTo>
                      <a:cubicBezTo>
                        <a:pt x="63" y="6"/>
                        <a:pt x="63" y="5"/>
                        <a:pt x="62" y="5"/>
                      </a:cubicBezTo>
                      <a:cubicBezTo>
                        <a:pt x="62" y="5"/>
                        <a:pt x="61" y="5"/>
                        <a:pt x="61" y="5"/>
                      </a:cubicBezTo>
                      <a:cubicBezTo>
                        <a:pt x="61" y="4"/>
                        <a:pt x="60" y="4"/>
                        <a:pt x="60" y="4"/>
                      </a:cubicBezTo>
                      <a:cubicBezTo>
                        <a:pt x="60" y="4"/>
                        <a:pt x="60" y="4"/>
                        <a:pt x="60" y="4"/>
                      </a:cubicBezTo>
                      <a:cubicBezTo>
                        <a:pt x="59" y="4"/>
                        <a:pt x="59" y="3"/>
                        <a:pt x="58" y="3"/>
                      </a:cubicBezTo>
                      <a:cubicBezTo>
                        <a:pt x="58" y="3"/>
                        <a:pt x="58" y="3"/>
                        <a:pt x="58" y="3"/>
                      </a:cubicBezTo>
                      <a:cubicBezTo>
                        <a:pt x="58" y="3"/>
                        <a:pt x="57" y="3"/>
                        <a:pt x="56" y="3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5" y="2"/>
                        <a:pt x="54" y="2"/>
                        <a:pt x="52" y="1"/>
                      </a:cubicBezTo>
                      <a:cubicBezTo>
                        <a:pt x="52" y="1"/>
                        <a:pt x="51" y="1"/>
                        <a:pt x="51" y="1"/>
                      </a:cubicBezTo>
                      <a:cubicBezTo>
                        <a:pt x="51" y="1"/>
                        <a:pt x="50" y="1"/>
                        <a:pt x="50" y="1"/>
                      </a:cubicBezTo>
                      <a:cubicBezTo>
                        <a:pt x="49" y="1"/>
                        <a:pt x="47" y="0"/>
                        <a:pt x="45" y="0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47" y="3"/>
                        <a:pt x="49" y="3"/>
                        <a:pt x="51" y="3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49" y="4"/>
                        <a:pt x="49" y="4"/>
                        <a:pt x="49" y="4"/>
                      </a:cubicBezTo>
                      <a:cubicBezTo>
                        <a:pt x="48" y="4"/>
                        <a:pt x="48" y="4"/>
                        <a:pt x="47" y="4"/>
                      </a:cubicBezTo>
                      <a:cubicBezTo>
                        <a:pt x="47" y="4"/>
                        <a:pt x="47" y="4"/>
                        <a:pt x="47" y="5"/>
                      </a:cubicBezTo>
                      <a:cubicBezTo>
                        <a:pt x="48" y="5"/>
                        <a:pt x="49" y="5"/>
                        <a:pt x="49" y="5"/>
                      </a:cubicBezTo>
                      <a:cubicBezTo>
                        <a:pt x="50" y="5"/>
                        <a:pt x="51" y="5"/>
                        <a:pt x="51" y="5"/>
                      </a:cubicBezTo>
                      <a:cubicBezTo>
                        <a:pt x="51" y="4"/>
                        <a:pt x="51" y="4"/>
                        <a:pt x="51" y="4"/>
                      </a:cubicBezTo>
                      <a:cubicBezTo>
                        <a:pt x="51" y="4"/>
                        <a:pt x="52" y="4"/>
                        <a:pt x="52" y="4"/>
                      </a:cubicBezTo>
                      <a:cubicBezTo>
                        <a:pt x="52" y="4"/>
                        <a:pt x="53" y="4"/>
                        <a:pt x="53" y="4"/>
                      </a:cubicBezTo>
                      <a:cubicBezTo>
                        <a:pt x="53" y="4"/>
                        <a:pt x="53" y="4"/>
                        <a:pt x="53" y="5"/>
                      </a:cubicBezTo>
                      <a:cubicBezTo>
                        <a:pt x="53" y="5"/>
                        <a:pt x="54" y="5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5" y="4"/>
                        <a:pt x="55" y="5"/>
                        <a:pt x="56" y="5"/>
                      </a:cubicBezTo>
                      <a:cubicBezTo>
                        <a:pt x="57" y="5"/>
                        <a:pt x="58" y="6"/>
                        <a:pt x="59" y="6"/>
                      </a:cubicBezTo>
                      <a:cubicBezTo>
                        <a:pt x="59" y="6"/>
                        <a:pt x="58" y="6"/>
                        <a:pt x="58" y="6"/>
                      </a:cubicBezTo>
                      <a:cubicBezTo>
                        <a:pt x="58" y="6"/>
                        <a:pt x="58" y="6"/>
                        <a:pt x="57" y="6"/>
                      </a:cubicBezTo>
                      <a:cubicBezTo>
                        <a:pt x="57" y="6"/>
                        <a:pt x="58" y="7"/>
                        <a:pt x="58" y="7"/>
                      </a:cubicBezTo>
                      <a:cubicBezTo>
                        <a:pt x="59" y="7"/>
                        <a:pt x="59" y="7"/>
                        <a:pt x="59" y="8"/>
                      </a:cubicBezTo>
                      <a:cubicBezTo>
                        <a:pt x="59" y="9"/>
                        <a:pt x="58" y="8"/>
                        <a:pt x="58" y="8"/>
                      </a:cubicBezTo>
                      <a:cubicBezTo>
                        <a:pt x="57" y="8"/>
                        <a:pt x="56" y="9"/>
                        <a:pt x="55" y="8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5" y="7"/>
                        <a:pt x="55" y="7"/>
                      </a:cubicBezTo>
                      <a:cubicBezTo>
                        <a:pt x="55" y="7"/>
                        <a:pt x="55" y="8"/>
                        <a:pt x="54" y="8"/>
                      </a:cubicBezTo>
                      <a:cubicBezTo>
                        <a:pt x="54" y="8"/>
                        <a:pt x="54" y="8"/>
                        <a:pt x="53" y="8"/>
                      </a:cubicBezTo>
                      <a:cubicBezTo>
                        <a:pt x="53" y="8"/>
                        <a:pt x="52" y="8"/>
                        <a:pt x="52" y="9"/>
                      </a:cubicBezTo>
                      <a:cubicBezTo>
                        <a:pt x="52" y="9"/>
                        <a:pt x="51" y="9"/>
                        <a:pt x="51" y="9"/>
                      </a:cubicBezTo>
                      <a:cubicBezTo>
                        <a:pt x="51" y="9"/>
                        <a:pt x="50" y="9"/>
                        <a:pt x="49" y="9"/>
                      </a:cubicBezTo>
                      <a:cubicBezTo>
                        <a:pt x="49" y="10"/>
                        <a:pt x="48" y="10"/>
                        <a:pt x="48" y="10"/>
                      </a:cubicBezTo>
                      <a:cubicBezTo>
                        <a:pt x="48" y="11"/>
                        <a:pt x="47" y="11"/>
                        <a:pt x="47" y="11"/>
                      </a:cubicBezTo>
                      <a:cubicBezTo>
                        <a:pt x="47" y="12"/>
                        <a:pt x="48" y="12"/>
                        <a:pt x="48" y="12"/>
                      </a:cubicBezTo>
                      <a:cubicBezTo>
                        <a:pt x="48" y="12"/>
                        <a:pt x="47" y="13"/>
                        <a:pt x="48" y="13"/>
                      </a:cubicBezTo>
                      <a:cubicBezTo>
                        <a:pt x="48" y="13"/>
                        <a:pt x="48" y="13"/>
                        <a:pt x="48" y="13"/>
                      </a:cubicBezTo>
                      <a:cubicBezTo>
                        <a:pt x="49" y="13"/>
                        <a:pt x="50" y="14"/>
                        <a:pt x="50" y="14"/>
                      </a:cubicBezTo>
                      <a:cubicBezTo>
                        <a:pt x="51" y="14"/>
                        <a:pt x="51" y="14"/>
                        <a:pt x="52" y="14"/>
                      </a:cubicBezTo>
                      <a:cubicBezTo>
                        <a:pt x="52" y="14"/>
                        <a:pt x="53" y="14"/>
                        <a:pt x="53" y="15"/>
                      </a:cubicBezTo>
                      <a:cubicBezTo>
                        <a:pt x="53" y="15"/>
                        <a:pt x="52" y="15"/>
                        <a:pt x="52" y="16"/>
                      </a:cubicBezTo>
                      <a:cubicBezTo>
                        <a:pt x="53" y="16"/>
                        <a:pt x="52" y="16"/>
                        <a:pt x="52" y="17"/>
                      </a:cubicBezTo>
                      <a:cubicBezTo>
                        <a:pt x="52" y="17"/>
                        <a:pt x="53" y="18"/>
                        <a:pt x="53" y="18"/>
                      </a:cubicBezTo>
                      <a:cubicBezTo>
                        <a:pt x="53" y="18"/>
                        <a:pt x="54" y="17"/>
                        <a:pt x="54" y="17"/>
                      </a:cubicBezTo>
                      <a:cubicBezTo>
                        <a:pt x="54" y="16"/>
                        <a:pt x="54" y="15"/>
                        <a:pt x="55" y="15"/>
                      </a:cubicBezTo>
                      <a:cubicBezTo>
                        <a:pt x="57" y="15"/>
                        <a:pt x="59" y="14"/>
                        <a:pt x="59" y="12"/>
                      </a:cubicBezTo>
                      <a:cubicBezTo>
                        <a:pt x="59" y="12"/>
                        <a:pt x="58" y="11"/>
                        <a:pt x="59" y="11"/>
                      </a:cubicBezTo>
                      <a:cubicBezTo>
                        <a:pt x="59" y="11"/>
                        <a:pt x="59" y="10"/>
                        <a:pt x="59" y="10"/>
                      </a:cubicBezTo>
                      <a:cubicBezTo>
                        <a:pt x="59" y="10"/>
                        <a:pt x="59" y="10"/>
                        <a:pt x="60" y="10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1" y="9"/>
                        <a:pt x="61" y="9"/>
                      </a:cubicBezTo>
                      <a:cubicBezTo>
                        <a:pt x="61" y="9"/>
                        <a:pt x="62" y="9"/>
                        <a:pt x="62" y="9"/>
                      </a:cubicBezTo>
                      <a:cubicBezTo>
                        <a:pt x="62" y="9"/>
                        <a:pt x="63" y="9"/>
                        <a:pt x="63" y="9"/>
                      </a:cubicBezTo>
                      <a:cubicBezTo>
                        <a:pt x="63" y="9"/>
                        <a:pt x="64" y="9"/>
                        <a:pt x="64" y="10"/>
                      </a:cubicBezTo>
                      <a:cubicBezTo>
                        <a:pt x="64" y="10"/>
                        <a:pt x="64" y="10"/>
                        <a:pt x="65" y="10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2"/>
                        <a:pt x="65" y="12"/>
                        <a:pt x="65" y="12"/>
                      </a:cubicBezTo>
                      <a:cubicBezTo>
                        <a:pt x="65" y="12"/>
                        <a:pt x="66" y="12"/>
                        <a:pt x="66" y="12"/>
                      </a:cubicBezTo>
                      <a:cubicBezTo>
                        <a:pt x="66" y="11"/>
                        <a:pt x="67" y="11"/>
                        <a:pt x="67" y="11"/>
                      </a:cubicBezTo>
                      <a:cubicBezTo>
                        <a:pt x="67" y="11"/>
                        <a:pt x="68" y="12"/>
                        <a:pt x="68" y="12"/>
                      </a:cubicBezTo>
                      <a:cubicBezTo>
                        <a:pt x="68" y="12"/>
                        <a:pt x="68" y="12"/>
                        <a:pt x="68" y="12"/>
                      </a:cubicBezTo>
                      <a:cubicBezTo>
                        <a:pt x="68" y="13"/>
                        <a:pt x="68" y="13"/>
                        <a:pt x="68" y="14"/>
                      </a:cubicBezTo>
                      <a:cubicBezTo>
                        <a:pt x="68" y="15"/>
                        <a:pt x="69" y="14"/>
                        <a:pt x="70" y="15"/>
                      </a:cubicBezTo>
                      <a:cubicBezTo>
                        <a:pt x="70" y="15"/>
                        <a:pt x="70" y="15"/>
                        <a:pt x="70" y="15"/>
                      </a:cubicBezTo>
                      <a:cubicBezTo>
                        <a:pt x="70" y="16"/>
                        <a:pt x="71" y="16"/>
                        <a:pt x="71" y="16"/>
                      </a:cubicBezTo>
                      <a:cubicBezTo>
                        <a:pt x="71" y="17"/>
                        <a:pt x="70" y="17"/>
                        <a:pt x="70" y="18"/>
                      </a:cubicBezTo>
                      <a:cubicBezTo>
                        <a:pt x="70" y="18"/>
                        <a:pt x="70" y="18"/>
                        <a:pt x="70" y="19"/>
                      </a:cubicBezTo>
                      <a:cubicBezTo>
                        <a:pt x="70" y="19"/>
                        <a:pt x="71" y="19"/>
                        <a:pt x="71" y="19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1" y="21"/>
                        <a:pt x="71" y="21"/>
                        <a:pt x="71" y="21"/>
                      </a:cubicBezTo>
                      <a:cubicBezTo>
                        <a:pt x="70" y="21"/>
                        <a:pt x="70" y="21"/>
                        <a:pt x="70" y="21"/>
                      </a:cubicBezTo>
                      <a:cubicBezTo>
                        <a:pt x="69" y="21"/>
                        <a:pt x="69" y="21"/>
                        <a:pt x="69" y="21"/>
                      </a:cubicBezTo>
                      <a:cubicBezTo>
                        <a:pt x="69" y="21"/>
                        <a:pt x="68" y="21"/>
                        <a:pt x="68" y="21"/>
                      </a:cubicBezTo>
                      <a:cubicBezTo>
                        <a:pt x="68" y="21"/>
                        <a:pt x="67" y="21"/>
                        <a:pt x="67" y="20"/>
                      </a:cubicBezTo>
                      <a:cubicBezTo>
                        <a:pt x="67" y="20"/>
                        <a:pt x="68" y="19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7"/>
                        <a:pt x="68" y="18"/>
                        <a:pt x="68" y="18"/>
                      </a:cubicBezTo>
                      <a:cubicBezTo>
                        <a:pt x="68" y="18"/>
                        <a:pt x="67" y="18"/>
                        <a:pt x="67" y="19"/>
                      </a:cubicBezTo>
                      <a:cubicBezTo>
                        <a:pt x="66" y="19"/>
                        <a:pt x="65" y="18"/>
                        <a:pt x="64" y="19"/>
                      </a:cubicBezTo>
                      <a:cubicBezTo>
                        <a:pt x="64" y="19"/>
                        <a:pt x="65" y="19"/>
                        <a:pt x="65" y="19"/>
                      </a:cubicBezTo>
                      <a:cubicBezTo>
                        <a:pt x="65" y="19"/>
                        <a:pt x="64" y="20"/>
                        <a:pt x="64" y="19"/>
                      </a:cubicBezTo>
                      <a:cubicBezTo>
                        <a:pt x="64" y="19"/>
                        <a:pt x="64" y="19"/>
                        <a:pt x="64" y="19"/>
                      </a:cubicBezTo>
                      <a:cubicBezTo>
                        <a:pt x="64" y="19"/>
                        <a:pt x="63" y="18"/>
                        <a:pt x="62" y="19"/>
                      </a:cubicBezTo>
                      <a:cubicBezTo>
                        <a:pt x="62" y="19"/>
                        <a:pt x="61" y="19"/>
                        <a:pt x="61" y="19"/>
                      </a:cubicBezTo>
                      <a:cubicBezTo>
                        <a:pt x="62" y="20"/>
                        <a:pt x="63" y="19"/>
                        <a:pt x="63" y="20"/>
                      </a:cubicBezTo>
                      <a:cubicBezTo>
                        <a:pt x="63" y="20"/>
                        <a:pt x="62" y="21"/>
                        <a:pt x="62" y="21"/>
                      </a:cubicBezTo>
                      <a:cubicBezTo>
                        <a:pt x="62" y="22"/>
                        <a:pt x="62" y="22"/>
                        <a:pt x="63" y="22"/>
                      </a:cubicBez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64" y="22"/>
                        <a:pt x="65" y="21"/>
                        <a:pt x="65" y="21"/>
                      </a:cubicBezTo>
                      <a:cubicBezTo>
                        <a:pt x="66" y="22"/>
                        <a:pt x="65" y="22"/>
                        <a:pt x="64" y="23"/>
                      </a:cubicBezTo>
                      <a:cubicBezTo>
                        <a:pt x="63" y="23"/>
                        <a:pt x="62" y="23"/>
                        <a:pt x="62" y="23"/>
                      </a:cubicBezTo>
                      <a:cubicBezTo>
                        <a:pt x="61" y="23"/>
                        <a:pt x="60" y="25"/>
                        <a:pt x="60" y="24"/>
                      </a:cubicBezTo>
                      <a:cubicBezTo>
                        <a:pt x="60" y="23"/>
                        <a:pt x="61" y="23"/>
                        <a:pt x="61" y="23"/>
                      </a:cubicBezTo>
                      <a:cubicBezTo>
                        <a:pt x="60" y="23"/>
                        <a:pt x="59" y="23"/>
                        <a:pt x="59" y="23"/>
                      </a:cubicBezTo>
                      <a:cubicBezTo>
                        <a:pt x="58" y="24"/>
                        <a:pt x="56" y="24"/>
                        <a:pt x="56" y="25"/>
                      </a:cubicBezTo>
                      <a:cubicBezTo>
                        <a:pt x="56" y="25"/>
                        <a:pt x="56" y="26"/>
                        <a:pt x="56" y="26"/>
                      </a:cubicBezTo>
                      <a:cubicBezTo>
                        <a:pt x="56" y="26"/>
                        <a:pt x="55" y="26"/>
                        <a:pt x="55" y="26"/>
                      </a:cubicBezTo>
                      <a:cubicBezTo>
                        <a:pt x="55" y="26"/>
                        <a:pt x="54" y="26"/>
                        <a:pt x="54" y="26"/>
                      </a:cubicBezTo>
                      <a:cubicBezTo>
                        <a:pt x="54" y="27"/>
                        <a:pt x="53" y="27"/>
                        <a:pt x="53" y="27"/>
                      </a:cubicBezTo>
                      <a:cubicBezTo>
                        <a:pt x="53" y="27"/>
                        <a:pt x="53" y="27"/>
                        <a:pt x="52" y="28"/>
                      </a:cubicBezTo>
                      <a:cubicBezTo>
                        <a:pt x="52" y="28"/>
                        <a:pt x="52" y="28"/>
                        <a:pt x="52" y="28"/>
                      </a:cubicBezTo>
                      <a:cubicBezTo>
                        <a:pt x="51" y="28"/>
                        <a:pt x="51" y="29"/>
                        <a:pt x="51" y="29"/>
                      </a:cubicBezTo>
                      <a:cubicBezTo>
                        <a:pt x="51" y="29"/>
                        <a:pt x="50" y="29"/>
                        <a:pt x="50" y="29"/>
                      </a:cubicBezTo>
                      <a:cubicBezTo>
                        <a:pt x="50" y="29"/>
                        <a:pt x="50" y="30"/>
                        <a:pt x="50" y="31"/>
                      </a:cubicBezTo>
                      <a:cubicBezTo>
                        <a:pt x="50" y="31"/>
                        <a:pt x="49" y="31"/>
                        <a:pt x="48" y="32"/>
                      </a:cubicBezTo>
                      <a:cubicBezTo>
                        <a:pt x="48" y="32"/>
                        <a:pt x="48" y="32"/>
                        <a:pt x="47" y="32"/>
                      </a:cubicBezTo>
                      <a:cubicBezTo>
                        <a:pt x="47" y="33"/>
                        <a:pt x="46" y="33"/>
                        <a:pt x="46" y="33"/>
                      </a:cubicBezTo>
                      <a:cubicBezTo>
                        <a:pt x="46" y="33"/>
                        <a:pt x="46" y="33"/>
                        <a:pt x="45" y="34"/>
                      </a:cubicBez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6" y="53"/>
                        <a:pt x="46" y="53"/>
                        <a:pt x="46" y="53"/>
                      </a:cubicBezTo>
                      <a:cubicBezTo>
                        <a:pt x="46" y="52"/>
                        <a:pt x="46" y="52"/>
                        <a:pt x="47" y="52"/>
                      </a:cubicBezTo>
                      <a:cubicBezTo>
                        <a:pt x="47" y="51"/>
                        <a:pt x="48" y="52"/>
                        <a:pt x="48" y="51"/>
                      </a:cubicBezTo>
                      <a:cubicBezTo>
                        <a:pt x="49" y="51"/>
                        <a:pt x="49" y="51"/>
                        <a:pt x="49" y="51"/>
                      </a:cubicBezTo>
                      <a:cubicBezTo>
                        <a:pt x="49" y="51"/>
                        <a:pt x="49" y="50"/>
                        <a:pt x="50" y="51"/>
                      </a:cubicBezTo>
                      <a:cubicBezTo>
                        <a:pt x="50" y="51"/>
                        <a:pt x="49" y="51"/>
                        <a:pt x="50" y="52"/>
                      </a:cubicBezTo>
                      <a:cubicBezTo>
                        <a:pt x="50" y="52"/>
                        <a:pt x="51" y="51"/>
                        <a:pt x="51" y="51"/>
                      </a:cubicBezTo>
                      <a:cubicBezTo>
                        <a:pt x="51" y="51"/>
                        <a:pt x="52" y="51"/>
                        <a:pt x="52" y="51"/>
                      </a:cubicBezTo>
                      <a:cubicBezTo>
                        <a:pt x="52" y="52"/>
                        <a:pt x="52" y="52"/>
                        <a:pt x="53" y="52"/>
                      </a:cubicBezTo>
                      <a:cubicBezTo>
                        <a:pt x="53" y="52"/>
                        <a:pt x="53" y="52"/>
                        <a:pt x="54" y="52"/>
                      </a:cubicBezTo>
                      <a:cubicBezTo>
                        <a:pt x="54" y="52"/>
                        <a:pt x="55" y="52"/>
                        <a:pt x="55" y="52"/>
                      </a:cubicBezTo>
                      <a:cubicBezTo>
                        <a:pt x="55" y="52"/>
                        <a:pt x="56" y="52"/>
                        <a:pt x="56" y="52"/>
                      </a:cubicBezTo>
                      <a:cubicBezTo>
                        <a:pt x="57" y="52"/>
                        <a:pt x="57" y="52"/>
                        <a:pt x="57" y="52"/>
                      </a:cubicBezTo>
                      <a:cubicBezTo>
                        <a:pt x="58" y="53"/>
                        <a:pt x="58" y="52"/>
                        <a:pt x="58" y="52"/>
                      </a:cubicBezTo>
                      <a:cubicBezTo>
                        <a:pt x="58" y="53"/>
                        <a:pt x="58" y="53"/>
                        <a:pt x="58" y="53"/>
                      </a:cubicBezTo>
                      <a:cubicBezTo>
                        <a:pt x="59" y="53"/>
                        <a:pt x="59" y="53"/>
                        <a:pt x="59" y="54"/>
                      </a:cubicBezTo>
                      <a:cubicBezTo>
                        <a:pt x="59" y="54"/>
                        <a:pt x="59" y="54"/>
                        <a:pt x="60" y="54"/>
                      </a:cubicBezTo>
                      <a:cubicBezTo>
                        <a:pt x="60" y="54"/>
                        <a:pt x="60" y="55"/>
                        <a:pt x="60" y="55"/>
                      </a:cubicBezTo>
                      <a:cubicBezTo>
                        <a:pt x="61" y="55"/>
                        <a:pt x="62" y="56"/>
                        <a:pt x="62" y="56"/>
                      </a:cubicBezTo>
                      <a:cubicBezTo>
                        <a:pt x="63" y="56"/>
                        <a:pt x="63" y="56"/>
                        <a:pt x="63" y="56"/>
                      </a:cubicBezTo>
                      <a:cubicBezTo>
                        <a:pt x="64" y="56"/>
                        <a:pt x="65" y="56"/>
                        <a:pt x="66" y="57"/>
                      </a:cubicBezTo>
                      <a:cubicBezTo>
                        <a:pt x="66" y="57"/>
                        <a:pt x="66" y="57"/>
                        <a:pt x="66" y="58"/>
                      </a:cubicBezTo>
                      <a:cubicBezTo>
                        <a:pt x="67" y="58"/>
                        <a:pt x="66" y="58"/>
                        <a:pt x="67" y="59"/>
                      </a:cubicBezTo>
                      <a:cubicBezTo>
                        <a:pt x="67" y="59"/>
                        <a:pt x="68" y="59"/>
                        <a:pt x="67" y="60"/>
                      </a:cubicBezTo>
                      <a:cubicBezTo>
                        <a:pt x="67" y="61"/>
                        <a:pt x="68" y="61"/>
                        <a:pt x="68" y="61"/>
                      </a:cubicBezTo>
                      <a:cubicBezTo>
                        <a:pt x="68" y="61"/>
                        <a:pt x="69" y="62"/>
                        <a:pt x="69" y="62"/>
                      </a:cubicBezTo>
                      <a:cubicBezTo>
                        <a:pt x="69" y="62"/>
                        <a:pt x="69" y="62"/>
                        <a:pt x="69" y="62"/>
                      </a:cubicBezTo>
                      <a:cubicBezTo>
                        <a:pt x="70" y="62"/>
                        <a:pt x="70" y="62"/>
                        <a:pt x="71" y="62"/>
                      </a:cubicBezTo>
                      <a:cubicBezTo>
                        <a:pt x="71" y="62"/>
                        <a:pt x="71" y="62"/>
                        <a:pt x="72" y="62"/>
                      </a:cubicBezTo>
                      <a:cubicBezTo>
                        <a:pt x="72" y="62"/>
                        <a:pt x="72" y="63"/>
                        <a:pt x="72" y="63"/>
                      </a:cubicBezTo>
                      <a:cubicBezTo>
                        <a:pt x="72" y="63"/>
                        <a:pt x="73" y="63"/>
                        <a:pt x="73" y="63"/>
                      </a:cubicBezTo>
                      <a:cubicBezTo>
                        <a:pt x="74" y="63"/>
                        <a:pt x="74" y="63"/>
                        <a:pt x="75" y="63"/>
                      </a:cubicBezTo>
                      <a:cubicBezTo>
                        <a:pt x="75" y="63"/>
                        <a:pt x="75" y="63"/>
                        <a:pt x="75" y="63"/>
                      </a:cubicBezTo>
                      <a:cubicBezTo>
                        <a:pt x="76" y="63"/>
                        <a:pt x="76" y="64"/>
                        <a:pt x="77" y="64"/>
                      </a:cubicBezTo>
                      <a:cubicBezTo>
                        <a:pt x="71" y="73"/>
                        <a:pt x="62" y="80"/>
                        <a:pt x="52" y="82"/>
                      </a:cubicBezTo>
                      <a:cubicBezTo>
                        <a:pt x="52" y="82"/>
                        <a:pt x="52" y="81"/>
                        <a:pt x="52" y="81"/>
                      </a:cubicBezTo>
                      <a:cubicBezTo>
                        <a:pt x="52" y="80"/>
                        <a:pt x="52" y="79"/>
                        <a:pt x="52" y="79"/>
                      </a:cubicBezTo>
                      <a:cubicBezTo>
                        <a:pt x="52" y="78"/>
                        <a:pt x="52" y="77"/>
                        <a:pt x="51" y="77"/>
                      </a:cubicBezTo>
                      <a:cubicBezTo>
                        <a:pt x="51" y="76"/>
                        <a:pt x="50" y="76"/>
                        <a:pt x="50" y="75"/>
                      </a:cubicBezTo>
                      <a:cubicBezTo>
                        <a:pt x="49" y="75"/>
                        <a:pt x="49" y="75"/>
                        <a:pt x="49" y="75"/>
                      </a:cubicBezTo>
                      <a:cubicBezTo>
                        <a:pt x="48" y="75"/>
                        <a:pt x="46" y="74"/>
                        <a:pt x="46" y="73"/>
                      </a:cubicBezTo>
                      <a:cubicBezTo>
                        <a:pt x="46" y="73"/>
                        <a:pt x="46" y="73"/>
                        <a:pt x="46" y="72"/>
                      </a:cubicBezTo>
                      <a:cubicBezTo>
                        <a:pt x="46" y="72"/>
                        <a:pt x="46" y="72"/>
                        <a:pt x="45" y="72"/>
                      </a:cubicBezTo>
                      <a:lnTo>
                        <a:pt x="45" y="85"/>
                      </a:lnTo>
                      <a:close/>
                      <a:moveTo>
                        <a:pt x="1" y="34"/>
                      </a:moveTo>
                      <a:cubicBezTo>
                        <a:pt x="1" y="35"/>
                        <a:pt x="0" y="36"/>
                        <a:pt x="0" y="36"/>
                      </a:cubicBezTo>
                      <a:cubicBezTo>
                        <a:pt x="0" y="37"/>
                        <a:pt x="0" y="38"/>
                        <a:pt x="0" y="39"/>
                      </a:cubicBezTo>
                      <a:cubicBezTo>
                        <a:pt x="0" y="40"/>
                        <a:pt x="0" y="41"/>
                        <a:pt x="0" y="43"/>
                      </a:cubicBezTo>
                      <a:cubicBezTo>
                        <a:pt x="0" y="44"/>
                        <a:pt x="0" y="46"/>
                        <a:pt x="0" y="47"/>
                      </a:cubicBezTo>
                      <a:cubicBezTo>
                        <a:pt x="0" y="48"/>
                        <a:pt x="0" y="49"/>
                        <a:pt x="0" y="49"/>
                      </a:cubicBezTo>
                      <a:cubicBezTo>
                        <a:pt x="0" y="50"/>
                        <a:pt x="1" y="51"/>
                        <a:pt x="1" y="52"/>
                      </a:cubicBezTo>
                      <a:cubicBezTo>
                        <a:pt x="1" y="52"/>
                        <a:pt x="1" y="53"/>
                        <a:pt x="1" y="54"/>
                      </a:cubicBezTo>
                      <a:cubicBezTo>
                        <a:pt x="2" y="55"/>
                        <a:pt x="2" y="56"/>
                        <a:pt x="2" y="58"/>
                      </a:cubicBezTo>
                      <a:cubicBezTo>
                        <a:pt x="3" y="58"/>
                        <a:pt x="3" y="59"/>
                        <a:pt x="3" y="60"/>
                      </a:cubicBezTo>
                      <a:cubicBezTo>
                        <a:pt x="3" y="60"/>
                        <a:pt x="4" y="61"/>
                        <a:pt x="4" y="61"/>
                      </a:cubicBezTo>
                      <a:cubicBezTo>
                        <a:pt x="4" y="62"/>
                        <a:pt x="4" y="62"/>
                        <a:pt x="5" y="62"/>
                      </a:cubicBezTo>
                      <a:cubicBezTo>
                        <a:pt x="5" y="63"/>
                        <a:pt x="5" y="64"/>
                        <a:pt x="5" y="64"/>
                      </a:cubicBezTo>
                      <a:cubicBezTo>
                        <a:pt x="7" y="66"/>
                        <a:pt x="8" y="68"/>
                        <a:pt x="9" y="69"/>
                      </a:cubicBezTo>
                      <a:cubicBezTo>
                        <a:pt x="10" y="70"/>
                        <a:pt x="10" y="71"/>
                        <a:pt x="11" y="72"/>
                      </a:cubicBezTo>
                      <a:cubicBezTo>
                        <a:pt x="11" y="72"/>
                        <a:pt x="12" y="73"/>
                        <a:pt x="12" y="73"/>
                      </a:cubicBezTo>
                      <a:cubicBezTo>
                        <a:pt x="13" y="74"/>
                        <a:pt x="13" y="74"/>
                        <a:pt x="14" y="74"/>
                      </a:cubicBezTo>
                      <a:cubicBezTo>
                        <a:pt x="16" y="77"/>
                        <a:pt x="19" y="78"/>
                        <a:pt x="21" y="80"/>
                      </a:cubicBezTo>
                      <a:cubicBezTo>
                        <a:pt x="22" y="80"/>
                        <a:pt x="22" y="81"/>
                        <a:pt x="23" y="81"/>
                      </a:cubicBezTo>
                      <a:cubicBezTo>
                        <a:pt x="24" y="82"/>
                        <a:pt x="26" y="82"/>
                        <a:pt x="27" y="83"/>
                      </a:cubicBezTo>
                      <a:cubicBezTo>
                        <a:pt x="27" y="83"/>
                        <a:pt x="28" y="83"/>
                        <a:pt x="29" y="83"/>
                      </a:cubicBezTo>
                      <a:cubicBezTo>
                        <a:pt x="33" y="85"/>
                        <a:pt x="38" y="86"/>
                        <a:pt x="42" y="86"/>
                      </a:cubicBezTo>
                      <a:cubicBezTo>
                        <a:pt x="43" y="86"/>
                        <a:pt x="44" y="86"/>
                        <a:pt x="45" y="85"/>
                      </a:cubicBezTo>
                      <a:cubicBezTo>
                        <a:pt x="45" y="72"/>
                        <a:pt x="45" y="72"/>
                        <a:pt x="45" y="72"/>
                      </a:cubicBezTo>
                      <a:cubicBezTo>
                        <a:pt x="45" y="71"/>
                        <a:pt x="45" y="71"/>
                        <a:pt x="45" y="71"/>
                      </a:cubicBezTo>
                      <a:cubicBezTo>
                        <a:pt x="44" y="70"/>
                        <a:pt x="44" y="69"/>
                        <a:pt x="43" y="68"/>
                      </a:cubicBezTo>
                      <a:cubicBezTo>
                        <a:pt x="43" y="68"/>
                        <a:pt x="43" y="67"/>
                        <a:pt x="42" y="67"/>
                      </a:cubicBezTo>
                      <a:cubicBezTo>
                        <a:pt x="42" y="67"/>
                        <a:pt x="42" y="66"/>
                        <a:pt x="42" y="66"/>
                      </a:cubicBezTo>
                      <a:cubicBezTo>
                        <a:pt x="41" y="66"/>
                        <a:pt x="41" y="65"/>
                        <a:pt x="41" y="65"/>
                      </a:cubicBezTo>
                      <a:cubicBezTo>
                        <a:pt x="41" y="64"/>
                        <a:pt x="42" y="64"/>
                        <a:pt x="42" y="64"/>
                      </a:cubicBezTo>
                      <a:cubicBezTo>
                        <a:pt x="42" y="63"/>
                        <a:pt x="42" y="63"/>
                        <a:pt x="42" y="63"/>
                      </a:cubicBezTo>
                      <a:cubicBezTo>
                        <a:pt x="41" y="62"/>
                        <a:pt x="42" y="62"/>
                        <a:pt x="42" y="61"/>
                      </a:cubicBezTo>
                      <a:cubicBezTo>
                        <a:pt x="42" y="61"/>
                        <a:pt x="42" y="61"/>
                        <a:pt x="42" y="60"/>
                      </a:cubicBezTo>
                      <a:cubicBezTo>
                        <a:pt x="42" y="60"/>
                        <a:pt x="43" y="60"/>
                        <a:pt x="43" y="60"/>
                      </a:cubicBezTo>
                      <a:cubicBezTo>
                        <a:pt x="43" y="60"/>
                        <a:pt x="43" y="59"/>
                        <a:pt x="43" y="59"/>
                      </a:cubicBezTo>
                      <a:cubicBezTo>
                        <a:pt x="44" y="59"/>
                        <a:pt x="44" y="58"/>
                        <a:pt x="44" y="58"/>
                      </a:cubicBezTo>
                      <a:cubicBezTo>
                        <a:pt x="45" y="58"/>
                        <a:pt x="45" y="56"/>
                        <a:pt x="44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44" y="54"/>
                        <a:pt x="44" y="53"/>
                        <a:pt x="43" y="53"/>
                      </a:cubicBezTo>
                      <a:cubicBezTo>
                        <a:pt x="43" y="53"/>
                        <a:pt x="43" y="54"/>
                        <a:pt x="42" y="54"/>
                      </a:cubicBezTo>
                      <a:cubicBezTo>
                        <a:pt x="42" y="54"/>
                        <a:pt x="42" y="55"/>
                        <a:pt x="42" y="55"/>
                      </a:cubicBezTo>
                      <a:cubicBezTo>
                        <a:pt x="41" y="55"/>
                        <a:pt x="41" y="54"/>
                        <a:pt x="41" y="54"/>
                      </a:cubicBezTo>
                      <a:cubicBezTo>
                        <a:pt x="40" y="54"/>
                        <a:pt x="40" y="54"/>
                        <a:pt x="40" y="54"/>
                      </a:cubicBezTo>
                      <a:cubicBezTo>
                        <a:pt x="39" y="54"/>
                        <a:pt x="39" y="53"/>
                        <a:pt x="39" y="53"/>
                      </a:cubicBezTo>
                      <a:cubicBezTo>
                        <a:pt x="38" y="53"/>
                        <a:pt x="38" y="53"/>
                        <a:pt x="38" y="52"/>
                      </a:cubicBezTo>
                      <a:cubicBezTo>
                        <a:pt x="38" y="52"/>
                        <a:pt x="38" y="52"/>
                        <a:pt x="38" y="51"/>
                      </a:cubicBezTo>
                      <a:cubicBezTo>
                        <a:pt x="37" y="51"/>
                        <a:pt x="37" y="50"/>
                        <a:pt x="36" y="50"/>
                      </a:cubicBezTo>
                      <a:cubicBezTo>
                        <a:pt x="36" y="50"/>
                        <a:pt x="35" y="50"/>
                        <a:pt x="35" y="50"/>
                      </a:cubicBezTo>
                      <a:cubicBezTo>
                        <a:pt x="35" y="49"/>
                        <a:pt x="34" y="49"/>
                        <a:pt x="34" y="49"/>
                      </a:cubicBezTo>
                      <a:cubicBezTo>
                        <a:pt x="34" y="49"/>
                        <a:pt x="34" y="49"/>
                        <a:pt x="33" y="49"/>
                      </a:cubicBezTo>
                      <a:cubicBezTo>
                        <a:pt x="32" y="49"/>
                        <a:pt x="32" y="47"/>
                        <a:pt x="31" y="47"/>
                      </a:cubicBezTo>
                      <a:cubicBezTo>
                        <a:pt x="30" y="47"/>
                        <a:pt x="30" y="48"/>
                        <a:pt x="29" y="48"/>
                      </a:cubicBezTo>
                      <a:cubicBezTo>
                        <a:pt x="29" y="48"/>
                        <a:pt x="28" y="47"/>
                        <a:pt x="28" y="47"/>
                      </a:cubicBezTo>
                      <a:cubicBezTo>
                        <a:pt x="27" y="47"/>
                        <a:pt x="27" y="47"/>
                        <a:pt x="26" y="46"/>
                      </a:cubicBezTo>
                      <a:cubicBezTo>
                        <a:pt x="26" y="46"/>
                        <a:pt x="25" y="46"/>
                        <a:pt x="25" y="46"/>
                      </a:cubicBezTo>
                      <a:cubicBezTo>
                        <a:pt x="25" y="46"/>
                        <a:pt x="25" y="46"/>
                        <a:pt x="24" y="46"/>
                      </a:cubicBezTo>
                      <a:cubicBezTo>
                        <a:pt x="24" y="45"/>
                        <a:pt x="24" y="45"/>
                        <a:pt x="23" y="45"/>
                      </a:cubicBezTo>
                      <a:cubicBezTo>
                        <a:pt x="23" y="45"/>
                        <a:pt x="23" y="44"/>
                        <a:pt x="23" y="44"/>
                      </a:cubicBezTo>
                      <a:cubicBezTo>
                        <a:pt x="23" y="44"/>
                        <a:pt x="23" y="43"/>
                        <a:pt x="23" y="43"/>
                      </a:cubicBezTo>
                      <a:cubicBezTo>
                        <a:pt x="23" y="42"/>
                        <a:pt x="22" y="41"/>
                        <a:pt x="22" y="40"/>
                      </a:cubicBezTo>
                      <a:cubicBezTo>
                        <a:pt x="21" y="40"/>
                        <a:pt x="21" y="40"/>
                        <a:pt x="21" y="39"/>
                      </a:cubicBezTo>
                      <a:cubicBezTo>
                        <a:pt x="21" y="39"/>
                        <a:pt x="21" y="39"/>
                        <a:pt x="21" y="38"/>
                      </a:cubicBezTo>
                      <a:cubicBezTo>
                        <a:pt x="20" y="38"/>
                        <a:pt x="20" y="38"/>
                        <a:pt x="20" y="37"/>
                      </a:cubicBezTo>
                      <a:cubicBezTo>
                        <a:pt x="19" y="37"/>
                        <a:pt x="19" y="37"/>
                        <a:pt x="19" y="36"/>
                      </a:cubicBezTo>
                      <a:cubicBezTo>
                        <a:pt x="19" y="36"/>
                        <a:pt x="19" y="35"/>
                        <a:pt x="19" y="35"/>
                      </a:cubicBezTo>
                      <a:cubicBezTo>
                        <a:pt x="19" y="34"/>
                        <a:pt x="17" y="34"/>
                        <a:pt x="18" y="35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18" y="37"/>
                        <a:pt x="18" y="37"/>
                        <a:pt x="18" y="37"/>
                      </a:cubicBezTo>
                      <a:cubicBezTo>
                        <a:pt x="19" y="38"/>
                        <a:pt x="19" y="38"/>
                        <a:pt x="19" y="38"/>
                      </a:cubicBezTo>
                      <a:cubicBezTo>
                        <a:pt x="19" y="39"/>
                        <a:pt x="19" y="40"/>
                        <a:pt x="19" y="40"/>
                      </a:cubicBezTo>
                      <a:cubicBezTo>
                        <a:pt x="20" y="40"/>
                        <a:pt x="20" y="41"/>
                        <a:pt x="20" y="41"/>
                      </a:cubicBezTo>
                      <a:cubicBezTo>
                        <a:pt x="19" y="41"/>
                        <a:pt x="19" y="41"/>
                        <a:pt x="19" y="41"/>
                      </a:cubicBezTo>
                      <a:cubicBezTo>
                        <a:pt x="19" y="41"/>
                        <a:pt x="18" y="40"/>
                        <a:pt x="18" y="40"/>
                      </a:cubicBezTo>
                      <a:cubicBezTo>
                        <a:pt x="18" y="40"/>
                        <a:pt x="18" y="39"/>
                        <a:pt x="18" y="39"/>
                      </a:cubicBezTo>
                      <a:cubicBezTo>
                        <a:pt x="18" y="38"/>
                        <a:pt x="17" y="38"/>
                        <a:pt x="17" y="38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7" y="36"/>
                        <a:pt x="17" y="36"/>
                        <a:pt x="17" y="36"/>
                      </a:cubicBezTo>
                      <a:cubicBezTo>
                        <a:pt x="16" y="35"/>
                        <a:pt x="16" y="35"/>
                        <a:pt x="16" y="34"/>
                      </a:cubicBezTo>
                      <a:cubicBezTo>
                        <a:pt x="16" y="34"/>
                        <a:pt x="16" y="33"/>
                        <a:pt x="16" y="33"/>
                      </a:cubicBezTo>
                      <a:cubicBezTo>
                        <a:pt x="16" y="33"/>
                        <a:pt x="16" y="32"/>
                        <a:pt x="15" y="32"/>
                      </a:cubicBezTo>
                      <a:cubicBezTo>
                        <a:pt x="15" y="32"/>
                        <a:pt x="15" y="32"/>
                        <a:pt x="14" y="32"/>
                      </a:cubicBezTo>
                      <a:cubicBezTo>
                        <a:pt x="14" y="31"/>
                        <a:pt x="14" y="31"/>
                        <a:pt x="14" y="30"/>
                      </a:cubicBezTo>
                      <a:cubicBezTo>
                        <a:pt x="14" y="30"/>
                        <a:pt x="14" y="29"/>
                        <a:pt x="14" y="29"/>
                      </a:cubicBezTo>
                      <a:cubicBezTo>
                        <a:pt x="14" y="28"/>
                        <a:pt x="14" y="27"/>
                        <a:pt x="14" y="27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6" y="24"/>
                        <a:pt x="16" y="24"/>
                        <a:pt x="17" y="23"/>
                      </a:cubicBezTo>
                      <a:cubicBezTo>
                        <a:pt x="17" y="22"/>
                        <a:pt x="18" y="22"/>
                        <a:pt x="18" y="21"/>
                      </a:cubicBezTo>
                      <a:cubicBezTo>
                        <a:pt x="18" y="21"/>
                        <a:pt x="19" y="20"/>
                        <a:pt x="19" y="20"/>
                      </a:cubicBezTo>
                      <a:cubicBezTo>
                        <a:pt x="19" y="19"/>
                        <a:pt x="18" y="19"/>
                        <a:pt x="18" y="19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9" y="18"/>
                        <a:pt x="19" y="17"/>
                        <a:pt x="19" y="17"/>
                      </a:cubicBezTo>
                      <a:cubicBezTo>
                        <a:pt x="19" y="17"/>
                        <a:pt x="18" y="16"/>
                        <a:pt x="18" y="16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19" y="14"/>
                        <a:pt x="18" y="15"/>
                        <a:pt x="18" y="15"/>
                      </a:cubicBezTo>
                      <a:cubicBezTo>
                        <a:pt x="17" y="14"/>
                        <a:pt x="18" y="14"/>
                        <a:pt x="18" y="14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3"/>
                        <a:pt x="18" y="12"/>
                        <a:pt x="18" y="12"/>
                      </a:cubicBezTo>
                      <a:cubicBezTo>
                        <a:pt x="18" y="12"/>
                        <a:pt x="18" y="12"/>
                        <a:pt x="17" y="11"/>
                      </a:cubicBezTo>
                      <a:cubicBezTo>
                        <a:pt x="22" y="7"/>
                        <a:pt x="29" y="4"/>
                        <a:pt x="35" y="3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5" y="3"/>
                        <a:pt x="35" y="4"/>
                        <a:pt x="36" y="4"/>
                      </a:cubicBezTo>
                      <a:cubicBezTo>
                        <a:pt x="36" y="3"/>
                        <a:pt x="36" y="4"/>
                        <a:pt x="37" y="4"/>
                      </a:cubicBezTo>
                      <a:cubicBezTo>
                        <a:pt x="37" y="4"/>
                        <a:pt x="38" y="3"/>
                        <a:pt x="38" y="3"/>
                      </a:cubicBezTo>
                      <a:cubicBezTo>
                        <a:pt x="39" y="4"/>
                        <a:pt x="40" y="4"/>
                        <a:pt x="41" y="4"/>
                      </a:cubicBezTo>
                      <a:cubicBezTo>
                        <a:pt x="41" y="4"/>
                        <a:pt x="41" y="4"/>
                        <a:pt x="41" y="3"/>
                      </a:cubicBez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42" y="3"/>
                        <a:pt x="42" y="3"/>
                        <a:pt x="42" y="3"/>
                      </a:cubicBezTo>
                      <a:cubicBezTo>
                        <a:pt x="43" y="3"/>
                        <a:pt x="44" y="3"/>
                        <a:pt x="45" y="3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5" y="0"/>
                        <a:pt x="44" y="0"/>
                        <a:pt x="43" y="0"/>
                      </a:cubicBezTo>
                      <a:cubicBezTo>
                        <a:pt x="43" y="0"/>
                        <a:pt x="43" y="0"/>
                        <a:pt x="42" y="0"/>
                      </a:cubicBezTo>
                      <a:cubicBezTo>
                        <a:pt x="42" y="0"/>
                        <a:pt x="42" y="0"/>
                        <a:pt x="41" y="0"/>
                      </a:cubicBezTo>
                      <a:cubicBezTo>
                        <a:pt x="37" y="0"/>
                        <a:pt x="33" y="1"/>
                        <a:pt x="29" y="3"/>
                      </a:cubicBezTo>
                      <a:cubicBezTo>
                        <a:pt x="28" y="3"/>
                        <a:pt x="27" y="3"/>
                        <a:pt x="27" y="3"/>
                      </a:cubicBezTo>
                      <a:cubicBezTo>
                        <a:pt x="27" y="3"/>
                        <a:pt x="26" y="3"/>
                        <a:pt x="26" y="3"/>
                      </a:cubicBezTo>
                      <a:cubicBezTo>
                        <a:pt x="26" y="4"/>
                        <a:pt x="25" y="4"/>
                        <a:pt x="25" y="4"/>
                      </a:cubicBezTo>
                      <a:cubicBezTo>
                        <a:pt x="24" y="4"/>
                        <a:pt x="24" y="5"/>
                        <a:pt x="23" y="5"/>
                      </a:cubicBezTo>
                      <a:cubicBezTo>
                        <a:pt x="22" y="5"/>
                        <a:pt x="22" y="6"/>
                        <a:pt x="21" y="6"/>
                      </a:cubicBezTo>
                      <a:cubicBezTo>
                        <a:pt x="19" y="7"/>
                        <a:pt x="17" y="9"/>
                        <a:pt x="15" y="11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13" y="12"/>
                        <a:pt x="13" y="12"/>
                        <a:pt x="12" y="13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ubicBezTo>
                        <a:pt x="10" y="15"/>
                        <a:pt x="10" y="16"/>
                        <a:pt x="9" y="17"/>
                      </a:cubicBezTo>
                      <a:cubicBezTo>
                        <a:pt x="8" y="18"/>
                        <a:pt x="7" y="20"/>
                        <a:pt x="5" y="22"/>
                      </a:cubicBezTo>
                      <a:cubicBezTo>
                        <a:pt x="5" y="22"/>
                        <a:pt x="5" y="23"/>
                        <a:pt x="5" y="2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4" y="25"/>
                        <a:pt x="3" y="26"/>
                        <a:pt x="3" y="27"/>
                      </a:cubicBezTo>
                      <a:cubicBezTo>
                        <a:pt x="3" y="28"/>
                        <a:pt x="3" y="28"/>
                        <a:pt x="2" y="28"/>
                      </a:cubicBezTo>
                      <a:cubicBezTo>
                        <a:pt x="2" y="30"/>
                        <a:pt x="2" y="31"/>
                        <a:pt x="1" y="32"/>
                      </a:cubicBezTo>
                      <a:cubicBezTo>
                        <a:pt x="1" y="33"/>
                        <a:pt x="1" y="34"/>
                        <a:pt x="1" y="34"/>
                      </a:cubicBezTo>
                      <a:close/>
                      <a:moveTo>
                        <a:pt x="45" y="34"/>
                      </a:move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5" y="54"/>
                        <a:pt x="45" y="54"/>
                        <a:pt x="45" y="54"/>
                      </a:cubicBezTo>
                      <a:cubicBezTo>
                        <a:pt x="45" y="54"/>
                        <a:pt x="44" y="53"/>
                        <a:pt x="44" y="53"/>
                      </a:cubicBezTo>
                      <a:cubicBezTo>
                        <a:pt x="43" y="53"/>
                        <a:pt x="42" y="53"/>
                        <a:pt x="41" y="53"/>
                      </a:cubicBezTo>
                      <a:cubicBezTo>
                        <a:pt x="41" y="53"/>
                        <a:pt x="40" y="52"/>
                        <a:pt x="40" y="51"/>
                      </a:cubicBezTo>
                      <a:cubicBezTo>
                        <a:pt x="40" y="51"/>
                        <a:pt x="40" y="50"/>
                        <a:pt x="40" y="50"/>
                      </a:cubicBezTo>
                      <a:cubicBezTo>
                        <a:pt x="40" y="49"/>
                        <a:pt x="40" y="49"/>
                        <a:pt x="40" y="49"/>
                      </a:cubicBezTo>
                      <a:cubicBezTo>
                        <a:pt x="40" y="48"/>
                        <a:pt x="40" y="48"/>
                        <a:pt x="39" y="47"/>
                      </a:cubicBezTo>
                      <a:cubicBezTo>
                        <a:pt x="38" y="47"/>
                        <a:pt x="37" y="48"/>
                        <a:pt x="36" y="47"/>
                      </a:cubicBezTo>
                      <a:cubicBezTo>
                        <a:pt x="36" y="47"/>
                        <a:pt x="36" y="47"/>
                        <a:pt x="36" y="47"/>
                      </a:cubicBezTo>
                      <a:cubicBezTo>
                        <a:pt x="37" y="46"/>
                        <a:pt x="36" y="46"/>
                        <a:pt x="37" y="46"/>
                      </a:cubicBezTo>
                      <a:cubicBezTo>
                        <a:pt x="37" y="46"/>
                        <a:pt x="37" y="45"/>
                        <a:pt x="37" y="45"/>
                      </a:cubicBezTo>
                      <a:cubicBezTo>
                        <a:pt x="37" y="45"/>
                        <a:pt x="37" y="45"/>
                        <a:pt x="37" y="44"/>
                      </a:cubicBezTo>
                      <a:cubicBezTo>
                        <a:pt x="37" y="44"/>
                        <a:pt x="38" y="44"/>
                        <a:pt x="38" y="44"/>
                      </a:cubicBezTo>
                      <a:cubicBezTo>
                        <a:pt x="38" y="43"/>
                        <a:pt x="38" y="43"/>
                        <a:pt x="37" y="43"/>
                      </a:cubicBezTo>
                      <a:cubicBezTo>
                        <a:pt x="37" y="43"/>
                        <a:pt x="36" y="43"/>
                        <a:pt x="36" y="43"/>
                      </a:cubicBezTo>
                      <a:cubicBezTo>
                        <a:pt x="35" y="43"/>
                        <a:pt x="35" y="45"/>
                        <a:pt x="34" y="45"/>
                      </a:cubicBezTo>
                      <a:cubicBezTo>
                        <a:pt x="34" y="45"/>
                        <a:pt x="33" y="45"/>
                        <a:pt x="33" y="45"/>
                      </a:cubicBezTo>
                      <a:cubicBezTo>
                        <a:pt x="32" y="45"/>
                        <a:pt x="32" y="45"/>
                        <a:pt x="32" y="45"/>
                      </a:cubicBezTo>
                      <a:cubicBezTo>
                        <a:pt x="31" y="45"/>
                        <a:pt x="31" y="45"/>
                        <a:pt x="30" y="45"/>
                      </a:cubicBezTo>
                      <a:cubicBezTo>
                        <a:pt x="30" y="45"/>
                        <a:pt x="30" y="43"/>
                        <a:pt x="30" y="43"/>
                      </a:cubicBezTo>
                      <a:cubicBezTo>
                        <a:pt x="29" y="42"/>
                        <a:pt x="30" y="41"/>
                        <a:pt x="30" y="40"/>
                      </a:cubicBezTo>
                      <a:cubicBezTo>
                        <a:pt x="30" y="40"/>
                        <a:pt x="30" y="39"/>
                        <a:pt x="30" y="39"/>
                      </a:cubicBezTo>
                      <a:cubicBezTo>
                        <a:pt x="31" y="39"/>
                        <a:pt x="30" y="38"/>
                        <a:pt x="31" y="38"/>
                      </a:cubicBezTo>
                      <a:cubicBezTo>
                        <a:pt x="31" y="37"/>
                        <a:pt x="32" y="37"/>
                        <a:pt x="32" y="37"/>
                      </a:cubicBezTo>
                      <a:cubicBezTo>
                        <a:pt x="33" y="36"/>
                        <a:pt x="33" y="36"/>
                        <a:pt x="34" y="36"/>
                      </a:cubicBezTo>
                      <a:cubicBezTo>
                        <a:pt x="35" y="36"/>
                        <a:pt x="35" y="36"/>
                        <a:pt x="36" y="36"/>
                      </a:cubicBezTo>
                      <a:cubicBezTo>
                        <a:pt x="36" y="36"/>
                        <a:pt x="36" y="36"/>
                        <a:pt x="36" y="36"/>
                      </a:cubicBezTo>
                      <a:cubicBezTo>
                        <a:pt x="37" y="36"/>
                        <a:pt x="37" y="36"/>
                        <a:pt x="38" y="35"/>
                      </a:cubicBezTo>
                      <a:cubicBezTo>
                        <a:pt x="39" y="35"/>
                        <a:pt x="39" y="35"/>
                        <a:pt x="40" y="35"/>
                      </a:cubicBezTo>
                      <a:cubicBezTo>
                        <a:pt x="40" y="35"/>
                        <a:pt x="41" y="36"/>
                        <a:pt x="41" y="36"/>
                      </a:cubicBezTo>
                      <a:cubicBezTo>
                        <a:pt x="41" y="36"/>
                        <a:pt x="42" y="35"/>
                        <a:pt x="42" y="36"/>
                      </a:cubicBezTo>
                      <a:cubicBezTo>
                        <a:pt x="42" y="36"/>
                        <a:pt x="43" y="36"/>
                        <a:pt x="43" y="36"/>
                      </a:cubicBezTo>
                      <a:cubicBezTo>
                        <a:pt x="43" y="37"/>
                        <a:pt x="42" y="37"/>
                        <a:pt x="43" y="38"/>
                      </a:cubicBezTo>
                      <a:cubicBezTo>
                        <a:pt x="43" y="38"/>
                        <a:pt x="44" y="38"/>
                        <a:pt x="44" y="38"/>
                      </a:cubicBezTo>
                      <a:cubicBezTo>
                        <a:pt x="45" y="38"/>
                        <a:pt x="44" y="38"/>
                        <a:pt x="44" y="37"/>
                      </a:cubicBezTo>
                      <a:cubicBezTo>
                        <a:pt x="44" y="37"/>
                        <a:pt x="44" y="37"/>
                        <a:pt x="44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35"/>
                        <a:pt x="45" y="34"/>
                        <a:pt x="45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0" name="Freeform: Shape 121">
                  <a:extLst>
                    <a:ext uri="{FF2B5EF4-FFF2-40B4-BE49-F238E27FC236}">
                      <a16:creationId xmlns:a16="http://schemas.microsoft.com/office/drawing/2014/main" id="{8B1412F7-5AF0-4F0A-A920-4DDB9C8ED8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69358" y="2646188"/>
                  <a:ext cx="137246" cy="388456"/>
                </a:xfrm>
                <a:custGeom>
                  <a:avLst/>
                  <a:gdLst>
                    <a:gd name="T0" fmla="*/ 4 w 31"/>
                    <a:gd name="T1" fmla="*/ 11 h 88"/>
                    <a:gd name="T2" fmla="*/ 1 w 31"/>
                    <a:gd name="T3" fmla="*/ 22 h 88"/>
                    <a:gd name="T4" fmla="*/ 3 w 31"/>
                    <a:gd name="T5" fmla="*/ 31 h 88"/>
                    <a:gd name="T6" fmla="*/ 11 w 31"/>
                    <a:gd name="T7" fmla="*/ 40 h 88"/>
                    <a:gd name="T8" fmla="*/ 11 w 31"/>
                    <a:gd name="T9" fmla="*/ 88 h 88"/>
                    <a:gd name="T10" fmla="*/ 20 w 31"/>
                    <a:gd name="T11" fmla="*/ 88 h 88"/>
                    <a:gd name="T12" fmla="*/ 20 w 31"/>
                    <a:gd name="T13" fmla="*/ 40 h 88"/>
                    <a:gd name="T14" fmla="*/ 28 w 31"/>
                    <a:gd name="T15" fmla="*/ 31 h 88"/>
                    <a:gd name="T16" fmla="*/ 30 w 31"/>
                    <a:gd name="T17" fmla="*/ 22 h 88"/>
                    <a:gd name="T18" fmla="*/ 27 w 31"/>
                    <a:gd name="T19" fmla="*/ 11 h 88"/>
                    <a:gd name="T20" fmla="*/ 20 w 31"/>
                    <a:gd name="T21" fmla="*/ 0 h 88"/>
                    <a:gd name="T22" fmla="*/ 23 w 31"/>
                    <a:gd name="T23" fmla="*/ 21 h 88"/>
                    <a:gd name="T24" fmla="*/ 20 w 31"/>
                    <a:gd name="T25" fmla="*/ 21 h 88"/>
                    <a:gd name="T26" fmla="*/ 18 w 31"/>
                    <a:gd name="T27" fmla="*/ 0 h 88"/>
                    <a:gd name="T28" fmla="*/ 15 w 31"/>
                    <a:gd name="T29" fmla="*/ 0 h 88"/>
                    <a:gd name="T30" fmla="*/ 13 w 31"/>
                    <a:gd name="T31" fmla="*/ 0 h 88"/>
                    <a:gd name="T32" fmla="*/ 11 w 31"/>
                    <a:gd name="T33" fmla="*/ 21 h 88"/>
                    <a:gd name="T34" fmla="*/ 8 w 31"/>
                    <a:gd name="T35" fmla="*/ 21 h 88"/>
                    <a:gd name="T36" fmla="*/ 10 w 31"/>
                    <a:gd name="T37" fmla="*/ 0 h 88"/>
                    <a:gd name="T38" fmla="*/ 4 w 31"/>
                    <a:gd name="T39" fmla="*/ 1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1" h="88">
                      <a:moveTo>
                        <a:pt x="4" y="11"/>
                      </a:moveTo>
                      <a:cubicBezTo>
                        <a:pt x="2" y="14"/>
                        <a:pt x="1" y="18"/>
                        <a:pt x="1" y="22"/>
                      </a:cubicBezTo>
                      <a:cubicBezTo>
                        <a:pt x="0" y="25"/>
                        <a:pt x="1" y="28"/>
                        <a:pt x="3" y="31"/>
                      </a:cubicBezTo>
                      <a:cubicBezTo>
                        <a:pt x="4" y="34"/>
                        <a:pt x="8" y="38"/>
                        <a:pt x="11" y="40"/>
                      </a:cubicBezTo>
                      <a:cubicBezTo>
                        <a:pt x="11" y="88"/>
                        <a:pt x="11" y="88"/>
                        <a:pt x="11" y="88"/>
                      </a:cubicBezTo>
                      <a:cubicBezTo>
                        <a:pt x="20" y="88"/>
                        <a:pt x="20" y="88"/>
                        <a:pt x="20" y="88"/>
                      </a:cubicBezTo>
                      <a:cubicBezTo>
                        <a:pt x="20" y="40"/>
                        <a:pt x="20" y="40"/>
                        <a:pt x="20" y="40"/>
                      </a:cubicBezTo>
                      <a:cubicBezTo>
                        <a:pt x="23" y="38"/>
                        <a:pt x="26" y="34"/>
                        <a:pt x="28" y="31"/>
                      </a:cubicBezTo>
                      <a:cubicBezTo>
                        <a:pt x="30" y="28"/>
                        <a:pt x="31" y="25"/>
                        <a:pt x="30" y="22"/>
                      </a:cubicBezTo>
                      <a:cubicBezTo>
                        <a:pt x="30" y="18"/>
                        <a:pt x="28" y="14"/>
                        <a:pt x="27" y="11"/>
                      </a:cubicBezTo>
                      <a:cubicBezTo>
                        <a:pt x="26" y="8"/>
                        <a:pt x="24" y="1"/>
                        <a:pt x="20" y="0"/>
                      </a:cubicBezTo>
                      <a:cubicBezTo>
                        <a:pt x="23" y="21"/>
                        <a:pt x="23" y="21"/>
                        <a:pt x="23" y="21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1"/>
                        <a:pt x="5" y="8"/>
                        <a:pt x="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1" name="Freeform: Shape 122">
                  <a:extLst>
                    <a:ext uri="{FF2B5EF4-FFF2-40B4-BE49-F238E27FC236}">
                      <a16:creationId xmlns:a16="http://schemas.microsoft.com/office/drawing/2014/main" id="{E502D977-C3F0-4475-B66F-B729E2582B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5817" y="2636385"/>
                  <a:ext cx="140922" cy="398259"/>
                </a:xfrm>
                <a:custGeom>
                  <a:avLst/>
                  <a:gdLst>
                    <a:gd name="T0" fmla="*/ 20 w 32"/>
                    <a:gd name="T1" fmla="*/ 90 h 90"/>
                    <a:gd name="T2" fmla="*/ 20 w 32"/>
                    <a:gd name="T3" fmla="*/ 43 h 90"/>
                    <a:gd name="T4" fmla="*/ 32 w 32"/>
                    <a:gd name="T5" fmla="*/ 24 h 90"/>
                    <a:gd name="T6" fmla="*/ 16 w 32"/>
                    <a:gd name="T7" fmla="*/ 0 h 90"/>
                    <a:gd name="T8" fmla="*/ 0 w 32"/>
                    <a:gd name="T9" fmla="*/ 24 h 90"/>
                    <a:gd name="T10" fmla="*/ 12 w 32"/>
                    <a:gd name="T11" fmla="*/ 43 h 90"/>
                    <a:gd name="T12" fmla="*/ 12 w 32"/>
                    <a:gd name="T13" fmla="*/ 90 h 90"/>
                    <a:gd name="T14" fmla="*/ 20 w 32"/>
                    <a:gd name="T15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" h="90">
                      <a:moveTo>
                        <a:pt x="20" y="90"/>
                      </a:moveTo>
                      <a:cubicBezTo>
                        <a:pt x="20" y="43"/>
                        <a:pt x="20" y="43"/>
                        <a:pt x="20" y="43"/>
                      </a:cubicBezTo>
                      <a:cubicBezTo>
                        <a:pt x="27" y="41"/>
                        <a:pt x="32" y="33"/>
                        <a:pt x="32" y="24"/>
                      </a:cubicBezTo>
                      <a:cubicBezTo>
                        <a:pt x="32" y="14"/>
                        <a:pt x="25" y="0"/>
                        <a:pt x="16" y="0"/>
                      </a:cubicBezTo>
                      <a:cubicBezTo>
                        <a:pt x="7" y="0"/>
                        <a:pt x="0" y="14"/>
                        <a:pt x="0" y="24"/>
                      </a:cubicBezTo>
                      <a:cubicBezTo>
                        <a:pt x="0" y="33"/>
                        <a:pt x="5" y="41"/>
                        <a:pt x="12" y="43"/>
                      </a:cubicBezTo>
                      <a:cubicBezTo>
                        <a:pt x="12" y="90"/>
                        <a:pt x="12" y="90"/>
                        <a:pt x="12" y="90"/>
                      </a:cubicBezTo>
                      <a:lnTo>
                        <a:pt x="2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2" name="Freeform: Shape 123">
                  <a:extLst>
                    <a:ext uri="{FF2B5EF4-FFF2-40B4-BE49-F238E27FC236}">
                      <a16:creationId xmlns:a16="http://schemas.microsoft.com/office/drawing/2014/main" id="{AD67DABE-F67D-491D-BABD-3FCC78581D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6543" y="3078759"/>
                  <a:ext cx="162980" cy="167882"/>
                </a:xfrm>
                <a:custGeom>
                  <a:avLst/>
                  <a:gdLst>
                    <a:gd name="T0" fmla="*/ 8 w 37"/>
                    <a:gd name="T1" fmla="*/ 35 h 38"/>
                    <a:gd name="T2" fmla="*/ 18 w 37"/>
                    <a:gd name="T3" fmla="*/ 38 h 38"/>
                    <a:gd name="T4" fmla="*/ 37 w 37"/>
                    <a:gd name="T5" fmla="*/ 19 h 38"/>
                    <a:gd name="T6" fmla="*/ 18 w 37"/>
                    <a:gd name="T7" fmla="*/ 0 h 38"/>
                    <a:gd name="T8" fmla="*/ 0 w 37"/>
                    <a:gd name="T9" fmla="*/ 17 h 38"/>
                    <a:gd name="T10" fmla="*/ 18 w 37"/>
                    <a:gd name="T11" fmla="*/ 17 h 38"/>
                    <a:gd name="T12" fmla="*/ 24 w 37"/>
                    <a:gd name="T13" fmla="*/ 17 h 38"/>
                    <a:gd name="T14" fmla="*/ 20 w 37"/>
                    <a:gd name="T15" fmla="*/ 21 h 38"/>
                    <a:gd name="T16" fmla="*/ 8 w 37"/>
                    <a:gd name="T17" fmla="*/ 3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" h="38">
                      <a:moveTo>
                        <a:pt x="8" y="35"/>
                      </a:moveTo>
                      <a:cubicBezTo>
                        <a:pt x="11" y="37"/>
                        <a:pt x="14" y="38"/>
                        <a:pt x="18" y="38"/>
                      </a:cubicBezTo>
                      <a:cubicBezTo>
                        <a:pt x="29" y="38"/>
                        <a:pt x="37" y="30"/>
                        <a:pt x="37" y="19"/>
                      </a:cubicBezTo>
                      <a:cubicBezTo>
                        <a:pt x="37" y="9"/>
                        <a:pt x="29" y="0"/>
                        <a:pt x="18" y="0"/>
                      </a:cubicBezTo>
                      <a:cubicBezTo>
                        <a:pt x="9" y="0"/>
                        <a:pt x="1" y="7"/>
                        <a:pt x="0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lnTo>
                        <a:pt x="8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3" name="Freeform: Shape 124">
                  <a:extLst>
                    <a:ext uri="{FF2B5EF4-FFF2-40B4-BE49-F238E27FC236}">
                      <a16:creationId xmlns:a16="http://schemas.microsoft.com/office/drawing/2014/main" id="{26EC979A-5653-4D69-9F53-40EFC6F9A6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35530" y="3162087"/>
                  <a:ext cx="340665" cy="322284"/>
                </a:xfrm>
                <a:custGeom>
                  <a:avLst/>
                  <a:gdLst>
                    <a:gd name="T0" fmla="*/ 34 w 77"/>
                    <a:gd name="T1" fmla="*/ 39 h 73"/>
                    <a:gd name="T2" fmla="*/ 34 w 77"/>
                    <a:gd name="T3" fmla="*/ 41 h 73"/>
                    <a:gd name="T4" fmla="*/ 34 w 77"/>
                    <a:gd name="T5" fmla="*/ 43 h 73"/>
                    <a:gd name="T6" fmla="*/ 34 w 77"/>
                    <a:gd name="T7" fmla="*/ 67 h 73"/>
                    <a:gd name="T8" fmla="*/ 25 w 77"/>
                    <a:gd name="T9" fmla="*/ 73 h 73"/>
                    <a:gd name="T10" fmla="*/ 51 w 77"/>
                    <a:gd name="T11" fmla="*/ 73 h 73"/>
                    <a:gd name="T12" fmla="*/ 43 w 77"/>
                    <a:gd name="T13" fmla="*/ 67 h 73"/>
                    <a:gd name="T14" fmla="*/ 43 w 77"/>
                    <a:gd name="T15" fmla="*/ 43 h 73"/>
                    <a:gd name="T16" fmla="*/ 43 w 77"/>
                    <a:gd name="T17" fmla="*/ 41 h 73"/>
                    <a:gd name="T18" fmla="*/ 43 w 77"/>
                    <a:gd name="T19" fmla="*/ 39 h 73"/>
                    <a:gd name="T20" fmla="*/ 65 w 77"/>
                    <a:gd name="T21" fmla="*/ 14 h 73"/>
                    <a:gd name="T22" fmla="*/ 77 w 77"/>
                    <a:gd name="T23" fmla="*/ 0 h 73"/>
                    <a:gd name="T24" fmla="*/ 58 w 77"/>
                    <a:gd name="T25" fmla="*/ 0 h 73"/>
                    <a:gd name="T26" fmla="*/ 0 w 77"/>
                    <a:gd name="T27" fmla="*/ 0 h 73"/>
                    <a:gd name="T28" fmla="*/ 34 w 77"/>
                    <a:gd name="T29" fmla="*/ 3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7" h="73">
                      <a:moveTo>
                        <a:pt x="34" y="39"/>
                      </a:move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4" y="43"/>
                        <a:pt x="34" y="43"/>
                        <a:pt x="34" y="43"/>
                      </a:cubicBezTo>
                      <a:cubicBezTo>
                        <a:pt x="34" y="67"/>
                        <a:pt x="34" y="67"/>
                        <a:pt x="34" y="67"/>
                      </a:cubicBezTo>
                      <a:cubicBezTo>
                        <a:pt x="29" y="68"/>
                        <a:pt x="25" y="70"/>
                        <a:pt x="25" y="73"/>
                      </a:cubicBezTo>
                      <a:cubicBezTo>
                        <a:pt x="51" y="73"/>
                        <a:pt x="51" y="73"/>
                        <a:pt x="51" y="73"/>
                      </a:cubicBezTo>
                      <a:cubicBezTo>
                        <a:pt x="51" y="70"/>
                        <a:pt x="47" y="68"/>
                        <a:pt x="43" y="67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3" y="39"/>
                        <a:pt x="43" y="39"/>
                        <a:pt x="43" y="39"/>
                      </a:cubicBezTo>
                      <a:cubicBezTo>
                        <a:pt x="65" y="14"/>
                        <a:pt x="65" y="14"/>
                        <a:pt x="65" y="14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4" y="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4" name="Freeform: Shape 125">
                  <a:extLst>
                    <a:ext uri="{FF2B5EF4-FFF2-40B4-BE49-F238E27FC236}">
                      <a16:creationId xmlns:a16="http://schemas.microsoft.com/office/drawing/2014/main" id="{24B7A3FF-EEAD-462C-A1D3-D08C1D99C0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9261" y="892623"/>
                  <a:ext cx="366398" cy="93131"/>
                </a:xfrm>
                <a:custGeom>
                  <a:avLst/>
                  <a:gdLst>
                    <a:gd name="T0" fmla="*/ 198 w 299"/>
                    <a:gd name="T1" fmla="*/ 39 h 76"/>
                    <a:gd name="T2" fmla="*/ 104 w 299"/>
                    <a:gd name="T3" fmla="*/ 39 h 76"/>
                    <a:gd name="T4" fmla="*/ 104 w 299"/>
                    <a:gd name="T5" fmla="*/ 0 h 76"/>
                    <a:gd name="T6" fmla="*/ 0 w 299"/>
                    <a:gd name="T7" fmla="*/ 0 h 76"/>
                    <a:gd name="T8" fmla="*/ 0 w 299"/>
                    <a:gd name="T9" fmla="*/ 76 h 76"/>
                    <a:gd name="T10" fmla="*/ 299 w 299"/>
                    <a:gd name="T11" fmla="*/ 76 h 76"/>
                    <a:gd name="T12" fmla="*/ 299 w 299"/>
                    <a:gd name="T13" fmla="*/ 0 h 76"/>
                    <a:gd name="T14" fmla="*/ 198 w 299"/>
                    <a:gd name="T15" fmla="*/ 0 h 76"/>
                    <a:gd name="T16" fmla="*/ 198 w 299"/>
                    <a:gd name="T17" fmla="*/ 39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9" h="76">
                      <a:moveTo>
                        <a:pt x="198" y="39"/>
                      </a:moveTo>
                      <a:lnTo>
                        <a:pt x="104" y="39"/>
                      </a:ln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299" y="76"/>
                      </a:lnTo>
                      <a:lnTo>
                        <a:pt x="299" y="0"/>
                      </a:lnTo>
                      <a:lnTo>
                        <a:pt x="198" y="0"/>
                      </a:lnTo>
                      <a:lnTo>
                        <a:pt x="198" y="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5" name="Rectangle 126">
                  <a:extLst>
                    <a:ext uri="{FF2B5EF4-FFF2-40B4-BE49-F238E27FC236}">
                      <a16:creationId xmlns:a16="http://schemas.microsoft.com/office/drawing/2014/main" id="{5EE6C88E-A56F-49C6-8804-733F26FE8E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8761" y="892623"/>
                  <a:ext cx="71074" cy="2573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6" name="Freeform: Shape 127">
                  <a:extLst>
                    <a:ext uri="{FF2B5EF4-FFF2-40B4-BE49-F238E27FC236}">
                      <a16:creationId xmlns:a16="http://schemas.microsoft.com/office/drawing/2014/main" id="{6757C10F-B95F-4D78-8DA9-63F9987758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9261" y="675725"/>
                  <a:ext cx="366398" cy="194841"/>
                </a:xfrm>
                <a:custGeom>
                  <a:avLst/>
                  <a:gdLst>
                    <a:gd name="T0" fmla="*/ 223 w 299"/>
                    <a:gd name="T1" fmla="*/ 0 h 159"/>
                    <a:gd name="T2" fmla="*/ 151 w 299"/>
                    <a:gd name="T3" fmla="*/ 0 h 159"/>
                    <a:gd name="T4" fmla="*/ 151 w 299"/>
                    <a:gd name="T5" fmla="*/ 29 h 159"/>
                    <a:gd name="T6" fmla="*/ 198 w 299"/>
                    <a:gd name="T7" fmla="*/ 29 h 159"/>
                    <a:gd name="T8" fmla="*/ 198 w 299"/>
                    <a:gd name="T9" fmla="*/ 58 h 159"/>
                    <a:gd name="T10" fmla="*/ 151 w 299"/>
                    <a:gd name="T11" fmla="*/ 58 h 159"/>
                    <a:gd name="T12" fmla="*/ 151 w 299"/>
                    <a:gd name="T13" fmla="*/ 159 h 159"/>
                    <a:gd name="T14" fmla="*/ 198 w 299"/>
                    <a:gd name="T15" fmla="*/ 159 h 159"/>
                    <a:gd name="T16" fmla="*/ 299 w 299"/>
                    <a:gd name="T17" fmla="*/ 159 h 159"/>
                    <a:gd name="T18" fmla="*/ 299 w 299"/>
                    <a:gd name="T19" fmla="*/ 58 h 159"/>
                    <a:gd name="T20" fmla="*/ 223 w 299"/>
                    <a:gd name="T21" fmla="*/ 58 h 159"/>
                    <a:gd name="T22" fmla="*/ 223 w 299"/>
                    <a:gd name="T23" fmla="*/ 0 h 159"/>
                    <a:gd name="T24" fmla="*/ 151 w 299"/>
                    <a:gd name="T25" fmla="*/ 0 h 159"/>
                    <a:gd name="T26" fmla="*/ 79 w 299"/>
                    <a:gd name="T27" fmla="*/ 0 h 159"/>
                    <a:gd name="T28" fmla="*/ 79 w 299"/>
                    <a:gd name="T29" fmla="*/ 58 h 159"/>
                    <a:gd name="T30" fmla="*/ 0 w 299"/>
                    <a:gd name="T31" fmla="*/ 58 h 159"/>
                    <a:gd name="T32" fmla="*/ 0 w 299"/>
                    <a:gd name="T33" fmla="*/ 159 h 159"/>
                    <a:gd name="T34" fmla="*/ 104 w 299"/>
                    <a:gd name="T35" fmla="*/ 159 h 159"/>
                    <a:gd name="T36" fmla="*/ 151 w 299"/>
                    <a:gd name="T37" fmla="*/ 159 h 159"/>
                    <a:gd name="T38" fmla="*/ 151 w 299"/>
                    <a:gd name="T39" fmla="*/ 58 h 159"/>
                    <a:gd name="T40" fmla="*/ 104 w 299"/>
                    <a:gd name="T41" fmla="*/ 58 h 159"/>
                    <a:gd name="T42" fmla="*/ 104 w 299"/>
                    <a:gd name="T43" fmla="*/ 58 h 159"/>
                    <a:gd name="T44" fmla="*/ 104 w 299"/>
                    <a:gd name="T45" fmla="*/ 29 h 159"/>
                    <a:gd name="T46" fmla="*/ 151 w 299"/>
                    <a:gd name="T47" fmla="*/ 29 h 159"/>
                    <a:gd name="T48" fmla="*/ 151 w 299"/>
                    <a:gd name="T49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99" h="159">
                      <a:moveTo>
                        <a:pt x="223" y="0"/>
                      </a:moveTo>
                      <a:lnTo>
                        <a:pt x="151" y="0"/>
                      </a:lnTo>
                      <a:lnTo>
                        <a:pt x="151" y="29"/>
                      </a:lnTo>
                      <a:lnTo>
                        <a:pt x="198" y="29"/>
                      </a:lnTo>
                      <a:lnTo>
                        <a:pt x="198" y="58"/>
                      </a:lnTo>
                      <a:lnTo>
                        <a:pt x="151" y="58"/>
                      </a:lnTo>
                      <a:lnTo>
                        <a:pt x="151" y="159"/>
                      </a:lnTo>
                      <a:lnTo>
                        <a:pt x="198" y="159"/>
                      </a:lnTo>
                      <a:lnTo>
                        <a:pt x="299" y="159"/>
                      </a:lnTo>
                      <a:lnTo>
                        <a:pt x="299" y="58"/>
                      </a:lnTo>
                      <a:lnTo>
                        <a:pt x="223" y="58"/>
                      </a:lnTo>
                      <a:lnTo>
                        <a:pt x="223" y="0"/>
                      </a:lnTo>
                      <a:close/>
                      <a:moveTo>
                        <a:pt x="151" y="0"/>
                      </a:moveTo>
                      <a:lnTo>
                        <a:pt x="79" y="0"/>
                      </a:lnTo>
                      <a:lnTo>
                        <a:pt x="79" y="58"/>
                      </a:lnTo>
                      <a:lnTo>
                        <a:pt x="0" y="58"/>
                      </a:lnTo>
                      <a:lnTo>
                        <a:pt x="0" y="159"/>
                      </a:lnTo>
                      <a:lnTo>
                        <a:pt x="104" y="159"/>
                      </a:lnTo>
                      <a:lnTo>
                        <a:pt x="151" y="159"/>
                      </a:lnTo>
                      <a:lnTo>
                        <a:pt x="151" y="58"/>
                      </a:lnTo>
                      <a:lnTo>
                        <a:pt x="104" y="58"/>
                      </a:lnTo>
                      <a:lnTo>
                        <a:pt x="104" y="58"/>
                      </a:lnTo>
                      <a:lnTo>
                        <a:pt x="104" y="29"/>
                      </a:lnTo>
                      <a:lnTo>
                        <a:pt x="151" y="29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7" name="Freeform: Shape 128">
                  <a:extLst>
                    <a:ext uri="{FF2B5EF4-FFF2-40B4-BE49-F238E27FC236}">
                      <a16:creationId xmlns:a16="http://schemas.microsoft.com/office/drawing/2014/main" id="{7A150202-577A-4AC1-A642-B9D165EF75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8797" y="1272501"/>
                  <a:ext cx="371300" cy="379878"/>
                </a:xfrm>
                <a:custGeom>
                  <a:avLst/>
                  <a:gdLst>
                    <a:gd name="T0" fmla="*/ 42 w 84"/>
                    <a:gd name="T1" fmla="*/ 0 h 86"/>
                    <a:gd name="T2" fmla="*/ 33 w 84"/>
                    <a:gd name="T3" fmla="*/ 18 h 86"/>
                    <a:gd name="T4" fmla="*/ 33 w 84"/>
                    <a:gd name="T5" fmla="*/ 32 h 86"/>
                    <a:gd name="T6" fmla="*/ 0 w 84"/>
                    <a:gd name="T7" fmla="*/ 46 h 86"/>
                    <a:gd name="T8" fmla="*/ 0 w 84"/>
                    <a:gd name="T9" fmla="*/ 55 h 86"/>
                    <a:gd name="T10" fmla="*/ 33 w 84"/>
                    <a:gd name="T11" fmla="*/ 48 h 86"/>
                    <a:gd name="T12" fmla="*/ 33 w 84"/>
                    <a:gd name="T13" fmla="*/ 67 h 86"/>
                    <a:gd name="T14" fmla="*/ 19 w 84"/>
                    <a:gd name="T15" fmla="*/ 77 h 86"/>
                    <a:gd name="T16" fmla="*/ 19 w 84"/>
                    <a:gd name="T17" fmla="*/ 86 h 86"/>
                    <a:gd name="T18" fmla="*/ 42 w 84"/>
                    <a:gd name="T19" fmla="*/ 78 h 86"/>
                    <a:gd name="T20" fmla="*/ 65 w 84"/>
                    <a:gd name="T21" fmla="*/ 86 h 86"/>
                    <a:gd name="T22" fmla="*/ 65 w 84"/>
                    <a:gd name="T23" fmla="*/ 77 h 86"/>
                    <a:gd name="T24" fmla="*/ 52 w 84"/>
                    <a:gd name="T25" fmla="*/ 67 h 86"/>
                    <a:gd name="T26" fmla="*/ 52 w 84"/>
                    <a:gd name="T27" fmla="*/ 48 h 86"/>
                    <a:gd name="T28" fmla="*/ 84 w 84"/>
                    <a:gd name="T29" fmla="*/ 55 h 86"/>
                    <a:gd name="T30" fmla="*/ 84 w 84"/>
                    <a:gd name="T31" fmla="*/ 46 h 86"/>
                    <a:gd name="T32" fmla="*/ 52 w 84"/>
                    <a:gd name="T33" fmla="*/ 32 h 86"/>
                    <a:gd name="T34" fmla="*/ 52 w 84"/>
                    <a:gd name="T35" fmla="*/ 18 h 86"/>
                    <a:gd name="T36" fmla="*/ 42 w 84"/>
                    <a:gd name="T37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4" h="86">
                      <a:moveTo>
                        <a:pt x="42" y="0"/>
                      </a:moveTo>
                      <a:cubicBezTo>
                        <a:pt x="37" y="0"/>
                        <a:pt x="33" y="13"/>
                        <a:pt x="33" y="18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33" y="48"/>
                        <a:pt x="33" y="48"/>
                        <a:pt x="33" y="48"/>
                      </a:cubicBezTo>
                      <a:cubicBezTo>
                        <a:pt x="33" y="67"/>
                        <a:pt x="33" y="67"/>
                        <a:pt x="33" y="67"/>
                      </a:cubicBezTo>
                      <a:cubicBezTo>
                        <a:pt x="19" y="77"/>
                        <a:pt x="19" y="77"/>
                        <a:pt x="19" y="77"/>
                      </a:cubicBezTo>
                      <a:cubicBezTo>
                        <a:pt x="19" y="86"/>
                        <a:pt x="19" y="86"/>
                        <a:pt x="19" y="86"/>
                      </a:cubicBezTo>
                      <a:cubicBezTo>
                        <a:pt x="42" y="78"/>
                        <a:pt x="42" y="78"/>
                        <a:pt x="42" y="78"/>
                      </a:cubicBezTo>
                      <a:cubicBezTo>
                        <a:pt x="65" y="86"/>
                        <a:pt x="65" y="86"/>
                        <a:pt x="65" y="86"/>
                      </a:cubicBezTo>
                      <a:cubicBezTo>
                        <a:pt x="65" y="77"/>
                        <a:pt x="65" y="77"/>
                        <a:pt x="65" y="7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84" y="55"/>
                        <a:pt x="84" y="55"/>
                        <a:pt x="84" y="55"/>
                      </a:cubicBezTo>
                      <a:cubicBezTo>
                        <a:pt x="84" y="46"/>
                        <a:pt x="84" y="46"/>
                        <a:pt x="84" y="46"/>
                      </a:cubicBezTo>
                      <a:cubicBezTo>
                        <a:pt x="52" y="32"/>
                        <a:pt x="52" y="32"/>
                        <a:pt x="52" y="32"/>
                      </a:cubicBez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52" y="13"/>
                        <a:pt x="48" y="0"/>
                        <a:pt x="4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8" name="Freeform: Shape 129">
                  <a:extLst>
                    <a:ext uri="{FF2B5EF4-FFF2-40B4-BE49-F238E27FC236}">
                      <a16:creationId xmlns:a16="http://schemas.microsoft.com/office/drawing/2014/main" id="{AA4D2CF5-6EB8-4259-885B-AD0FC945CB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1723" y="2292044"/>
                  <a:ext cx="269591" cy="216898"/>
                </a:xfrm>
                <a:custGeom>
                  <a:avLst/>
                  <a:gdLst>
                    <a:gd name="T0" fmla="*/ 48 w 61"/>
                    <a:gd name="T1" fmla="*/ 49 h 49"/>
                    <a:gd name="T2" fmla="*/ 48 w 61"/>
                    <a:gd name="T3" fmla="*/ 32 h 49"/>
                    <a:gd name="T4" fmla="*/ 56 w 61"/>
                    <a:gd name="T5" fmla="*/ 24 h 49"/>
                    <a:gd name="T6" fmla="*/ 61 w 61"/>
                    <a:gd name="T7" fmla="*/ 24 h 49"/>
                    <a:gd name="T8" fmla="*/ 61 w 61"/>
                    <a:gd name="T9" fmla="*/ 6 h 49"/>
                    <a:gd name="T10" fmla="*/ 54 w 61"/>
                    <a:gd name="T11" fmla="*/ 0 h 49"/>
                    <a:gd name="T12" fmla="*/ 39 w 61"/>
                    <a:gd name="T13" fmla="*/ 0 h 49"/>
                    <a:gd name="T14" fmla="*/ 39 w 61"/>
                    <a:gd name="T15" fmla="*/ 8 h 49"/>
                    <a:gd name="T16" fmla="*/ 45 w 61"/>
                    <a:gd name="T17" fmla="*/ 13 h 49"/>
                    <a:gd name="T18" fmla="*/ 39 w 61"/>
                    <a:gd name="T19" fmla="*/ 19 h 49"/>
                    <a:gd name="T20" fmla="*/ 39 w 61"/>
                    <a:gd name="T21" fmla="*/ 22 h 49"/>
                    <a:gd name="T22" fmla="*/ 45 w 61"/>
                    <a:gd name="T23" fmla="*/ 28 h 49"/>
                    <a:gd name="T24" fmla="*/ 39 w 61"/>
                    <a:gd name="T25" fmla="*/ 33 h 49"/>
                    <a:gd name="T26" fmla="*/ 39 w 61"/>
                    <a:gd name="T27" fmla="*/ 49 h 49"/>
                    <a:gd name="T28" fmla="*/ 48 w 61"/>
                    <a:gd name="T29" fmla="*/ 49 h 49"/>
                    <a:gd name="T30" fmla="*/ 39 w 61"/>
                    <a:gd name="T31" fmla="*/ 0 h 49"/>
                    <a:gd name="T32" fmla="*/ 22 w 61"/>
                    <a:gd name="T33" fmla="*/ 0 h 49"/>
                    <a:gd name="T34" fmla="*/ 22 w 61"/>
                    <a:gd name="T35" fmla="*/ 8 h 49"/>
                    <a:gd name="T36" fmla="*/ 22 w 61"/>
                    <a:gd name="T37" fmla="*/ 8 h 49"/>
                    <a:gd name="T38" fmla="*/ 22 w 61"/>
                    <a:gd name="T39" fmla="*/ 8 h 49"/>
                    <a:gd name="T40" fmla="*/ 27 w 61"/>
                    <a:gd name="T41" fmla="*/ 13 h 49"/>
                    <a:gd name="T42" fmla="*/ 22 w 61"/>
                    <a:gd name="T43" fmla="*/ 19 h 49"/>
                    <a:gd name="T44" fmla="*/ 22 w 61"/>
                    <a:gd name="T45" fmla="*/ 19 h 49"/>
                    <a:gd name="T46" fmla="*/ 22 w 61"/>
                    <a:gd name="T47" fmla="*/ 22 h 49"/>
                    <a:gd name="T48" fmla="*/ 22 w 61"/>
                    <a:gd name="T49" fmla="*/ 22 h 49"/>
                    <a:gd name="T50" fmla="*/ 22 w 61"/>
                    <a:gd name="T51" fmla="*/ 22 h 49"/>
                    <a:gd name="T52" fmla="*/ 27 w 61"/>
                    <a:gd name="T53" fmla="*/ 28 h 49"/>
                    <a:gd name="T54" fmla="*/ 22 w 61"/>
                    <a:gd name="T55" fmla="*/ 33 h 49"/>
                    <a:gd name="T56" fmla="*/ 22 w 61"/>
                    <a:gd name="T57" fmla="*/ 33 h 49"/>
                    <a:gd name="T58" fmla="*/ 22 w 61"/>
                    <a:gd name="T59" fmla="*/ 49 h 49"/>
                    <a:gd name="T60" fmla="*/ 39 w 61"/>
                    <a:gd name="T61" fmla="*/ 49 h 49"/>
                    <a:gd name="T62" fmla="*/ 39 w 61"/>
                    <a:gd name="T63" fmla="*/ 33 h 49"/>
                    <a:gd name="T64" fmla="*/ 39 w 61"/>
                    <a:gd name="T65" fmla="*/ 33 h 49"/>
                    <a:gd name="T66" fmla="*/ 34 w 61"/>
                    <a:gd name="T67" fmla="*/ 28 h 49"/>
                    <a:gd name="T68" fmla="*/ 39 w 61"/>
                    <a:gd name="T69" fmla="*/ 22 h 49"/>
                    <a:gd name="T70" fmla="*/ 39 w 61"/>
                    <a:gd name="T71" fmla="*/ 22 h 49"/>
                    <a:gd name="T72" fmla="*/ 39 w 61"/>
                    <a:gd name="T73" fmla="*/ 22 h 49"/>
                    <a:gd name="T74" fmla="*/ 39 w 61"/>
                    <a:gd name="T75" fmla="*/ 19 h 49"/>
                    <a:gd name="T76" fmla="*/ 39 w 61"/>
                    <a:gd name="T77" fmla="*/ 19 h 49"/>
                    <a:gd name="T78" fmla="*/ 34 w 61"/>
                    <a:gd name="T79" fmla="*/ 13 h 49"/>
                    <a:gd name="T80" fmla="*/ 39 w 61"/>
                    <a:gd name="T81" fmla="*/ 8 h 49"/>
                    <a:gd name="T82" fmla="*/ 39 w 61"/>
                    <a:gd name="T83" fmla="*/ 8 h 49"/>
                    <a:gd name="T84" fmla="*/ 39 w 61"/>
                    <a:gd name="T85" fmla="*/ 8 h 49"/>
                    <a:gd name="T86" fmla="*/ 39 w 61"/>
                    <a:gd name="T87" fmla="*/ 0 h 49"/>
                    <a:gd name="T88" fmla="*/ 22 w 61"/>
                    <a:gd name="T89" fmla="*/ 0 h 49"/>
                    <a:gd name="T90" fmla="*/ 6 w 61"/>
                    <a:gd name="T91" fmla="*/ 0 h 49"/>
                    <a:gd name="T92" fmla="*/ 0 w 61"/>
                    <a:gd name="T93" fmla="*/ 6 h 49"/>
                    <a:gd name="T94" fmla="*/ 0 w 61"/>
                    <a:gd name="T95" fmla="*/ 24 h 49"/>
                    <a:gd name="T96" fmla="*/ 5 w 61"/>
                    <a:gd name="T97" fmla="*/ 24 h 49"/>
                    <a:gd name="T98" fmla="*/ 13 w 61"/>
                    <a:gd name="T99" fmla="*/ 32 h 49"/>
                    <a:gd name="T100" fmla="*/ 13 w 61"/>
                    <a:gd name="T101" fmla="*/ 49 h 49"/>
                    <a:gd name="T102" fmla="*/ 22 w 61"/>
                    <a:gd name="T103" fmla="*/ 49 h 49"/>
                    <a:gd name="T104" fmla="*/ 22 w 61"/>
                    <a:gd name="T105" fmla="*/ 33 h 49"/>
                    <a:gd name="T106" fmla="*/ 16 w 61"/>
                    <a:gd name="T107" fmla="*/ 28 h 49"/>
                    <a:gd name="T108" fmla="*/ 22 w 61"/>
                    <a:gd name="T109" fmla="*/ 22 h 49"/>
                    <a:gd name="T110" fmla="*/ 22 w 61"/>
                    <a:gd name="T111" fmla="*/ 19 h 49"/>
                    <a:gd name="T112" fmla="*/ 16 w 61"/>
                    <a:gd name="T113" fmla="*/ 13 h 49"/>
                    <a:gd name="T114" fmla="*/ 22 w 61"/>
                    <a:gd name="T115" fmla="*/ 8 h 49"/>
                    <a:gd name="T116" fmla="*/ 22 w 61"/>
                    <a:gd name="T117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61" h="49">
                      <a:moveTo>
                        <a:pt x="48" y="49"/>
                      </a:move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8" y="27"/>
                        <a:pt x="51" y="24"/>
                        <a:pt x="56" y="24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61" y="6"/>
                        <a:pt x="61" y="6"/>
                        <a:pt x="61" y="6"/>
                      </a:cubicBezTo>
                      <a:cubicBezTo>
                        <a:pt x="61" y="3"/>
                        <a:pt x="58" y="0"/>
                        <a:pt x="54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42" y="8"/>
                        <a:pt x="45" y="10"/>
                        <a:pt x="45" y="13"/>
                      </a:cubicBezTo>
                      <a:cubicBezTo>
                        <a:pt x="45" y="16"/>
                        <a:pt x="42" y="19"/>
                        <a:pt x="39" y="19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42" y="22"/>
                        <a:pt x="45" y="25"/>
                        <a:pt x="45" y="28"/>
                      </a:cubicBezTo>
                      <a:cubicBezTo>
                        <a:pt x="45" y="31"/>
                        <a:pt x="42" y="33"/>
                        <a:pt x="39" y="33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lnTo>
                        <a:pt x="48" y="49"/>
                      </a:lnTo>
                      <a:close/>
                      <a:moveTo>
                        <a:pt x="39" y="0"/>
                      </a:move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5" y="8"/>
                        <a:pt x="27" y="10"/>
                        <a:pt x="27" y="13"/>
                      </a:cubicBezTo>
                      <a:cubicBezTo>
                        <a:pt x="27" y="16"/>
                        <a:pt x="25" y="19"/>
                        <a:pt x="22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5" y="22"/>
                        <a:pt x="27" y="25"/>
                        <a:pt x="27" y="28"/>
                      </a:cubicBezTo>
                      <a:cubicBezTo>
                        <a:pt x="27" y="31"/>
                        <a:pt x="25" y="33"/>
                        <a:pt x="22" y="33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6" y="33"/>
                        <a:pt x="34" y="31"/>
                        <a:pt x="34" y="28"/>
                      </a:cubicBezTo>
                      <a:cubicBezTo>
                        <a:pt x="34" y="25"/>
                        <a:pt x="36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6" y="19"/>
                        <a:pt x="34" y="16"/>
                        <a:pt x="34" y="13"/>
                      </a:cubicBezTo>
                      <a:cubicBezTo>
                        <a:pt x="34" y="10"/>
                        <a:pt x="36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lnTo>
                        <a:pt x="39" y="0"/>
                      </a:lnTo>
                      <a:close/>
                      <a:moveTo>
                        <a:pt x="22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10" y="24"/>
                        <a:pt x="13" y="27"/>
                        <a:pt x="13" y="32"/>
                      </a:cubicBezTo>
                      <a:cubicBezTo>
                        <a:pt x="13" y="49"/>
                        <a:pt x="13" y="49"/>
                        <a:pt x="13" y="49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19" y="33"/>
                        <a:pt x="16" y="31"/>
                        <a:pt x="16" y="28"/>
                      </a:cubicBezTo>
                      <a:cubicBezTo>
                        <a:pt x="16" y="25"/>
                        <a:pt x="19" y="22"/>
                        <a:pt x="22" y="22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19" y="19"/>
                        <a:pt x="16" y="16"/>
                        <a:pt x="16" y="13"/>
                      </a:cubicBezTo>
                      <a:cubicBezTo>
                        <a:pt x="16" y="10"/>
                        <a:pt x="19" y="8"/>
                        <a:pt x="22" y="8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9" name="Freeform: Shape 130">
                  <a:extLst>
                    <a:ext uri="{FF2B5EF4-FFF2-40B4-BE49-F238E27FC236}">
                      <a16:creationId xmlns:a16="http://schemas.microsoft.com/office/drawing/2014/main" id="{B78A5629-CF5B-48F4-BA07-89D11BF145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3932" y="2412135"/>
                  <a:ext cx="366398" cy="193615"/>
                </a:xfrm>
                <a:custGeom>
                  <a:avLst/>
                  <a:gdLst>
                    <a:gd name="T0" fmla="*/ 78 w 83"/>
                    <a:gd name="T1" fmla="*/ 0 h 44"/>
                    <a:gd name="T2" fmla="*/ 72 w 83"/>
                    <a:gd name="T3" fmla="*/ 0 h 44"/>
                    <a:gd name="T4" fmla="*/ 67 w 83"/>
                    <a:gd name="T5" fmla="*/ 0 h 44"/>
                    <a:gd name="T6" fmla="*/ 61 w 83"/>
                    <a:gd name="T7" fmla="*/ 5 h 44"/>
                    <a:gd name="T8" fmla="*/ 61 w 83"/>
                    <a:gd name="T9" fmla="*/ 24 h 44"/>
                    <a:gd name="T10" fmla="*/ 21 w 83"/>
                    <a:gd name="T11" fmla="*/ 24 h 44"/>
                    <a:gd name="T12" fmla="*/ 21 w 83"/>
                    <a:gd name="T13" fmla="*/ 5 h 44"/>
                    <a:gd name="T14" fmla="*/ 16 w 83"/>
                    <a:gd name="T15" fmla="*/ 0 h 44"/>
                    <a:gd name="T16" fmla="*/ 11 w 83"/>
                    <a:gd name="T17" fmla="*/ 0 h 44"/>
                    <a:gd name="T18" fmla="*/ 6 w 83"/>
                    <a:gd name="T19" fmla="*/ 0 h 44"/>
                    <a:gd name="T20" fmla="*/ 0 w 83"/>
                    <a:gd name="T21" fmla="*/ 5 h 44"/>
                    <a:gd name="T22" fmla="*/ 0 w 83"/>
                    <a:gd name="T23" fmla="*/ 33 h 44"/>
                    <a:gd name="T24" fmla="*/ 8 w 83"/>
                    <a:gd name="T25" fmla="*/ 41 h 44"/>
                    <a:gd name="T26" fmla="*/ 8 w 83"/>
                    <a:gd name="T27" fmla="*/ 41 h 44"/>
                    <a:gd name="T28" fmla="*/ 9 w 83"/>
                    <a:gd name="T29" fmla="*/ 43 h 44"/>
                    <a:gd name="T30" fmla="*/ 11 w 83"/>
                    <a:gd name="T31" fmla="*/ 44 h 44"/>
                    <a:gd name="T32" fmla="*/ 13 w 83"/>
                    <a:gd name="T33" fmla="*/ 44 h 44"/>
                    <a:gd name="T34" fmla="*/ 15 w 83"/>
                    <a:gd name="T35" fmla="*/ 43 h 44"/>
                    <a:gd name="T36" fmla="*/ 16 w 83"/>
                    <a:gd name="T37" fmla="*/ 41 h 44"/>
                    <a:gd name="T38" fmla="*/ 16 w 83"/>
                    <a:gd name="T39" fmla="*/ 41 h 44"/>
                    <a:gd name="T40" fmla="*/ 67 w 83"/>
                    <a:gd name="T41" fmla="*/ 41 h 44"/>
                    <a:gd name="T42" fmla="*/ 67 w 83"/>
                    <a:gd name="T43" fmla="*/ 41 h 44"/>
                    <a:gd name="T44" fmla="*/ 68 w 83"/>
                    <a:gd name="T45" fmla="*/ 43 h 44"/>
                    <a:gd name="T46" fmla="*/ 70 w 83"/>
                    <a:gd name="T47" fmla="*/ 44 h 44"/>
                    <a:gd name="T48" fmla="*/ 72 w 83"/>
                    <a:gd name="T49" fmla="*/ 44 h 44"/>
                    <a:gd name="T50" fmla="*/ 74 w 83"/>
                    <a:gd name="T51" fmla="*/ 43 h 44"/>
                    <a:gd name="T52" fmla="*/ 75 w 83"/>
                    <a:gd name="T53" fmla="*/ 41 h 44"/>
                    <a:gd name="T54" fmla="*/ 75 w 83"/>
                    <a:gd name="T55" fmla="*/ 41 h 44"/>
                    <a:gd name="T56" fmla="*/ 78 w 83"/>
                    <a:gd name="T57" fmla="*/ 41 h 44"/>
                    <a:gd name="T58" fmla="*/ 83 w 83"/>
                    <a:gd name="T59" fmla="*/ 33 h 44"/>
                    <a:gd name="T60" fmla="*/ 83 w 83"/>
                    <a:gd name="T61" fmla="*/ 5 h 44"/>
                    <a:gd name="T62" fmla="*/ 78 w 83"/>
                    <a:gd name="T63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3" h="44">
                      <a:moveTo>
                        <a:pt x="78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4" y="0"/>
                        <a:pt x="61" y="1"/>
                        <a:pt x="61" y="5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21" y="24"/>
                        <a:pt x="21" y="24"/>
                        <a:pt x="21" y="24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1" y="1"/>
                        <a:pt x="20" y="0"/>
                        <a:pt x="16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" y="0"/>
                        <a:pt x="0" y="1"/>
                        <a:pt x="0" y="5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6"/>
                        <a:pt x="4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2"/>
                        <a:pt x="8" y="42"/>
                        <a:pt x="9" y="43"/>
                      </a:cubicBezTo>
                      <a:cubicBezTo>
                        <a:pt x="9" y="44"/>
                        <a:pt x="10" y="44"/>
                        <a:pt x="11" y="44"/>
                      </a:cubicBezTo>
                      <a:cubicBezTo>
                        <a:pt x="13" y="44"/>
                        <a:pt x="13" y="44"/>
                        <a:pt x="13" y="44"/>
                      </a:cubicBezTo>
                      <a:cubicBezTo>
                        <a:pt x="14" y="44"/>
                        <a:pt x="15" y="44"/>
                        <a:pt x="15" y="43"/>
                      </a:cubicBezTo>
                      <a:cubicBezTo>
                        <a:pt x="16" y="42"/>
                        <a:pt x="16" y="42"/>
                        <a:pt x="16" y="41"/>
                      </a:cubicBezTo>
                      <a:cubicBezTo>
                        <a:pt x="16" y="41"/>
                        <a:pt x="16" y="41"/>
                        <a:pt x="16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2"/>
                        <a:pt x="67" y="42"/>
                        <a:pt x="68" y="43"/>
                      </a:cubicBezTo>
                      <a:cubicBezTo>
                        <a:pt x="68" y="44"/>
                        <a:pt x="69" y="44"/>
                        <a:pt x="70" y="44"/>
                      </a:cubicBezTo>
                      <a:cubicBezTo>
                        <a:pt x="72" y="44"/>
                        <a:pt x="72" y="44"/>
                        <a:pt x="72" y="44"/>
                      </a:cubicBezTo>
                      <a:cubicBezTo>
                        <a:pt x="73" y="44"/>
                        <a:pt x="74" y="44"/>
                        <a:pt x="74" y="43"/>
                      </a:cubicBezTo>
                      <a:cubicBezTo>
                        <a:pt x="75" y="42"/>
                        <a:pt x="75" y="42"/>
                        <a:pt x="75" y="41"/>
                      </a:cubicBezTo>
                      <a:cubicBezTo>
                        <a:pt x="75" y="41"/>
                        <a:pt x="75" y="41"/>
                        <a:pt x="75" y="41"/>
                      </a:cubicBezTo>
                      <a:cubicBezTo>
                        <a:pt x="78" y="41"/>
                        <a:pt x="78" y="41"/>
                        <a:pt x="78" y="41"/>
                      </a:cubicBezTo>
                      <a:cubicBezTo>
                        <a:pt x="81" y="41"/>
                        <a:pt x="83" y="36"/>
                        <a:pt x="83" y="33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3" y="1"/>
                        <a:pt x="81" y="0"/>
                        <a:pt x="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0" name="Oval 131">
                  <a:extLst>
                    <a:ext uri="{FF2B5EF4-FFF2-40B4-BE49-F238E27FC236}">
                      <a16:creationId xmlns:a16="http://schemas.microsoft.com/office/drawing/2014/main" id="{32079A23-24A8-4A09-9C3D-C5669F6BFE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1375" y="2336159"/>
                  <a:ext cx="31861" cy="269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1" name="Oval 132">
                  <a:extLst>
                    <a:ext uri="{FF2B5EF4-FFF2-40B4-BE49-F238E27FC236}">
                      <a16:creationId xmlns:a16="http://schemas.microsoft.com/office/drawing/2014/main" id="{C02A5765-6A5C-42C2-98FB-6E17F92FB7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11026" y="2336159"/>
                  <a:ext cx="30635" cy="269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2" name="Oval 133">
                  <a:extLst>
                    <a:ext uri="{FF2B5EF4-FFF2-40B4-BE49-F238E27FC236}">
                      <a16:creationId xmlns:a16="http://schemas.microsoft.com/office/drawing/2014/main" id="{F514C271-E8AA-4D54-BA35-472F84DD34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1375" y="2398655"/>
                  <a:ext cx="31861" cy="3063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3" name="Oval 134">
                  <a:extLst>
                    <a:ext uri="{FF2B5EF4-FFF2-40B4-BE49-F238E27FC236}">
                      <a16:creationId xmlns:a16="http://schemas.microsoft.com/office/drawing/2014/main" id="{7AD5EC0F-09D5-4583-B918-C830D2B2D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11026" y="2398655"/>
                  <a:ext cx="30635" cy="3063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4" name="Freeform: Shape 135">
                  <a:extLst>
                    <a:ext uri="{FF2B5EF4-FFF2-40B4-BE49-F238E27FC236}">
                      <a16:creationId xmlns:a16="http://schemas.microsoft.com/office/drawing/2014/main" id="{CFD4A687-0C7D-4418-867C-FF009BB50E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14151" y="808069"/>
                  <a:ext cx="384780" cy="322284"/>
                </a:xfrm>
                <a:custGeom>
                  <a:avLst/>
                  <a:gdLst>
                    <a:gd name="T0" fmla="*/ 58 w 87"/>
                    <a:gd name="T1" fmla="*/ 0 h 73"/>
                    <a:gd name="T2" fmla="*/ 31 w 87"/>
                    <a:gd name="T3" fmla="*/ 0 h 73"/>
                    <a:gd name="T4" fmla="*/ 0 w 87"/>
                    <a:gd name="T5" fmla="*/ 26 h 73"/>
                    <a:gd name="T6" fmla="*/ 9 w 87"/>
                    <a:gd name="T7" fmla="*/ 38 h 73"/>
                    <a:gd name="T8" fmla="*/ 20 w 87"/>
                    <a:gd name="T9" fmla="*/ 27 h 73"/>
                    <a:gd name="T10" fmla="*/ 20 w 87"/>
                    <a:gd name="T11" fmla="*/ 73 h 73"/>
                    <a:gd name="T12" fmla="*/ 44 w 87"/>
                    <a:gd name="T13" fmla="*/ 73 h 73"/>
                    <a:gd name="T14" fmla="*/ 68 w 87"/>
                    <a:gd name="T15" fmla="*/ 73 h 73"/>
                    <a:gd name="T16" fmla="*/ 67 w 87"/>
                    <a:gd name="T17" fmla="*/ 27 h 73"/>
                    <a:gd name="T18" fmla="*/ 79 w 87"/>
                    <a:gd name="T19" fmla="*/ 38 h 73"/>
                    <a:gd name="T20" fmla="*/ 87 w 87"/>
                    <a:gd name="T21" fmla="*/ 26 h 73"/>
                    <a:gd name="T22" fmla="*/ 58 w 87"/>
                    <a:gd name="T23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7" h="73">
                      <a:moveTo>
                        <a:pt x="58" y="0"/>
                      </a:moveTo>
                      <a:cubicBezTo>
                        <a:pt x="53" y="8"/>
                        <a:pt x="36" y="8"/>
                        <a:pt x="31" y="0"/>
                      </a:cubicBezTo>
                      <a:cubicBezTo>
                        <a:pt x="31" y="0"/>
                        <a:pt x="5" y="15"/>
                        <a:pt x="0" y="26"/>
                      </a:cubicBezTo>
                      <a:cubicBezTo>
                        <a:pt x="9" y="38"/>
                        <a:pt x="9" y="38"/>
                        <a:pt x="9" y="38"/>
                      </a:cubicBezTo>
                      <a:cubicBezTo>
                        <a:pt x="9" y="38"/>
                        <a:pt x="16" y="30"/>
                        <a:pt x="20" y="27"/>
                      </a:cubicBezTo>
                      <a:cubicBezTo>
                        <a:pt x="20" y="73"/>
                        <a:pt x="20" y="73"/>
                        <a:pt x="20" y="73"/>
                      </a:cubicBezTo>
                      <a:cubicBezTo>
                        <a:pt x="44" y="73"/>
                        <a:pt x="44" y="73"/>
                        <a:pt x="44" y="73"/>
                      </a:cubicBezTo>
                      <a:cubicBezTo>
                        <a:pt x="68" y="73"/>
                        <a:pt x="68" y="73"/>
                        <a:pt x="68" y="73"/>
                      </a:cubicBezTo>
                      <a:cubicBezTo>
                        <a:pt x="67" y="27"/>
                        <a:pt x="67" y="27"/>
                        <a:pt x="67" y="27"/>
                      </a:cubicBezTo>
                      <a:cubicBezTo>
                        <a:pt x="71" y="30"/>
                        <a:pt x="79" y="38"/>
                        <a:pt x="79" y="38"/>
                      </a:cubicBezTo>
                      <a:cubicBezTo>
                        <a:pt x="87" y="26"/>
                        <a:pt x="87" y="26"/>
                        <a:pt x="87" y="26"/>
                      </a:cubicBezTo>
                      <a:cubicBezTo>
                        <a:pt x="82" y="15"/>
                        <a:pt x="58" y="0"/>
                        <a:pt x="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5" name="Freeform: Shape 136">
                  <a:extLst>
                    <a:ext uri="{FF2B5EF4-FFF2-40B4-BE49-F238E27FC236}">
                      <a16:creationId xmlns:a16="http://schemas.microsoft.com/office/drawing/2014/main" id="{92D80F1D-A15C-4256-BD30-8D65CB5713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56299" y="795815"/>
                  <a:ext cx="110287" cy="30635"/>
                </a:xfrm>
                <a:custGeom>
                  <a:avLst/>
                  <a:gdLst>
                    <a:gd name="T0" fmla="*/ 13 w 25"/>
                    <a:gd name="T1" fmla="*/ 7 h 7"/>
                    <a:gd name="T2" fmla="*/ 24 w 25"/>
                    <a:gd name="T3" fmla="*/ 2 h 7"/>
                    <a:gd name="T4" fmla="*/ 24 w 25"/>
                    <a:gd name="T5" fmla="*/ 0 h 7"/>
                    <a:gd name="T6" fmla="*/ 22 w 25"/>
                    <a:gd name="T7" fmla="*/ 1 h 7"/>
                    <a:gd name="T8" fmla="*/ 13 w 25"/>
                    <a:gd name="T9" fmla="*/ 5 h 7"/>
                    <a:gd name="T10" fmla="*/ 3 w 25"/>
                    <a:gd name="T11" fmla="*/ 1 h 7"/>
                    <a:gd name="T12" fmla="*/ 1 w 25"/>
                    <a:gd name="T13" fmla="*/ 0 h 7"/>
                    <a:gd name="T14" fmla="*/ 1 w 25"/>
                    <a:gd name="T15" fmla="*/ 2 h 7"/>
                    <a:gd name="T16" fmla="*/ 13 w 25"/>
                    <a:gd name="T17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7">
                      <a:moveTo>
                        <a:pt x="13" y="7"/>
                      </a:moveTo>
                      <a:cubicBezTo>
                        <a:pt x="18" y="7"/>
                        <a:pt x="23" y="5"/>
                        <a:pt x="24" y="2"/>
                      </a:cubicBezTo>
                      <a:cubicBezTo>
                        <a:pt x="25" y="2"/>
                        <a:pt x="24" y="1"/>
                        <a:pt x="24" y="0"/>
                      </a:cubicBezTo>
                      <a:cubicBezTo>
                        <a:pt x="23" y="0"/>
                        <a:pt x="22" y="0"/>
                        <a:pt x="22" y="1"/>
                      </a:cubicBezTo>
                      <a:cubicBezTo>
                        <a:pt x="21" y="3"/>
                        <a:pt x="17" y="5"/>
                        <a:pt x="13" y="5"/>
                      </a:cubicBezTo>
                      <a:cubicBezTo>
                        <a:pt x="8" y="5"/>
                        <a:pt x="4" y="3"/>
                        <a:pt x="3" y="1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1" y="2"/>
                      </a:cubicBezTo>
                      <a:cubicBezTo>
                        <a:pt x="2" y="5"/>
                        <a:pt x="7" y="7"/>
                        <a:pt x="1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6" name="Freeform: Shape 137">
                  <a:extLst>
                    <a:ext uri="{FF2B5EF4-FFF2-40B4-BE49-F238E27FC236}">
                      <a16:creationId xmlns:a16="http://schemas.microsoft.com/office/drawing/2014/main" id="{A48BC6E1-7668-436D-9B83-51883A2A65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9591" y="3626519"/>
                  <a:ext cx="322284" cy="335763"/>
                </a:xfrm>
                <a:custGeom>
                  <a:avLst/>
                  <a:gdLst>
                    <a:gd name="T0" fmla="*/ 56 w 73"/>
                    <a:gd name="T1" fmla="*/ 2 h 76"/>
                    <a:gd name="T2" fmla="*/ 51 w 73"/>
                    <a:gd name="T3" fmla="*/ 2 h 76"/>
                    <a:gd name="T4" fmla="*/ 50 w 73"/>
                    <a:gd name="T5" fmla="*/ 3 h 76"/>
                    <a:gd name="T6" fmla="*/ 44 w 73"/>
                    <a:gd name="T7" fmla="*/ 5 h 76"/>
                    <a:gd name="T8" fmla="*/ 17 w 73"/>
                    <a:gd name="T9" fmla="*/ 5 h 76"/>
                    <a:gd name="T10" fmla="*/ 13 w 73"/>
                    <a:gd name="T11" fmla="*/ 8 h 76"/>
                    <a:gd name="T12" fmla="*/ 1 w 73"/>
                    <a:gd name="T13" fmla="*/ 40 h 76"/>
                    <a:gd name="T14" fmla="*/ 7 w 73"/>
                    <a:gd name="T15" fmla="*/ 47 h 76"/>
                    <a:gd name="T16" fmla="*/ 29 w 73"/>
                    <a:gd name="T17" fmla="*/ 47 h 76"/>
                    <a:gd name="T18" fmla="*/ 28 w 73"/>
                    <a:gd name="T19" fmla="*/ 54 h 76"/>
                    <a:gd name="T20" fmla="*/ 24 w 73"/>
                    <a:gd name="T21" fmla="*/ 66 h 76"/>
                    <a:gd name="T22" fmla="*/ 26 w 73"/>
                    <a:gd name="T23" fmla="*/ 72 h 76"/>
                    <a:gd name="T24" fmla="*/ 34 w 73"/>
                    <a:gd name="T25" fmla="*/ 72 h 76"/>
                    <a:gd name="T26" fmla="*/ 41 w 73"/>
                    <a:gd name="T27" fmla="*/ 57 h 76"/>
                    <a:gd name="T28" fmla="*/ 55 w 73"/>
                    <a:gd name="T29" fmla="*/ 40 h 76"/>
                    <a:gd name="T30" fmla="*/ 57 w 73"/>
                    <a:gd name="T31" fmla="*/ 37 h 76"/>
                    <a:gd name="T32" fmla="*/ 72 w 73"/>
                    <a:gd name="T33" fmla="*/ 23 h 76"/>
                    <a:gd name="T34" fmla="*/ 72 w 73"/>
                    <a:gd name="T35" fmla="*/ 18 h 76"/>
                    <a:gd name="T36" fmla="*/ 56 w 73"/>
                    <a:gd name="T37" fmla="*/ 2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3" h="76">
                      <a:moveTo>
                        <a:pt x="56" y="2"/>
                      </a:moveTo>
                      <a:cubicBezTo>
                        <a:pt x="54" y="0"/>
                        <a:pt x="52" y="0"/>
                        <a:pt x="51" y="2"/>
                      </a:cubicBezTo>
                      <a:cubicBezTo>
                        <a:pt x="50" y="3"/>
                        <a:pt x="50" y="3"/>
                        <a:pt x="50" y="3"/>
                      </a:cubicBezTo>
                      <a:cubicBezTo>
                        <a:pt x="48" y="4"/>
                        <a:pt x="46" y="5"/>
                        <a:pt x="44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5" y="5"/>
                        <a:pt x="13" y="7"/>
                        <a:pt x="13" y="8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0" y="44"/>
                        <a:pt x="2" y="47"/>
                        <a:pt x="7" y="47"/>
                      </a:cubicBez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0" y="50"/>
                        <a:pt x="29" y="53"/>
                        <a:pt x="28" y="54"/>
                      </a:cubicBezTo>
                      <a:cubicBezTo>
                        <a:pt x="27" y="56"/>
                        <a:pt x="23" y="60"/>
                        <a:pt x="24" y="66"/>
                      </a:cubicBezTo>
                      <a:cubicBezTo>
                        <a:pt x="24" y="68"/>
                        <a:pt x="25" y="71"/>
                        <a:pt x="26" y="72"/>
                      </a:cubicBezTo>
                      <a:cubicBezTo>
                        <a:pt x="30" y="76"/>
                        <a:pt x="34" y="75"/>
                        <a:pt x="34" y="72"/>
                      </a:cubicBezTo>
                      <a:cubicBezTo>
                        <a:pt x="34" y="67"/>
                        <a:pt x="32" y="62"/>
                        <a:pt x="41" y="57"/>
                      </a:cubicBezTo>
                      <a:cubicBezTo>
                        <a:pt x="49" y="51"/>
                        <a:pt x="55" y="40"/>
                        <a:pt x="55" y="40"/>
                      </a:cubicBezTo>
                      <a:cubicBezTo>
                        <a:pt x="55" y="40"/>
                        <a:pt x="56" y="39"/>
                        <a:pt x="57" y="37"/>
                      </a:cubicBezTo>
                      <a:cubicBezTo>
                        <a:pt x="72" y="23"/>
                        <a:pt x="72" y="23"/>
                        <a:pt x="72" y="23"/>
                      </a:cubicBezTo>
                      <a:cubicBezTo>
                        <a:pt x="73" y="22"/>
                        <a:pt x="73" y="19"/>
                        <a:pt x="72" y="18"/>
                      </a:cubicBezTo>
                      <a:lnTo>
                        <a:pt x="56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7" name="Freeform: Shape 138">
                  <a:extLst>
                    <a:ext uri="{FF2B5EF4-FFF2-40B4-BE49-F238E27FC236}">
                      <a16:creationId xmlns:a16="http://schemas.microsoft.com/office/drawing/2014/main" id="{BB7074FA-A4EE-4CEF-A3E0-869CE073B4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83290" y="1029869"/>
                  <a:ext cx="366398" cy="348017"/>
                </a:xfrm>
                <a:custGeom>
                  <a:avLst/>
                  <a:gdLst>
                    <a:gd name="T0" fmla="*/ 11 w 83"/>
                    <a:gd name="T1" fmla="*/ 63 h 79"/>
                    <a:gd name="T2" fmla="*/ 34 w 83"/>
                    <a:gd name="T3" fmla="*/ 52 h 79"/>
                    <a:gd name="T4" fmla="*/ 38 w 83"/>
                    <a:gd name="T5" fmla="*/ 51 h 79"/>
                    <a:gd name="T6" fmla="*/ 39 w 83"/>
                    <a:gd name="T7" fmla="*/ 55 h 79"/>
                    <a:gd name="T8" fmla="*/ 38 w 83"/>
                    <a:gd name="T9" fmla="*/ 65 h 79"/>
                    <a:gd name="T10" fmla="*/ 38 w 83"/>
                    <a:gd name="T11" fmla="*/ 79 h 79"/>
                    <a:gd name="T12" fmla="*/ 45 w 83"/>
                    <a:gd name="T13" fmla="*/ 79 h 79"/>
                    <a:gd name="T14" fmla="*/ 44 w 83"/>
                    <a:gd name="T15" fmla="*/ 65 h 79"/>
                    <a:gd name="T16" fmla="*/ 44 w 83"/>
                    <a:gd name="T17" fmla="*/ 55 h 79"/>
                    <a:gd name="T18" fmla="*/ 44 w 83"/>
                    <a:gd name="T19" fmla="*/ 51 h 79"/>
                    <a:gd name="T20" fmla="*/ 48 w 83"/>
                    <a:gd name="T21" fmla="*/ 52 h 79"/>
                    <a:gd name="T22" fmla="*/ 71 w 83"/>
                    <a:gd name="T23" fmla="*/ 63 h 79"/>
                    <a:gd name="T24" fmla="*/ 80 w 83"/>
                    <a:gd name="T25" fmla="*/ 54 h 79"/>
                    <a:gd name="T26" fmla="*/ 74 w 83"/>
                    <a:gd name="T27" fmla="*/ 26 h 79"/>
                    <a:gd name="T28" fmla="*/ 46 w 83"/>
                    <a:gd name="T29" fmla="*/ 44 h 79"/>
                    <a:gd name="T30" fmla="*/ 45 w 83"/>
                    <a:gd name="T31" fmla="*/ 41 h 79"/>
                    <a:gd name="T32" fmla="*/ 50 w 83"/>
                    <a:gd name="T33" fmla="*/ 32 h 79"/>
                    <a:gd name="T34" fmla="*/ 59 w 83"/>
                    <a:gd name="T35" fmla="*/ 10 h 79"/>
                    <a:gd name="T36" fmla="*/ 41 w 83"/>
                    <a:gd name="T37" fmla="*/ 0 h 79"/>
                    <a:gd name="T38" fmla="*/ 23 w 83"/>
                    <a:gd name="T39" fmla="*/ 10 h 79"/>
                    <a:gd name="T40" fmla="*/ 33 w 83"/>
                    <a:gd name="T41" fmla="*/ 32 h 79"/>
                    <a:gd name="T42" fmla="*/ 38 w 83"/>
                    <a:gd name="T43" fmla="*/ 41 h 79"/>
                    <a:gd name="T44" fmla="*/ 36 w 83"/>
                    <a:gd name="T45" fmla="*/ 44 h 79"/>
                    <a:gd name="T46" fmla="*/ 8 w 83"/>
                    <a:gd name="T47" fmla="*/ 26 h 79"/>
                    <a:gd name="T48" fmla="*/ 2 w 83"/>
                    <a:gd name="T49" fmla="*/ 54 h 79"/>
                    <a:gd name="T50" fmla="*/ 11 w 83"/>
                    <a:gd name="T51" fmla="*/ 63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3" h="79">
                      <a:moveTo>
                        <a:pt x="11" y="63"/>
                      </a:moveTo>
                      <a:cubicBezTo>
                        <a:pt x="20" y="64"/>
                        <a:pt x="27" y="55"/>
                        <a:pt x="34" y="52"/>
                      </a:cubicBezTo>
                      <a:cubicBezTo>
                        <a:pt x="35" y="51"/>
                        <a:pt x="38" y="50"/>
                        <a:pt x="38" y="51"/>
                      </a:cubicBezTo>
                      <a:cubicBezTo>
                        <a:pt x="39" y="52"/>
                        <a:pt x="39" y="54"/>
                        <a:pt x="39" y="55"/>
                      </a:cubicBezTo>
                      <a:cubicBezTo>
                        <a:pt x="39" y="59"/>
                        <a:pt x="38" y="62"/>
                        <a:pt x="38" y="65"/>
                      </a:cubicBezTo>
                      <a:cubicBezTo>
                        <a:pt x="38" y="69"/>
                        <a:pt x="38" y="75"/>
                        <a:pt x="38" y="79"/>
                      </a:cubicBezTo>
                      <a:cubicBezTo>
                        <a:pt x="45" y="79"/>
                        <a:pt x="45" y="79"/>
                        <a:pt x="45" y="79"/>
                      </a:cubicBezTo>
                      <a:cubicBezTo>
                        <a:pt x="44" y="75"/>
                        <a:pt x="44" y="69"/>
                        <a:pt x="44" y="65"/>
                      </a:cubicBezTo>
                      <a:cubicBezTo>
                        <a:pt x="44" y="62"/>
                        <a:pt x="44" y="59"/>
                        <a:pt x="44" y="55"/>
                      </a:cubicBezTo>
                      <a:cubicBezTo>
                        <a:pt x="44" y="54"/>
                        <a:pt x="43" y="52"/>
                        <a:pt x="44" y="51"/>
                      </a:cubicBezTo>
                      <a:cubicBezTo>
                        <a:pt x="45" y="50"/>
                        <a:pt x="47" y="51"/>
                        <a:pt x="48" y="52"/>
                      </a:cubicBezTo>
                      <a:cubicBezTo>
                        <a:pt x="55" y="55"/>
                        <a:pt x="62" y="64"/>
                        <a:pt x="71" y="63"/>
                      </a:cubicBezTo>
                      <a:cubicBezTo>
                        <a:pt x="76" y="63"/>
                        <a:pt x="78" y="59"/>
                        <a:pt x="80" y="54"/>
                      </a:cubicBezTo>
                      <a:cubicBezTo>
                        <a:pt x="83" y="46"/>
                        <a:pt x="83" y="31"/>
                        <a:pt x="74" y="26"/>
                      </a:cubicBezTo>
                      <a:cubicBezTo>
                        <a:pt x="61" y="18"/>
                        <a:pt x="57" y="43"/>
                        <a:pt x="46" y="44"/>
                      </a:cubicBezTo>
                      <a:cubicBezTo>
                        <a:pt x="44" y="44"/>
                        <a:pt x="44" y="43"/>
                        <a:pt x="45" y="41"/>
                      </a:cubicBezTo>
                      <a:cubicBezTo>
                        <a:pt x="46" y="38"/>
                        <a:pt x="48" y="35"/>
                        <a:pt x="50" y="32"/>
                      </a:cubicBezTo>
                      <a:cubicBezTo>
                        <a:pt x="54" y="26"/>
                        <a:pt x="60" y="18"/>
                        <a:pt x="59" y="10"/>
                      </a:cubicBezTo>
                      <a:cubicBezTo>
                        <a:pt x="58" y="2"/>
                        <a:pt x="49" y="0"/>
                        <a:pt x="41" y="0"/>
                      </a:cubicBezTo>
                      <a:cubicBezTo>
                        <a:pt x="33" y="0"/>
                        <a:pt x="24" y="2"/>
                        <a:pt x="23" y="10"/>
                      </a:cubicBezTo>
                      <a:cubicBezTo>
                        <a:pt x="22" y="18"/>
                        <a:pt x="28" y="26"/>
                        <a:pt x="33" y="32"/>
                      </a:cubicBezTo>
                      <a:cubicBezTo>
                        <a:pt x="35" y="35"/>
                        <a:pt x="37" y="38"/>
                        <a:pt x="38" y="41"/>
                      </a:cubicBezTo>
                      <a:cubicBezTo>
                        <a:pt x="38" y="43"/>
                        <a:pt x="39" y="44"/>
                        <a:pt x="36" y="44"/>
                      </a:cubicBezTo>
                      <a:cubicBezTo>
                        <a:pt x="25" y="43"/>
                        <a:pt x="21" y="18"/>
                        <a:pt x="8" y="26"/>
                      </a:cubicBezTo>
                      <a:cubicBezTo>
                        <a:pt x="0" y="31"/>
                        <a:pt x="0" y="46"/>
                        <a:pt x="2" y="54"/>
                      </a:cubicBezTo>
                      <a:cubicBezTo>
                        <a:pt x="4" y="59"/>
                        <a:pt x="7" y="63"/>
                        <a:pt x="11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8" name="Freeform: Shape 139">
                  <a:extLst>
                    <a:ext uri="{FF2B5EF4-FFF2-40B4-BE49-F238E27FC236}">
                      <a16:creationId xmlns:a16="http://schemas.microsoft.com/office/drawing/2014/main" id="{82700BAA-761A-4E70-B8E7-A54547A60F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2338" y="1652379"/>
                  <a:ext cx="318607" cy="339439"/>
                </a:xfrm>
                <a:custGeom>
                  <a:avLst/>
                  <a:gdLst>
                    <a:gd name="T0" fmla="*/ 59 w 72"/>
                    <a:gd name="T1" fmla="*/ 53 h 77"/>
                    <a:gd name="T2" fmla="*/ 64 w 72"/>
                    <a:gd name="T3" fmla="*/ 50 h 77"/>
                    <a:gd name="T4" fmla="*/ 71 w 72"/>
                    <a:gd name="T5" fmla="*/ 48 h 77"/>
                    <a:gd name="T6" fmla="*/ 71 w 72"/>
                    <a:gd name="T7" fmla="*/ 38 h 77"/>
                    <a:gd name="T8" fmla="*/ 70 w 72"/>
                    <a:gd name="T9" fmla="*/ 22 h 77"/>
                    <a:gd name="T10" fmla="*/ 53 w 72"/>
                    <a:gd name="T11" fmla="*/ 36 h 77"/>
                    <a:gd name="T12" fmla="*/ 48 w 72"/>
                    <a:gd name="T13" fmla="*/ 42 h 77"/>
                    <a:gd name="T14" fmla="*/ 48 w 72"/>
                    <a:gd name="T15" fmla="*/ 36 h 77"/>
                    <a:gd name="T16" fmla="*/ 54 w 72"/>
                    <a:gd name="T17" fmla="*/ 25 h 77"/>
                    <a:gd name="T18" fmla="*/ 49 w 72"/>
                    <a:gd name="T19" fmla="*/ 15 h 77"/>
                    <a:gd name="T20" fmla="*/ 36 w 72"/>
                    <a:gd name="T21" fmla="*/ 0 h 77"/>
                    <a:gd name="T22" fmla="*/ 36 w 72"/>
                    <a:gd name="T23" fmla="*/ 0 h 77"/>
                    <a:gd name="T24" fmla="*/ 36 w 72"/>
                    <a:gd name="T25" fmla="*/ 0 h 77"/>
                    <a:gd name="T26" fmla="*/ 36 w 72"/>
                    <a:gd name="T27" fmla="*/ 0 h 77"/>
                    <a:gd name="T28" fmla="*/ 36 w 72"/>
                    <a:gd name="T29" fmla="*/ 0 h 77"/>
                    <a:gd name="T30" fmla="*/ 23 w 72"/>
                    <a:gd name="T31" fmla="*/ 15 h 77"/>
                    <a:gd name="T32" fmla="*/ 18 w 72"/>
                    <a:gd name="T33" fmla="*/ 25 h 77"/>
                    <a:gd name="T34" fmla="*/ 23 w 72"/>
                    <a:gd name="T35" fmla="*/ 36 h 77"/>
                    <a:gd name="T36" fmla="*/ 24 w 72"/>
                    <a:gd name="T37" fmla="*/ 42 h 77"/>
                    <a:gd name="T38" fmla="*/ 18 w 72"/>
                    <a:gd name="T39" fmla="*/ 36 h 77"/>
                    <a:gd name="T40" fmla="*/ 2 w 72"/>
                    <a:gd name="T41" fmla="*/ 22 h 77"/>
                    <a:gd name="T42" fmla="*/ 0 w 72"/>
                    <a:gd name="T43" fmla="*/ 38 h 77"/>
                    <a:gd name="T44" fmla="*/ 1 w 72"/>
                    <a:gd name="T45" fmla="*/ 48 h 77"/>
                    <a:gd name="T46" fmla="*/ 7 w 72"/>
                    <a:gd name="T47" fmla="*/ 50 h 77"/>
                    <a:gd name="T48" fmla="*/ 12 w 72"/>
                    <a:gd name="T49" fmla="*/ 53 h 77"/>
                    <a:gd name="T50" fmla="*/ 11 w 72"/>
                    <a:gd name="T51" fmla="*/ 56 h 77"/>
                    <a:gd name="T52" fmla="*/ 0 w 72"/>
                    <a:gd name="T53" fmla="*/ 53 h 77"/>
                    <a:gd name="T54" fmla="*/ 16 w 72"/>
                    <a:gd name="T55" fmla="*/ 75 h 77"/>
                    <a:gd name="T56" fmla="*/ 24 w 72"/>
                    <a:gd name="T57" fmla="*/ 74 h 77"/>
                    <a:gd name="T58" fmla="*/ 31 w 72"/>
                    <a:gd name="T59" fmla="*/ 69 h 77"/>
                    <a:gd name="T60" fmla="*/ 34 w 72"/>
                    <a:gd name="T61" fmla="*/ 68 h 77"/>
                    <a:gd name="T62" fmla="*/ 34 w 72"/>
                    <a:gd name="T63" fmla="*/ 65 h 77"/>
                    <a:gd name="T64" fmla="*/ 36 w 72"/>
                    <a:gd name="T65" fmla="*/ 34 h 77"/>
                    <a:gd name="T66" fmla="*/ 38 w 72"/>
                    <a:gd name="T67" fmla="*/ 65 h 77"/>
                    <a:gd name="T68" fmla="*/ 38 w 72"/>
                    <a:gd name="T69" fmla="*/ 68 h 77"/>
                    <a:gd name="T70" fmla="*/ 40 w 72"/>
                    <a:gd name="T71" fmla="*/ 69 h 77"/>
                    <a:gd name="T72" fmla="*/ 47 w 72"/>
                    <a:gd name="T73" fmla="*/ 74 h 77"/>
                    <a:gd name="T74" fmla="*/ 55 w 72"/>
                    <a:gd name="T75" fmla="*/ 75 h 77"/>
                    <a:gd name="T76" fmla="*/ 71 w 72"/>
                    <a:gd name="T77" fmla="*/ 53 h 77"/>
                    <a:gd name="T78" fmla="*/ 60 w 72"/>
                    <a:gd name="T79" fmla="*/ 56 h 77"/>
                    <a:gd name="T80" fmla="*/ 59 w 72"/>
                    <a:gd name="T81" fmla="*/ 53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2" h="77">
                      <a:moveTo>
                        <a:pt x="59" y="53"/>
                      </a:moveTo>
                      <a:cubicBezTo>
                        <a:pt x="61" y="51"/>
                        <a:pt x="63" y="51"/>
                        <a:pt x="64" y="50"/>
                      </a:cubicBezTo>
                      <a:cubicBezTo>
                        <a:pt x="66" y="49"/>
                        <a:pt x="69" y="49"/>
                        <a:pt x="71" y="48"/>
                      </a:cubicBezTo>
                      <a:cubicBezTo>
                        <a:pt x="71" y="45"/>
                        <a:pt x="72" y="42"/>
                        <a:pt x="71" y="38"/>
                      </a:cubicBezTo>
                      <a:cubicBezTo>
                        <a:pt x="71" y="33"/>
                        <a:pt x="70" y="28"/>
                        <a:pt x="70" y="22"/>
                      </a:cubicBezTo>
                      <a:cubicBezTo>
                        <a:pt x="63" y="26"/>
                        <a:pt x="56" y="28"/>
                        <a:pt x="53" y="36"/>
                      </a:cubicBezTo>
                      <a:cubicBezTo>
                        <a:pt x="53" y="38"/>
                        <a:pt x="51" y="43"/>
                        <a:pt x="48" y="42"/>
                      </a:cubicBezTo>
                      <a:cubicBezTo>
                        <a:pt x="46" y="40"/>
                        <a:pt x="47" y="37"/>
                        <a:pt x="48" y="36"/>
                      </a:cubicBezTo>
                      <a:cubicBezTo>
                        <a:pt x="51" y="32"/>
                        <a:pt x="54" y="30"/>
                        <a:pt x="54" y="25"/>
                      </a:cubicBezTo>
                      <a:cubicBezTo>
                        <a:pt x="54" y="21"/>
                        <a:pt x="51" y="18"/>
                        <a:pt x="49" y="15"/>
                      </a:cubicBezTo>
                      <a:cubicBezTo>
                        <a:pt x="45" y="10"/>
                        <a:pt x="40" y="6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6"/>
                        <a:pt x="27" y="10"/>
                        <a:pt x="23" y="15"/>
                      </a:cubicBezTo>
                      <a:cubicBezTo>
                        <a:pt x="20" y="18"/>
                        <a:pt x="18" y="21"/>
                        <a:pt x="18" y="25"/>
                      </a:cubicBezTo>
                      <a:cubicBezTo>
                        <a:pt x="18" y="30"/>
                        <a:pt x="21" y="32"/>
                        <a:pt x="23" y="36"/>
                      </a:cubicBezTo>
                      <a:cubicBezTo>
                        <a:pt x="24" y="37"/>
                        <a:pt x="26" y="40"/>
                        <a:pt x="24" y="42"/>
                      </a:cubicBezTo>
                      <a:cubicBezTo>
                        <a:pt x="21" y="43"/>
                        <a:pt x="19" y="38"/>
                        <a:pt x="18" y="36"/>
                      </a:cubicBezTo>
                      <a:cubicBezTo>
                        <a:pt x="16" y="28"/>
                        <a:pt x="9" y="26"/>
                        <a:pt x="2" y="22"/>
                      </a:cubicBezTo>
                      <a:cubicBezTo>
                        <a:pt x="2" y="28"/>
                        <a:pt x="1" y="33"/>
                        <a:pt x="0" y="38"/>
                      </a:cubicBezTo>
                      <a:cubicBezTo>
                        <a:pt x="0" y="42"/>
                        <a:pt x="0" y="45"/>
                        <a:pt x="1" y="48"/>
                      </a:cubicBezTo>
                      <a:cubicBezTo>
                        <a:pt x="3" y="49"/>
                        <a:pt x="5" y="49"/>
                        <a:pt x="7" y="50"/>
                      </a:cubicBezTo>
                      <a:cubicBezTo>
                        <a:pt x="9" y="51"/>
                        <a:pt x="11" y="51"/>
                        <a:pt x="12" y="53"/>
                      </a:cubicBezTo>
                      <a:cubicBezTo>
                        <a:pt x="14" y="54"/>
                        <a:pt x="14" y="57"/>
                        <a:pt x="11" y="56"/>
                      </a:cubicBezTo>
                      <a:cubicBezTo>
                        <a:pt x="8" y="56"/>
                        <a:pt x="4" y="52"/>
                        <a:pt x="0" y="53"/>
                      </a:cubicBezTo>
                      <a:cubicBezTo>
                        <a:pt x="2" y="62"/>
                        <a:pt x="7" y="71"/>
                        <a:pt x="16" y="75"/>
                      </a:cubicBezTo>
                      <a:cubicBezTo>
                        <a:pt x="20" y="77"/>
                        <a:pt x="21" y="76"/>
                        <a:pt x="24" y="74"/>
                      </a:cubicBezTo>
                      <a:cubicBezTo>
                        <a:pt x="27" y="72"/>
                        <a:pt x="28" y="70"/>
                        <a:pt x="31" y="69"/>
                      </a:cubicBezTo>
                      <a:cubicBezTo>
                        <a:pt x="33" y="69"/>
                        <a:pt x="34" y="70"/>
                        <a:pt x="34" y="68"/>
                      </a:cubicBezTo>
                      <a:cubicBezTo>
                        <a:pt x="34" y="67"/>
                        <a:pt x="34" y="66"/>
                        <a:pt x="34" y="65"/>
                      </a:cubicBezTo>
                      <a:cubicBezTo>
                        <a:pt x="35" y="53"/>
                        <a:pt x="35" y="46"/>
                        <a:pt x="36" y="34"/>
                      </a:cubicBezTo>
                      <a:cubicBezTo>
                        <a:pt x="36" y="46"/>
                        <a:pt x="37" y="53"/>
                        <a:pt x="38" y="65"/>
                      </a:cubicBezTo>
                      <a:cubicBezTo>
                        <a:pt x="38" y="66"/>
                        <a:pt x="38" y="67"/>
                        <a:pt x="38" y="68"/>
                      </a:cubicBezTo>
                      <a:cubicBezTo>
                        <a:pt x="38" y="70"/>
                        <a:pt x="39" y="69"/>
                        <a:pt x="40" y="69"/>
                      </a:cubicBezTo>
                      <a:cubicBezTo>
                        <a:pt x="43" y="70"/>
                        <a:pt x="45" y="72"/>
                        <a:pt x="47" y="74"/>
                      </a:cubicBezTo>
                      <a:cubicBezTo>
                        <a:pt x="50" y="76"/>
                        <a:pt x="52" y="77"/>
                        <a:pt x="55" y="75"/>
                      </a:cubicBezTo>
                      <a:cubicBezTo>
                        <a:pt x="65" y="71"/>
                        <a:pt x="70" y="62"/>
                        <a:pt x="71" y="53"/>
                      </a:cubicBezTo>
                      <a:cubicBezTo>
                        <a:pt x="68" y="52"/>
                        <a:pt x="64" y="56"/>
                        <a:pt x="60" y="56"/>
                      </a:cubicBezTo>
                      <a:cubicBezTo>
                        <a:pt x="58" y="57"/>
                        <a:pt x="58" y="54"/>
                        <a:pt x="59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9" name="Rectangle 140">
                  <a:extLst>
                    <a:ext uri="{FF2B5EF4-FFF2-40B4-BE49-F238E27FC236}">
                      <a16:creationId xmlns:a16="http://schemas.microsoft.com/office/drawing/2014/main" id="{6805ECF6-574E-4288-86CD-44D1AFF91E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8162" y="1966084"/>
                  <a:ext cx="22057" cy="10538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0" name="Freeform: Shape 141">
                  <a:extLst>
                    <a:ext uri="{FF2B5EF4-FFF2-40B4-BE49-F238E27FC236}">
                      <a16:creationId xmlns:a16="http://schemas.microsoft.com/office/drawing/2014/main" id="{1D8D781B-E759-4515-A6B0-B9C01DD717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20861" y="1413423"/>
                  <a:ext cx="30635" cy="162980"/>
                </a:xfrm>
                <a:custGeom>
                  <a:avLst/>
                  <a:gdLst>
                    <a:gd name="T0" fmla="*/ 7 w 7"/>
                    <a:gd name="T1" fmla="*/ 1 h 37"/>
                    <a:gd name="T2" fmla="*/ 4 w 7"/>
                    <a:gd name="T3" fmla="*/ 0 h 37"/>
                    <a:gd name="T4" fmla="*/ 4 w 7"/>
                    <a:gd name="T5" fmla="*/ 0 h 37"/>
                    <a:gd name="T6" fmla="*/ 0 w 7"/>
                    <a:gd name="T7" fmla="*/ 1 h 37"/>
                    <a:gd name="T8" fmla="*/ 0 w 7"/>
                    <a:gd name="T9" fmla="*/ 37 h 37"/>
                    <a:gd name="T10" fmla="*/ 7 w 7"/>
                    <a:gd name="T11" fmla="*/ 37 h 37"/>
                    <a:gd name="T12" fmla="*/ 7 w 7"/>
                    <a:gd name="T13" fmla="*/ 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37">
                      <a:moveTo>
                        <a:pt x="7" y="1"/>
                      </a:moveTo>
                      <a:cubicBezTo>
                        <a:pt x="6" y="1"/>
                        <a:pt x="5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1" y="1"/>
                        <a:pt x="0" y="1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7" y="37"/>
                        <a:pt x="7" y="37"/>
                        <a:pt x="7" y="37"/>
                      </a:cubicBezTo>
                      <a:lnTo>
                        <a:pt x="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1" name="Freeform: Shape 142">
                  <a:extLst>
                    <a:ext uri="{FF2B5EF4-FFF2-40B4-BE49-F238E27FC236}">
                      <a16:creationId xmlns:a16="http://schemas.microsoft.com/office/drawing/2014/main" id="{21E428A8-E488-4373-B40C-BC28AEFC99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20861" y="1192849"/>
                  <a:ext cx="30635" cy="22057"/>
                </a:xfrm>
                <a:custGeom>
                  <a:avLst/>
                  <a:gdLst>
                    <a:gd name="T0" fmla="*/ 5 w 7"/>
                    <a:gd name="T1" fmla="*/ 5 h 5"/>
                    <a:gd name="T2" fmla="*/ 5 w 7"/>
                    <a:gd name="T3" fmla="*/ 5 h 5"/>
                    <a:gd name="T4" fmla="*/ 7 w 7"/>
                    <a:gd name="T5" fmla="*/ 5 h 5"/>
                    <a:gd name="T6" fmla="*/ 7 w 7"/>
                    <a:gd name="T7" fmla="*/ 0 h 5"/>
                    <a:gd name="T8" fmla="*/ 0 w 7"/>
                    <a:gd name="T9" fmla="*/ 0 h 5"/>
                    <a:gd name="T10" fmla="*/ 0 w 7"/>
                    <a:gd name="T11" fmla="*/ 5 h 5"/>
                    <a:gd name="T12" fmla="*/ 5 w 7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5">
                      <a:moveTo>
                        <a:pt x="5" y="5"/>
                      </a:move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6" y="5"/>
                        <a:pt x="7" y="5"/>
                        <a:pt x="7" y="5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5"/>
                        <a:pt x="3" y="5"/>
                        <a:pt x="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2" name="Freeform: Shape 143">
                  <a:extLst>
                    <a:ext uri="{FF2B5EF4-FFF2-40B4-BE49-F238E27FC236}">
                      <a16:creationId xmlns:a16="http://schemas.microsoft.com/office/drawing/2014/main" id="{F10E059B-88AB-48F1-8688-46E05D0B5B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88517" y="1223484"/>
                  <a:ext cx="305128" cy="220574"/>
                </a:xfrm>
                <a:custGeom>
                  <a:avLst/>
                  <a:gdLst>
                    <a:gd name="T0" fmla="*/ 37 w 69"/>
                    <a:gd name="T1" fmla="*/ 0 h 50"/>
                    <a:gd name="T2" fmla="*/ 35 w 69"/>
                    <a:gd name="T3" fmla="*/ 0 h 50"/>
                    <a:gd name="T4" fmla="*/ 35 w 69"/>
                    <a:gd name="T5" fmla="*/ 0 h 50"/>
                    <a:gd name="T6" fmla="*/ 30 w 69"/>
                    <a:gd name="T7" fmla="*/ 0 h 50"/>
                    <a:gd name="T8" fmla="*/ 1 w 69"/>
                    <a:gd name="T9" fmla="*/ 33 h 50"/>
                    <a:gd name="T10" fmla="*/ 3 w 69"/>
                    <a:gd name="T11" fmla="*/ 46 h 50"/>
                    <a:gd name="T12" fmla="*/ 4 w 69"/>
                    <a:gd name="T13" fmla="*/ 48 h 50"/>
                    <a:gd name="T14" fmla="*/ 6 w 69"/>
                    <a:gd name="T15" fmla="*/ 46 h 50"/>
                    <a:gd name="T16" fmla="*/ 14 w 69"/>
                    <a:gd name="T17" fmla="*/ 40 h 50"/>
                    <a:gd name="T18" fmla="*/ 15 w 69"/>
                    <a:gd name="T19" fmla="*/ 40 h 50"/>
                    <a:gd name="T20" fmla="*/ 23 w 69"/>
                    <a:gd name="T21" fmla="*/ 46 h 50"/>
                    <a:gd name="T22" fmla="*/ 24 w 69"/>
                    <a:gd name="T23" fmla="*/ 48 h 50"/>
                    <a:gd name="T24" fmla="*/ 25 w 69"/>
                    <a:gd name="T25" fmla="*/ 46 h 50"/>
                    <a:gd name="T26" fmla="*/ 30 w 69"/>
                    <a:gd name="T27" fmla="*/ 42 h 50"/>
                    <a:gd name="T28" fmla="*/ 34 w 69"/>
                    <a:gd name="T29" fmla="*/ 41 h 50"/>
                    <a:gd name="T30" fmla="*/ 34 w 69"/>
                    <a:gd name="T31" fmla="*/ 41 h 50"/>
                    <a:gd name="T32" fmla="*/ 37 w 69"/>
                    <a:gd name="T33" fmla="*/ 42 h 50"/>
                    <a:gd name="T34" fmla="*/ 43 w 69"/>
                    <a:gd name="T35" fmla="*/ 47 h 50"/>
                    <a:gd name="T36" fmla="*/ 44 w 69"/>
                    <a:gd name="T37" fmla="*/ 48 h 50"/>
                    <a:gd name="T38" fmla="*/ 45 w 69"/>
                    <a:gd name="T39" fmla="*/ 47 h 50"/>
                    <a:gd name="T40" fmla="*/ 54 w 69"/>
                    <a:gd name="T41" fmla="*/ 41 h 50"/>
                    <a:gd name="T42" fmla="*/ 54 w 69"/>
                    <a:gd name="T43" fmla="*/ 41 h 50"/>
                    <a:gd name="T44" fmla="*/ 62 w 69"/>
                    <a:gd name="T45" fmla="*/ 47 h 50"/>
                    <a:gd name="T46" fmla="*/ 63 w 69"/>
                    <a:gd name="T47" fmla="*/ 49 h 50"/>
                    <a:gd name="T48" fmla="*/ 64 w 69"/>
                    <a:gd name="T49" fmla="*/ 50 h 50"/>
                    <a:gd name="T50" fmla="*/ 64 w 69"/>
                    <a:gd name="T51" fmla="*/ 49 h 50"/>
                    <a:gd name="T52" fmla="*/ 65 w 69"/>
                    <a:gd name="T53" fmla="*/ 47 h 50"/>
                    <a:gd name="T54" fmla="*/ 68 w 69"/>
                    <a:gd name="T55" fmla="*/ 35 h 50"/>
                    <a:gd name="T56" fmla="*/ 37 w 69"/>
                    <a:gd name="T57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9" h="50">
                      <a:moveTo>
                        <a:pt x="37" y="0"/>
                      </a:moveTo>
                      <a:cubicBezTo>
                        <a:pt x="37" y="0"/>
                        <a:pt x="36" y="0"/>
                        <a:pt x="35" y="0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33" y="0"/>
                        <a:pt x="32" y="0"/>
                        <a:pt x="30" y="0"/>
                      </a:cubicBezTo>
                      <a:cubicBezTo>
                        <a:pt x="14" y="2"/>
                        <a:pt x="1" y="16"/>
                        <a:pt x="1" y="33"/>
                      </a:cubicBezTo>
                      <a:cubicBezTo>
                        <a:pt x="0" y="38"/>
                        <a:pt x="1" y="42"/>
                        <a:pt x="3" y="46"/>
                      </a:cubicBezTo>
                      <a:cubicBezTo>
                        <a:pt x="3" y="47"/>
                        <a:pt x="4" y="48"/>
                        <a:pt x="4" y="48"/>
                      </a:cubicBezTo>
                      <a:cubicBezTo>
                        <a:pt x="5" y="48"/>
                        <a:pt x="5" y="47"/>
                        <a:pt x="6" y="46"/>
                      </a:cubicBezTo>
                      <a:cubicBezTo>
                        <a:pt x="7" y="43"/>
                        <a:pt x="11" y="40"/>
                        <a:pt x="14" y="40"/>
                      </a:cubicBezTo>
                      <a:cubicBezTo>
                        <a:pt x="14" y="40"/>
                        <a:pt x="15" y="40"/>
                        <a:pt x="15" y="40"/>
                      </a:cubicBezTo>
                      <a:cubicBezTo>
                        <a:pt x="18" y="41"/>
                        <a:pt x="22" y="43"/>
                        <a:pt x="23" y="46"/>
                      </a:cubicBezTo>
                      <a:cubicBezTo>
                        <a:pt x="24" y="47"/>
                        <a:pt x="24" y="48"/>
                        <a:pt x="24" y="48"/>
                      </a:cubicBezTo>
                      <a:cubicBezTo>
                        <a:pt x="24" y="48"/>
                        <a:pt x="25" y="47"/>
                        <a:pt x="25" y="46"/>
                      </a:cubicBezTo>
                      <a:cubicBezTo>
                        <a:pt x="26" y="44"/>
                        <a:pt x="28" y="42"/>
                        <a:pt x="30" y="42"/>
                      </a:cubicBezTo>
                      <a:cubicBezTo>
                        <a:pt x="31" y="41"/>
                        <a:pt x="33" y="41"/>
                        <a:pt x="34" y="41"/>
                      </a:cubicBez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5" y="41"/>
                        <a:pt x="36" y="41"/>
                        <a:pt x="37" y="42"/>
                      </a:cubicBezTo>
                      <a:cubicBezTo>
                        <a:pt x="40" y="42"/>
                        <a:pt x="42" y="44"/>
                        <a:pt x="43" y="47"/>
                      </a:cubicBezTo>
                      <a:cubicBezTo>
                        <a:pt x="44" y="48"/>
                        <a:pt x="44" y="48"/>
                        <a:pt x="44" y="48"/>
                      </a:cubicBezTo>
                      <a:cubicBezTo>
                        <a:pt x="44" y="48"/>
                        <a:pt x="44" y="48"/>
                        <a:pt x="45" y="47"/>
                      </a:cubicBezTo>
                      <a:cubicBezTo>
                        <a:pt x="47" y="44"/>
                        <a:pt x="50" y="41"/>
                        <a:pt x="54" y="41"/>
                      </a:cubicBezTo>
                      <a:cubicBezTo>
                        <a:pt x="54" y="41"/>
                        <a:pt x="54" y="41"/>
                        <a:pt x="54" y="41"/>
                      </a:cubicBezTo>
                      <a:cubicBezTo>
                        <a:pt x="58" y="41"/>
                        <a:pt x="61" y="44"/>
                        <a:pt x="62" y="47"/>
                      </a:cubicBezTo>
                      <a:cubicBezTo>
                        <a:pt x="63" y="48"/>
                        <a:pt x="63" y="49"/>
                        <a:pt x="63" y="49"/>
                      </a:cubicBezTo>
                      <a:cubicBezTo>
                        <a:pt x="63" y="50"/>
                        <a:pt x="63" y="50"/>
                        <a:pt x="64" y="50"/>
                      </a:cubicBezTo>
                      <a:cubicBezTo>
                        <a:pt x="64" y="50"/>
                        <a:pt x="64" y="50"/>
                        <a:pt x="64" y="49"/>
                      </a:cubicBezTo>
                      <a:cubicBezTo>
                        <a:pt x="65" y="49"/>
                        <a:pt x="65" y="48"/>
                        <a:pt x="65" y="47"/>
                      </a:cubicBezTo>
                      <a:cubicBezTo>
                        <a:pt x="67" y="44"/>
                        <a:pt x="68" y="39"/>
                        <a:pt x="68" y="35"/>
                      </a:cubicBezTo>
                      <a:cubicBezTo>
                        <a:pt x="69" y="17"/>
                        <a:pt x="55" y="2"/>
                        <a:pt x="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3" name="Freeform: Shape 144">
                  <a:extLst>
                    <a:ext uri="{FF2B5EF4-FFF2-40B4-BE49-F238E27FC236}">
                      <a16:creationId xmlns:a16="http://schemas.microsoft.com/office/drawing/2014/main" id="{6E17C593-0F86-447B-98B2-5DE81C67B4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1092" y="4491660"/>
                  <a:ext cx="118865" cy="84553"/>
                </a:xfrm>
                <a:custGeom>
                  <a:avLst/>
                  <a:gdLst>
                    <a:gd name="T0" fmla="*/ 17 w 27"/>
                    <a:gd name="T1" fmla="*/ 5 h 19"/>
                    <a:gd name="T2" fmla="*/ 24 w 27"/>
                    <a:gd name="T3" fmla="*/ 1 h 19"/>
                    <a:gd name="T4" fmla="*/ 27 w 27"/>
                    <a:gd name="T5" fmla="*/ 0 h 19"/>
                    <a:gd name="T6" fmla="*/ 16 w 27"/>
                    <a:gd name="T7" fmla="*/ 1 h 19"/>
                    <a:gd name="T8" fmla="*/ 9 w 27"/>
                    <a:gd name="T9" fmla="*/ 7 h 19"/>
                    <a:gd name="T10" fmla="*/ 5 w 27"/>
                    <a:gd name="T11" fmla="*/ 12 h 19"/>
                    <a:gd name="T12" fmla="*/ 0 w 27"/>
                    <a:gd name="T13" fmla="*/ 19 h 19"/>
                    <a:gd name="T14" fmla="*/ 9 w 27"/>
                    <a:gd name="T15" fmla="*/ 15 h 19"/>
                    <a:gd name="T16" fmla="*/ 17 w 27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19">
                      <a:moveTo>
                        <a:pt x="17" y="5"/>
                      </a:moveTo>
                      <a:cubicBezTo>
                        <a:pt x="19" y="4"/>
                        <a:pt x="21" y="2"/>
                        <a:pt x="24" y="1"/>
                      </a:cubicBezTo>
                      <a:cubicBezTo>
                        <a:pt x="24" y="1"/>
                        <a:pt x="26" y="0"/>
                        <a:pt x="27" y="0"/>
                      </a:cubicBezTo>
                      <a:cubicBezTo>
                        <a:pt x="23" y="0"/>
                        <a:pt x="19" y="0"/>
                        <a:pt x="16" y="1"/>
                      </a:cubicBezTo>
                      <a:cubicBezTo>
                        <a:pt x="13" y="2"/>
                        <a:pt x="10" y="4"/>
                        <a:pt x="9" y="7"/>
                      </a:cubicBezTo>
                      <a:cubicBezTo>
                        <a:pt x="7" y="9"/>
                        <a:pt x="6" y="11"/>
                        <a:pt x="5" y="12"/>
                      </a:cubicBezTo>
                      <a:cubicBezTo>
                        <a:pt x="4" y="15"/>
                        <a:pt x="3" y="18"/>
                        <a:pt x="0" y="19"/>
                      </a:cubicBezTo>
                      <a:cubicBezTo>
                        <a:pt x="3" y="19"/>
                        <a:pt x="7" y="17"/>
                        <a:pt x="9" y="15"/>
                      </a:cubicBezTo>
                      <a:cubicBezTo>
                        <a:pt x="13" y="12"/>
                        <a:pt x="15" y="9"/>
                        <a:pt x="1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4" name="Freeform: Shape 145">
                  <a:extLst>
                    <a:ext uri="{FF2B5EF4-FFF2-40B4-BE49-F238E27FC236}">
                      <a16:creationId xmlns:a16="http://schemas.microsoft.com/office/drawing/2014/main" id="{5C041AFD-373C-469F-88C0-B00D9A1447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9670" y="4491660"/>
                  <a:ext cx="154402" cy="106611"/>
                </a:xfrm>
                <a:custGeom>
                  <a:avLst/>
                  <a:gdLst>
                    <a:gd name="T0" fmla="*/ 23 w 35"/>
                    <a:gd name="T1" fmla="*/ 3 h 24"/>
                    <a:gd name="T2" fmla="*/ 14 w 35"/>
                    <a:gd name="T3" fmla="*/ 11 h 24"/>
                    <a:gd name="T4" fmla="*/ 8 w 35"/>
                    <a:gd name="T5" fmla="*/ 17 h 24"/>
                    <a:gd name="T6" fmla="*/ 0 w 35"/>
                    <a:gd name="T7" fmla="*/ 20 h 24"/>
                    <a:gd name="T8" fmla="*/ 19 w 35"/>
                    <a:gd name="T9" fmla="*/ 20 h 24"/>
                    <a:gd name="T10" fmla="*/ 30 w 35"/>
                    <a:gd name="T11" fmla="*/ 6 h 24"/>
                    <a:gd name="T12" fmla="*/ 33 w 35"/>
                    <a:gd name="T13" fmla="*/ 2 h 24"/>
                    <a:gd name="T14" fmla="*/ 35 w 35"/>
                    <a:gd name="T15" fmla="*/ 1 h 24"/>
                    <a:gd name="T16" fmla="*/ 23 w 35"/>
                    <a:gd name="T17" fmla="*/ 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23" y="3"/>
                      </a:moveTo>
                      <a:cubicBezTo>
                        <a:pt x="19" y="5"/>
                        <a:pt x="17" y="7"/>
                        <a:pt x="14" y="11"/>
                      </a:cubicBezTo>
                      <a:cubicBezTo>
                        <a:pt x="12" y="13"/>
                        <a:pt x="10" y="16"/>
                        <a:pt x="8" y="17"/>
                      </a:cubicBezTo>
                      <a:cubicBezTo>
                        <a:pt x="5" y="19"/>
                        <a:pt x="3" y="20"/>
                        <a:pt x="0" y="20"/>
                      </a:cubicBezTo>
                      <a:cubicBezTo>
                        <a:pt x="6" y="24"/>
                        <a:pt x="13" y="24"/>
                        <a:pt x="19" y="20"/>
                      </a:cubicBezTo>
                      <a:cubicBezTo>
                        <a:pt x="25" y="17"/>
                        <a:pt x="27" y="12"/>
                        <a:pt x="30" y="6"/>
                      </a:cubicBezTo>
                      <a:cubicBezTo>
                        <a:pt x="31" y="5"/>
                        <a:pt x="32" y="3"/>
                        <a:pt x="33" y="2"/>
                      </a:cubicBezTo>
                      <a:cubicBezTo>
                        <a:pt x="34" y="2"/>
                        <a:pt x="35" y="1"/>
                        <a:pt x="35" y="1"/>
                      </a:cubicBezTo>
                      <a:cubicBezTo>
                        <a:pt x="31" y="0"/>
                        <a:pt x="27" y="1"/>
                        <a:pt x="2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5" name="Freeform: Shape 146">
                  <a:extLst>
                    <a:ext uri="{FF2B5EF4-FFF2-40B4-BE49-F238E27FC236}">
                      <a16:creationId xmlns:a16="http://schemas.microsoft.com/office/drawing/2014/main" id="{6DE58CB1-AD3D-4F8A-9878-849903B093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1092" y="4403430"/>
                  <a:ext cx="101709" cy="71074"/>
                </a:xfrm>
                <a:custGeom>
                  <a:avLst/>
                  <a:gdLst>
                    <a:gd name="T0" fmla="*/ 8 w 23"/>
                    <a:gd name="T1" fmla="*/ 6 h 16"/>
                    <a:gd name="T2" fmla="*/ 5 w 23"/>
                    <a:gd name="T3" fmla="*/ 11 h 16"/>
                    <a:gd name="T4" fmla="*/ 0 w 23"/>
                    <a:gd name="T5" fmla="*/ 16 h 16"/>
                    <a:gd name="T6" fmla="*/ 8 w 23"/>
                    <a:gd name="T7" fmla="*/ 13 h 16"/>
                    <a:gd name="T8" fmla="*/ 15 w 23"/>
                    <a:gd name="T9" fmla="*/ 5 h 16"/>
                    <a:gd name="T10" fmla="*/ 20 w 23"/>
                    <a:gd name="T11" fmla="*/ 1 h 16"/>
                    <a:gd name="T12" fmla="*/ 23 w 23"/>
                    <a:gd name="T13" fmla="*/ 0 h 16"/>
                    <a:gd name="T14" fmla="*/ 14 w 23"/>
                    <a:gd name="T15" fmla="*/ 1 h 16"/>
                    <a:gd name="T16" fmla="*/ 8 w 23"/>
                    <a:gd name="T17" fmla="*/ 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8" y="6"/>
                      </a:moveTo>
                      <a:cubicBezTo>
                        <a:pt x="6" y="8"/>
                        <a:pt x="6" y="9"/>
                        <a:pt x="5" y="11"/>
                      </a:cubicBezTo>
                      <a:cubicBezTo>
                        <a:pt x="4" y="13"/>
                        <a:pt x="2" y="15"/>
                        <a:pt x="0" y="16"/>
                      </a:cubicBezTo>
                      <a:cubicBezTo>
                        <a:pt x="3" y="16"/>
                        <a:pt x="6" y="15"/>
                        <a:pt x="8" y="13"/>
                      </a:cubicBezTo>
                      <a:cubicBezTo>
                        <a:pt x="11" y="11"/>
                        <a:pt x="13" y="7"/>
                        <a:pt x="15" y="5"/>
                      </a:cubicBezTo>
                      <a:cubicBezTo>
                        <a:pt x="17" y="3"/>
                        <a:pt x="18" y="2"/>
                        <a:pt x="20" y="1"/>
                      </a:cubicBezTo>
                      <a:cubicBezTo>
                        <a:pt x="21" y="1"/>
                        <a:pt x="22" y="0"/>
                        <a:pt x="23" y="0"/>
                      </a:cubicBezTo>
                      <a:cubicBezTo>
                        <a:pt x="20" y="0"/>
                        <a:pt x="17" y="0"/>
                        <a:pt x="14" y="1"/>
                      </a:cubicBezTo>
                      <a:cubicBezTo>
                        <a:pt x="11" y="2"/>
                        <a:pt x="9" y="4"/>
                        <a:pt x="8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6" name="Freeform: Shape 147">
                  <a:extLst>
                    <a:ext uri="{FF2B5EF4-FFF2-40B4-BE49-F238E27FC236}">
                      <a16:creationId xmlns:a16="http://schemas.microsoft.com/office/drawing/2014/main" id="{F0D9FF3B-F1BC-493D-8942-2BF35D5003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9670" y="4403430"/>
                  <a:ext cx="132345" cy="93131"/>
                </a:xfrm>
                <a:custGeom>
                  <a:avLst/>
                  <a:gdLst>
                    <a:gd name="T0" fmla="*/ 28 w 30"/>
                    <a:gd name="T1" fmla="*/ 2 h 21"/>
                    <a:gd name="T2" fmla="*/ 30 w 30"/>
                    <a:gd name="T3" fmla="*/ 1 h 21"/>
                    <a:gd name="T4" fmla="*/ 19 w 30"/>
                    <a:gd name="T5" fmla="*/ 2 h 21"/>
                    <a:gd name="T6" fmla="*/ 12 w 30"/>
                    <a:gd name="T7" fmla="*/ 9 h 21"/>
                    <a:gd name="T8" fmla="*/ 6 w 30"/>
                    <a:gd name="T9" fmla="*/ 15 h 21"/>
                    <a:gd name="T10" fmla="*/ 0 w 30"/>
                    <a:gd name="T11" fmla="*/ 18 h 21"/>
                    <a:gd name="T12" fmla="*/ 16 w 30"/>
                    <a:gd name="T13" fmla="*/ 17 h 21"/>
                    <a:gd name="T14" fmla="*/ 25 w 30"/>
                    <a:gd name="T15" fmla="*/ 6 h 21"/>
                    <a:gd name="T16" fmla="*/ 28 w 30"/>
                    <a:gd name="T17" fmla="*/ 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28" y="2"/>
                      </a:moveTo>
                      <a:cubicBezTo>
                        <a:pt x="29" y="2"/>
                        <a:pt x="30" y="1"/>
                        <a:pt x="30" y="1"/>
                      </a:cubicBezTo>
                      <a:cubicBezTo>
                        <a:pt x="26" y="0"/>
                        <a:pt x="23" y="1"/>
                        <a:pt x="19" y="2"/>
                      </a:cubicBezTo>
                      <a:cubicBezTo>
                        <a:pt x="16" y="4"/>
                        <a:pt x="14" y="6"/>
                        <a:pt x="12" y="9"/>
                      </a:cubicBezTo>
                      <a:cubicBezTo>
                        <a:pt x="10" y="11"/>
                        <a:pt x="9" y="14"/>
                        <a:pt x="6" y="15"/>
                      </a:cubicBezTo>
                      <a:cubicBezTo>
                        <a:pt x="5" y="16"/>
                        <a:pt x="2" y="17"/>
                        <a:pt x="0" y="18"/>
                      </a:cubicBezTo>
                      <a:cubicBezTo>
                        <a:pt x="5" y="21"/>
                        <a:pt x="11" y="21"/>
                        <a:pt x="16" y="17"/>
                      </a:cubicBezTo>
                      <a:cubicBezTo>
                        <a:pt x="21" y="15"/>
                        <a:pt x="23" y="10"/>
                        <a:pt x="25" y="6"/>
                      </a:cubicBezTo>
                      <a:cubicBezTo>
                        <a:pt x="26" y="4"/>
                        <a:pt x="27" y="3"/>
                        <a:pt x="2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7" name="Freeform: Shape 148">
                  <a:extLst>
                    <a:ext uri="{FF2B5EF4-FFF2-40B4-BE49-F238E27FC236}">
                      <a16:creationId xmlns:a16="http://schemas.microsoft.com/office/drawing/2014/main" id="{21DEBB91-9A59-4A67-8E5A-B367CE9AE3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72424" y="4491660"/>
                  <a:ext cx="115189" cy="84553"/>
                </a:xfrm>
                <a:custGeom>
                  <a:avLst/>
                  <a:gdLst>
                    <a:gd name="T0" fmla="*/ 9 w 26"/>
                    <a:gd name="T1" fmla="*/ 5 h 19"/>
                    <a:gd name="T2" fmla="*/ 17 w 26"/>
                    <a:gd name="T3" fmla="*/ 15 h 19"/>
                    <a:gd name="T4" fmla="*/ 26 w 26"/>
                    <a:gd name="T5" fmla="*/ 19 h 19"/>
                    <a:gd name="T6" fmla="*/ 21 w 26"/>
                    <a:gd name="T7" fmla="*/ 12 h 19"/>
                    <a:gd name="T8" fmla="*/ 18 w 26"/>
                    <a:gd name="T9" fmla="*/ 7 h 19"/>
                    <a:gd name="T10" fmla="*/ 11 w 26"/>
                    <a:gd name="T11" fmla="*/ 1 h 19"/>
                    <a:gd name="T12" fmla="*/ 0 w 26"/>
                    <a:gd name="T13" fmla="*/ 0 h 19"/>
                    <a:gd name="T14" fmla="*/ 3 w 26"/>
                    <a:gd name="T15" fmla="*/ 1 h 19"/>
                    <a:gd name="T16" fmla="*/ 9 w 26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19">
                      <a:moveTo>
                        <a:pt x="9" y="5"/>
                      </a:moveTo>
                      <a:cubicBezTo>
                        <a:pt x="12" y="9"/>
                        <a:pt x="14" y="12"/>
                        <a:pt x="17" y="15"/>
                      </a:cubicBezTo>
                      <a:cubicBezTo>
                        <a:pt x="20" y="17"/>
                        <a:pt x="23" y="19"/>
                        <a:pt x="26" y="19"/>
                      </a:cubicBezTo>
                      <a:cubicBezTo>
                        <a:pt x="24" y="18"/>
                        <a:pt x="22" y="15"/>
                        <a:pt x="21" y="12"/>
                      </a:cubicBezTo>
                      <a:cubicBezTo>
                        <a:pt x="20" y="11"/>
                        <a:pt x="19" y="9"/>
                        <a:pt x="18" y="7"/>
                      </a:cubicBezTo>
                      <a:cubicBezTo>
                        <a:pt x="16" y="4"/>
                        <a:pt x="14" y="2"/>
                        <a:pt x="11" y="1"/>
                      </a:cubicBez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4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8" name="Freeform: Shape 149">
                  <a:extLst>
                    <a:ext uri="{FF2B5EF4-FFF2-40B4-BE49-F238E27FC236}">
                      <a16:creationId xmlns:a16="http://schemas.microsoft.com/office/drawing/2014/main" id="{06FFEDD5-DE3D-427B-BC42-49812F2322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4633" y="4491660"/>
                  <a:ext cx="154402" cy="106611"/>
                </a:xfrm>
                <a:custGeom>
                  <a:avLst/>
                  <a:gdLst>
                    <a:gd name="T0" fmla="*/ 6 w 35"/>
                    <a:gd name="T1" fmla="*/ 6 h 24"/>
                    <a:gd name="T2" fmla="*/ 16 w 35"/>
                    <a:gd name="T3" fmla="*/ 20 h 24"/>
                    <a:gd name="T4" fmla="*/ 35 w 35"/>
                    <a:gd name="T5" fmla="*/ 20 h 24"/>
                    <a:gd name="T6" fmla="*/ 28 w 35"/>
                    <a:gd name="T7" fmla="*/ 17 h 24"/>
                    <a:gd name="T8" fmla="*/ 21 w 35"/>
                    <a:gd name="T9" fmla="*/ 11 h 24"/>
                    <a:gd name="T10" fmla="*/ 13 w 35"/>
                    <a:gd name="T11" fmla="*/ 3 h 24"/>
                    <a:gd name="T12" fmla="*/ 0 w 35"/>
                    <a:gd name="T13" fmla="*/ 1 h 24"/>
                    <a:gd name="T14" fmla="*/ 2 w 35"/>
                    <a:gd name="T15" fmla="*/ 2 h 24"/>
                    <a:gd name="T16" fmla="*/ 6 w 35"/>
                    <a:gd name="T17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6" y="6"/>
                      </a:moveTo>
                      <a:cubicBezTo>
                        <a:pt x="9" y="12"/>
                        <a:pt x="11" y="17"/>
                        <a:pt x="16" y="20"/>
                      </a:cubicBezTo>
                      <a:cubicBezTo>
                        <a:pt x="22" y="24"/>
                        <a:pt x="30" y="24"/>
                        <a:pt x="35" y="20"/>
                      </a:cubicBezTo>
                      <a:cubicBezTo>
                        <a:pt x="33" y="20"/>
                        <a:pt x="30" y="19"/>
                        <a:pt x="28" y="17"/>
                      </a:cubicBezTo>
                      <a:cubicBezTo>
                        <a:pt x="25" y="16"/>
                        <a:pt x="23" y="13"/>
                        <a:pt x="21" y="11"/>
                      </a:cubicBezTo>
                      <a:cubicBezTo>
                        <a:pt x="19" y="7"/>
                        <a:pt x="16" y="5"/>
                        <a:pt x="13" y="3"/>
                      </a:cubicBezTo>
                      <a:cubicBezTo>
                        <a:pt x="9" y="1"/>
                        <a:pt x="4" y="0"/>
                        <a:pt x="0" y="1"/>
                      </a:cubicBez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4" y="3"/>
                        <a:pt x="5" y="5"/>
                        <a:pt x="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9" name="Freeform: Shape 150">
                  <a:extLst>
                    <a:ext uri="{FF2B5EF4-FFF2-40B4-BE49-F238E27FC236}">
                      <a16:creationId xmlns:a16="http://schemas.microsoft.com/office/drawing/2014/main" id="{03EBE220-8A64-429F-AB92-1DD5C613FE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85903" y="4403430"/>
                  <a:ext cx="101709" cy="71074"/>
                </a:xfrm>
                <a:custGeom>
                  <a:avLst/>
                  <a:gdLst>
                    <a:gd name="T0" fmla="*/ 10 w 23"/>
                    <a:gd name="T1" fmla="*/ 1 h 16"/>
                    <a:gd name="T2" fmla="*/ 0 w 23"/>
                    <a:gd name="T3" fmla="*/ 0 h 16"/>
                    <a:gd name="T4" fmla="*/ 3 w 23"/>
                    <a:gd name="T5" fmla="*/ 1 h 16"/>
                    <a:gd name="T6" fmla="*/ 8 w 23"/>
                    <a:gd name="T7" fmla="*/ 5 h 16"/>
                    <a:gd name="T8" fmla="*/ 15 w 23"/>
                    <a:gd name="T9" fmla="*/ 13 h 16"/>
                    <a:gd name="T10" fmla="*/ 23 w 23"/>
                    <a:gd name="T11" fmla="*/ 16 h 16"/>
                    <a:gd name="T12" fmla="*/ 19 w 23"/>
                    <a:gd name="T13" fmla="*/ 11 h 16"/>
                    <a:gd name="T14" fmla="*/ 16 w 23"/>
                    <a:gd name="T15" fmla="*/ 6 h 16"/>
                    <a:gd name="T16" fmla="*/ 10 w 23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10" y="1"/>
                      </a:move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3"/>
                        <a:pt x="8" y="5"/>
                      </a:cubicBezTo>
                      <a:cubicBezTo>
                        <a:pt x="11" y="7"/>
                        <a:pt x="13" y="11"/>
                        <a:pt x="15" y="13"/>
                      </a:cubicBezTo>
                      <a:cubicBezTo>
                        <a:pt x="18" y="15"/>
                        <a:pt x="20" y="16"/>
                        <a:pt x="23" y="16"/>
                      </a:cubicBezTo>
                      <a:cubicBezTo>
                        <a:pt x="21" y="15"/>
                        <a:pt x="20" y="13"/>
                        <a:pt x="19" y="11"/>
                      </a:cubicBezTo>
                      <a:cubicBezTo>
                        <a:pt x="18" y="9"/>
                        <a:pt x="17" y="8"/>
                        <a:pt x="16" y="6"/>
                      </a:cubicBezTo>
                      <a:cubicBezTo>
                        <a:pt x="14" y="4"/>
                        <a:pt x="12" y="2"/>
                        <a:pt x="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0" name="Freeform: Shape 151">
                  <a:extLst>
                    <a:ext uri="{FF2B5EF4-FFF2-40B4-BE49-F238E27FC236}">
                      <a16:creationId xmlns:a16="http://schemas.microsoft.com/office/drawing/2014/main" id="{A4BAEE91-79AE-48E9-A5BD-0538A289B9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6690" y="4403430"/>
                  <a:ext cx="132345" cy="93131"/>
                </a:xfrm>
                <a:custGeom>
                  <a:avLst/>
                  <a:gdLst>
                    <a:gd name="T0" fmla="*/ 0 w 30"/>
                    <a:gd name="T1" fmla="*/ 1 h 21"/>
                    <a:gd name="T2" fmla="*/ 2 w 30"/>
                    <a:gd name="T3" fmla="*/ 2 h 21"/>
                    <a:gd name="T4" fmla="*/ 5 w 30"/>
                    <a:gd name="T5" fmla="*/ 6 h 21"/>
                    <a:gd name="T6" fmla="*/ 14 w 30"/>
                    <a:gd name="T7" fmla="*/ 17 h 21"/>
                    <a:gd name="T8" fmla="*/ 30 w 30"/>
                    <a:gd name="T9" fmla="*/ 18 h 21"/>
                    <a:gd name="T10" fmla="*/ 24 w 30"/>
                    <a:gd name="T11" fmla="*/ 15 h 21"/>
                    <a:gd name="T12" fmla="*/ 18 w 30"/>
                    <a:gd name="T13" fmla="*/ 9 h 21"/>
                    <a:gd name="T14" fmla="*/ 11 w 30"/>
                    <a:gd name="T15" fmla="*/ 2 h 21"/>
                    <a:gd name="T16" fmla="*/ 0 w 30"/>
                    <a:gd name="T17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0" y="1"/>
                      </a:move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3" y="3"/>
                        <a:pt x="4" y="4"/>
                        <a:pt x="5" y="6"/>
                      </a:cubicBezTo>
                      <a:cubicBezTo>
                        <a:pt x="8" y="10"/>
                        <a:pt x="9" y="15"/>
                        <a:pt x="14" y="17"/>
                      </a:cubicBezTo>
                      <a:cubicBezTo>
                        <a:pt x="19" y="21"/>
                        <a:pt x="25" y="21"/>
                        <a:pt x="30" y="18"/>
                      </a:cubicBezTo>
                      <a:cubicBezTo>
                        <a:pt x="28" y="17"/>
                        <a:pt x="26" y="16"/>
                        <a:pt x="24" y="15"/>
                      </a:cubicBezTo>
                      <a:cubicBezTo>
                        <a:pt x="22" y="14"/>
                        <a:pt x="20" y="11"/>
                        <a:pt x="18" y="9"/>
                      </a:cubicBezTo>
                      <a:cubicBezTo>
                        <a:pt x="16" y="6"/>
                        <a:pt x="14" y="4"/>
                        <a:pt x="11" y="2"/>
                      </a:cubicBezTo>
                      <a:cubicBezTo>
                        <a:pt x="8" y="1"/>
                        <a:pt x="4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1" name="Freeform: Shape 152">
                  <a:extLst>
                    <a:ext uri="{FF2B5EF4-FFF2-40B4-BE49-F238E27FC236}">
                      <a16:creationId xmlns:a16="http://schemas.microsoft.com/office/drawing/2014/main" id="{464D4BE6-A63D-4B52-A18D-3B4C0B6DE3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514" y="4342160"/>
                  <a:ext cx="56369" cy="113963"/>
                </a:xfrm>
                <a:custGeom>
                  <a:avLst/>
                  <a:gdLst>
                    <a:gd name="T0" fmla="*/ 9 w 13"/>
                    <a:gd name="T1" fmla="*/ 8 h 26"/>
                    <a:gd name="T2" fmla="*/ 2 w 13"/>
                    <a:gd name="T3" fmla="*/ 17 h 26"/>
                    <a:gd name="T4" fmla="*/ 1 w 13"/>
                    <a:gd name="T5" fmla="*/ 26 h 26"/>
                    <a:gd name="T6" fmla="*/ 5 w 13"/>
                    <a:gd name="T7" fmla="*/ 20 h 26"/>
                    <a:gd name="T8" fmla="*/ 9 w 13"/>
                    <a:gd name="T9" fmla="*/ 16 h 26"/>
                    <a:gd name="T10" fmla="*/ 12 w 13"/>
                    <a:gd name="T11" fmla="*/ 9 h 26"/>
                    <a:gd name="T12" fmla="*/ 11 w 13"/>
                    <a:gd name="T13" fmla="*/ 0 h 26"/>
                    <a:gd name="T14" fmla="*/ 11 w 13"/>
                    <a:gd name="T15" fmla="*/ 3 h 26"/>
                    <a:gd name="T16" fmla="*/ 9 w 13"/>
                    <a:gd name="T17" fmla="*/ 8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26">
                      <a:moveTo>
                        <a:pt x="9" y="8"/>
                      </a:moveTo>
                      <a:cubicBezTo>
                        <a:pt x="6" y="11"/>
                        <a:pt x="4" y="14"/>
                        <a:pt x="2" y="17"/>
                      </a:cubicBezTo>
                      <a:cubicBezTo>
                        <a:pt x="1" y="20"/>
                        <a:pt x="0" y="23"/>
                        <a:pt x="1" y="26"/>
                      </a:cubicBezTo>
                      <a:cubicBezTo>
                        <a:pt x="1" y="23"/>
                        <a:pt x="3" y="21"/>
                        <a:pt x="5" y="20"/>
                      </a:cubicBezTo>
                      <a:cubicBezTo>
                        <a:pt x="6" y="19"/>
                        <a:pt x="8" y="18"/>
                        <a:pt x="9" y="16"/>
                      </a:cubicBezTo>
                      <a:cubicBezTo>
                        <a:pt x="11" y="14"/>
                        <a:pt x="12" y="12"/>
                        <a:pt x="12" y="9"/>
                      </a:cubicBezTo>
                      <a:cubicBezTo>
                        <a:pt x="13" y="6"/>
                        <a:pt x="12" y="3"/>
                        <a:pt x="11" y="0"/>
                      </a:cubicBezTo>
                      <a:cubicBezTo>
                        <a:pt x="11" y="0"/>
                        <a:pt x="11" y="2"/>
                        <a:pt x="11" y="3"/>
                      </a:cubicBezTo>
                      <a:cubicBezTo>
                        <a:pt x="10" y="5"/>
                        <a:pt x="10" y="7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2" name="Freeform: Shape 153">
                  <a:extLst>
                    <a:ext uri="{FF2B5EF4-FFF2-40B4-BE49-F238E27FC236}">
                      <a16:creationId xmlns:a16="http://schemas.microsoft.com/office/drawing/2014/main" id="{2F25C752-DD4C-4D9C-BFEE-4B07166375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60653" y="4301721"/>
                  <a:ext cx="75976" cy="145824"/>
                </a:xfrm>
                <a:custGeom>
                  <a:avLst/>
                  <a:gdLst>
                    <a:gd name="T0" fmla="*/ 6 w 17"/>
                    <a:gd name="T1" fmla="*/ 33 h 33"/>
                    <a:gd name="T2" fmla="*/ 7 w 17"/>
                    <a:gd name="T3" fmla="*/ 27 h 33"/>
                    <a:gd name="T4" fmla="*/ 11 w 17"/>
                    <a:gd name="T5" fmla="*/ 20 h 33"/>
                    <a:gd name="T6" fmla="*/ 16 w 17"/>
                    <a:gd name="T7" fmla="*/ 11 h 33"/>
                    <a:gd name="T8" fmla="*/ 16 w 17"/>
                    <a:gd name="T9" fmla="*/ 0 h 33"/>
                    <a:gd name="T10" fmla="*/ 15 w 17"/>
                    <a:gd name="T11" fmla="*/ 2 h 33"/>
                    <a:gd name="T12" fmla="*/ 12 w 17"/>
                    <a:gd name="T13" fmla="*/ 6 h 33"/>
                    <a:gd name="T14" fmla="*/ 2 w 17"/>
                    <a:gd name="T15" fmla="*/ 17 h 33"/>
                    <a:gd name="T16" fmla="*/ 6 w 17"/>
                    <a:gd name="T17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33">
                      <a:moveTo>
                        <a:pt x="6" y="33"/>
                      </a:moveTo>
                      <a:cubicBezTo>
                        <a:pt x="5" y="31"/>
                        <a:pt x="6" y="29"/>
                        <a:pt x="7" y="27"/>
                      </a:cubicBezTo>
                      <a:cubicBezTo>
                        <a:pt x="8" y="24"/>
                        <a:pt x="9" y="22"/>
                        <a:pt x="11" y="20"/>
                      </a:cubicBezTo>
                      <a:cubicBezTo>
                        <a:pt x="13" y="17"/>
                        <a:pt x="15" y="15"/>
                        <a:pt x="16" y="11"/>
                      </a:cubicBezTo>
                      <a:cubicBezTo>
                        <a:pt x="17" y="8"/>
                        <a:pt x="17" y="4"/>
                        <a:pt x="16" y="0"/>
                      </a:cubicBezTo>
                      <a:cubicBezTo>
                        <a:pt x="16" y="1"/>
                        <a:pt x="15" y="2"/>
                        <a:pt x="15" y="2"/>
                      </a:cubicBezTo>
                      <a:cubicBezTo>
                        <a:pt x="14" y="4"/>
                        <a:pt x="13" y="5"/>
                        <a:pt x="12" y="6"/>
                      </a:cubicBezTo>
                      <a:cubicBezTo>
                        <a:pt x="8" y="10"/>
                        <a:pt x="4" y="12"/>
                        <a:pt x="2" y="17"/>
                      </a:cubicBezTo>
                      <a:cubicBezTo>
                        <a:pt x="0" y="23"/>
                        <a:pt x="1" y="29"/>
                        <a:pt x="6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3" name="Freeform: Shape 154">
                  <a:extLst>
                    <a:ext uri="{FF2B5EF4-FFF2-40B4-BE49-F238E27FC236}">
                      <a16:creationId xmlns:a16="http://schemas.microsoft.com/office/drawing/2014/main" id="{EA5A57C3-D3FF-4934-B195-8B8A9FA274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7246" y="1033545"/>
                  <a:ext cx="140922" cy="140922"/>
                </a:xfrm>
                <a:custGeom>
                  <a:avLst/>
                  <a:gdLst>
                    <a:gd name="T0" fmla="*/ 7 w 32"/>
                    <a:gd name="T1" fmla="*/ 30 h 32"/>
                    <a:gd name="T2" fmla="*/ 16 w 32"/>
                    <a:gd name="T3" fmla="*/ 32 h 32"/>
                    <a:gd name="T4" fmla="*/ 32 w 32"/>
                    <a:gd name="T5" fmla="*/ 16 h 32"/>
                    <a:gd name="T6" fmla="*/ 16 w 32"/>
                    <a:gd name="T7" fmla="*/ 0 h 32"/>
                    <a:gd name="T8" fmla="*/ 0 w 32"/>
                    <a:gd name="T9" fmla="*/ 14 h 32"/>
                    <a:gd name="T10" fmla="*/ 16 w 32"/>
                    <a:gd name="T11" fmla="*/ 14 h 32"/>
                    <a:gd name="T12" fmla="*/ 21 w 32"/>
                    <a:gd name="T13" fmla="*/ 14 h 32"/>
                    <a:gd name="T14" fmla="*/ 18 w 32"/>
                    <a:gd name="T15" fmla="*/ 18 h 32"/>
                    <a:gd name="T16" fmla="*/ 7 w 32"/>
                    <a:gd name="T17" fmla="*/ 3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32">
                      <a:moveTo>
                        <a:pt x="7" y="30"/>
                      </a:moveTo>
                      <a:cubicBezTo>
                        <a:pt x="10" y="31"/>
                        <a:pt x="13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ubicBezTo>
                        <a:pt x="8" y="0"/>
                        <a:pt x="1" y="6"/>
                        <a:pt x="0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lnTo>
                        <a:pt x="7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4" name="Freeform: Shape 155">
                  <a:extLst>
                    <a:ext uri="{FF2B5EF4-FFF2-40B4-BE49-F238E27FC236}">
                      <a16:creationId xmlns:a16="http://schemas.microsoft.com/office/drawing/2014/main" id="{09D103A9-2B99-468E-BC2A-E2A7FC36B5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1770" y="1104619"/>
                  <a:ext cx="295324" cy="278169"/>
                </a:xfrm>
                <a:custGeom>
                  <a:avLst/>
                  <a:gdLst>
                    <a:gd name="T0" fmla="*/ 30 w 67"/>
                    <a:gd name="T1" fmla="*/ 34 h 63"/>
                    <a:gd name="T2" fmla="*/ 30 w 67"/>
                    <a:gd name="T3" fmla="*/ 36 h 63"/>
                    <a:gd name="T4" fmla="*/ 30 w 67"/>
                    <a:gd name="T5" fmla="*/ 37 h 63"/>
                    <a:gd name="T6" fmla="*/ 30 w 67"/>
                    <a:gd name="T7" fmla="*/ 58 h 63"/>
                    <a:gd name="T8" fmla="*/ 22 w 67"/>
                    <a:gd name="T9" fmla="*/ 63 h 63"/>
                    <a:gd name="T10" fmla="*/ 44 w 67"/>
                    <a:gd name="T11" fmla="*/ 63 h 63"/>
                    <a:gd name="T12" fmla="*/ 37 w 67"/>
                    <a:gd name="T13" fmla="*/ 58 h 63"/>
                    <a:gd name="T14" fmla="*/ 37 w 67"/>
                    <a:gd name="T15" fmla="*/ 37 h 63"/>
                    <a:gd name="T16" fmla="*/ 37 w 67"/>
                    <a:gd name="T17" fmla="*/ 36 h 63"/>
                    <a:gd name="T18" fmla="*/ 37 w 67"/>
                    <a:gd name="T19" fmla="*/ 34 h 63"/>
                    <a:gd name="T20" fmla="*/ 56 w 67"/>
                    <a:gd name="T21" fmla="*/ 12 h 63"/>
                    <a:gd name="T22" fmla="*/ 67 w 67"/>
                    <a:gd name="T23" fmla="*/ 0 h 63"/>
                    <a:gd name="T24" fmla="*/ 51 w 67"/>
                    <a:gd name="T25" fmla="*/ 0 h 63"/>
                    <a:gd name="T26" fmla="*/ 0 w 67"/>
                    <a:gd name="T27" fmla="*/ 0 h 63"/>
                    <a:gd name="T28" fmla="*/ 30 w 67"/>
                    <a:gd name="T29" fmla="*/ 34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7" h="63">
                      <a:moveTo>
                        <a:pt x="30" y="34"/>
                      </a:moveTo>
                      <a:cubicBezTo>
                        <a:pt x="30" y="36"/>
                        <a:pt x="30" y="36"/>
                        <a:pt x="30" y="36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58"/>
                        <a:pt x="30" y="58"/>
                        <a:pt x="30" y="58"/>
                      </a:cubicBezTo>
                      <a:cubicBezTo>
                        <a:pt x="25" y="58"/>
                        <a:pt x="22" y="61"/>
                        <a:pt x="22" y="63"/>
                      </a:cubicBezTo>
                      <a:cubicBezTo>
                        <a:pt x="44" y="63"/>
                        <a:pt x="44" y="63"/>
                        <a:pt x="44" y="63"/>
                      </a:cubicBezTo>
                      <a:cubicBezTo>
                        <a:pt x="44" y="61"/>
                        <a:pt x="41" y="59"/>
                        <a:pt x="37" y="58"/>
                      </a:cubicBezTo>
                      <a:cubicBezTo>
                        <a:pt x="37" y="37"/>
                        <a:pt x="37" y="37"/>
                        <a:pt x="37" y="37"/>
                      </a:cubicBezTo>
                      <a:cubicBezTo>
                        <a:pt x="37" y="36"/>
                        <a:pt x="37" y="36"/>
                        <a:pt x="37" y="3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0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5" name="Freeform: Shape 156">
                  <a:extLst>
                    <a:ext uri="{FF2B5EF4-FFF2-40B4-BE49-F238E27FC236}">
                      <a16:creationId xmlns:a16="http://schemas.microsoft.com/office/drawing/2014/main" id="{6BC07523-1938-42F4-A880-902E210113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64524" y="795815"/>
                  <a:ext cx="220574" cy="136021"/>
                </a:xfrm>
                <a:custGeom>
                  <a:avLst/>
                  <a:gdLst>
                    <a:gd name="T0" fmla="*/ 141 w 180"/>
                    <a:gd name="T1" fmla="*/ 61 h 111"/>
                    <a:gd name="T2" fmla="*/ 180 w 180"/>
                    <a:gd name="T3" fmla="*/ 61 h 111"/>
                    <a:gd name="T4" fmla="*/ 180 w 180"/>
                    <a:gd name="T5" fmla="*/ 111 h 111"/>
                    <a:gd name="T6" fmla="*/ 141 w 180"/>
                    <a:gd name="T7" fmla="*/ 111 h 111"/>
                    <a:gd name="T8" fmla="*/ 141 w 180"/>
                    <a:gd name="T9" fmla="*/ 100 h 111"/>
                    <a:gd name="T10" fmla="*/ 155 w 180"/>
                    <a:gd name="T11" fmla="*/ 100 h 111"/>
                    <a:gd name="T12" fmla="*/ 155 w 180"/>
                    <a:gd name="T13" fmla="*/ 79 h 111"/>
                    <a:gd name="T14" fmla="*/ 141 w 180"/>
                    <a:gd name="T15" fmla="*/ 79 h 111"/>
                    <a:gd name="T16" fmla="*/ 141 w 180"/>
                    <a:gd name="T17" fmla="*/ 61 h 111"/>
                    <a:gd name="T18" fmla="*/ 90 w 180"/>
                    <a:gd name="T19" fmla="*/ 61 h 111"/>
                    <a:gd name="T20" fmla="*/ 141 w 180"/>
                    <a:gd name="T21" fmla="*/ 61 h 111"/>
                    <a:gd name="T22" fmla="*/ 141 w 180"/>
                    <a:gd name="T23" fmla="*/ 79 h 111"/>
                    <a:gd name="T24" fmla="*/ 126 w 180"/>
                    <a:gd name="T25" fmla="*/ 79 h 111"/>
                    <a:gd name="T26" fmla="*/ 126 w 180"/>
                    <a:gd name="T27" fmla="*/ 100 h 111"/>
                    <a:gd name="T28" fmla="*/ 126 w 180"/>
                    <a:gd name="T29" fmla="*/ 100 h 111"/>
                    <a:gd name="T30" fmla="*/ 141 w 180"/>
                    <a:gd name="T31" fmla="*/ 100 h 111"/>
                    <a:gd name="T32" fmla="*/ 141 w 180"/>
                    <a:gd name="T33" fmla="*/ 111 h 111"/>
                    <a:gd name="T34" fmla="*/ 90 w 180"/>
                    <a:gd name="T35" fmla="*/ 111 h 111"/>
                    <a:gd name="T36" fmla="*/ 90 w 180"/>
                    <a:gd name="T37" fmla="*/ 100 h 111"/>
                    <a:gd name="T38" fmla="*/ 105 w 180"/>
                    <a:gd name="T39" fmla="*/ 100 h 111"/>
                    <a:gd name="T40" fmla="*/ 105 w 180"/>
                    <a:gd name="T41" fmla="*/ 79 h 111"/>
                    <a:gd name="T42" fmla="*/ 90 w 180"/>
                    <a:gd name="T43" fmla="*/ 79 h 111"/>
                    <a:gd name="T44" fmla="*/ 90 w 180"/>
                    <a:gd name="T45" fmla="*/ 61 h 111"/>
                    <a:gd name="T46" fmla="*/ 65 w 180"/>
                    <a:gd name="T47" fmla="*/ 0 h 111"/>
                    <a:gd name="T48" fmla="*/ 65 w 180"/>
                    <a:gd name="T49" fmla="*/ 61 h 111"/>
                    <a:gd name="T50" fmla="*/ 90 w 180"/>
                    <a:gd name="T51" fmla="*/ 61 h 111"/>
                    <a:gd name="T52" fmla="*/ 90 w 180"/>
                    <a:gd name="T53" fmla="*/ 79 h 111"/>
                    <a:gd name="T54" fmla="*/ 76 w 180"/>
                    <a:gd name="T55" fmla="*/ 79 h 111"/>
                    <a:gd name="T56" fmla="*/ 76 w 180"/>
                    <a:gd name="T57" fmla="*/ 100 h 111"/>
                    <a:gd name="T58" fmla="*/ 76 w 180"/>
                    <a:gd name="T59" fmla="*/ 100 h 111"/>
                    <a:gd name="T60" fmla="*/ 90 w 180"/>
                    <a:gd name="T61" fmla="*/ 100 h 111"/>
                    <a:gd name="T62" fmla="*/ 90 w 180"/>
                    <a:gd name="T63" fmla="*/ 111 h 111"/>
                    <a:gd name="T64" fmla="*/ 40 w 180"/>
                    <a:gd name="T65" fmla="*/ 111 h 111"/>
                    <a:gd name="T66" fmla="*/ 40 w 180"/>
                    <a:gd name="T67" fmla="*/ 100 h 111"/>
                    <a:gd name="T68" fmla="*/ 54 w 180"/>
                    <a:gd name="T69" fmla="*/ 100 h 111"/>
                    <a:gd name="T70" fmla="*/ 54 w 180"/>
                    <a:gd name="T71" fmla="*/ 79 h 111"/>
                    <a:gd name="T72" fmla="*/ 40 w 180"/>
                    <a:gd name="T73" fmla="*/ 79 h 111"/>
                    <a:gd name="T74" fmla="*/ 40 w 180"/>
                    <a:gd name="T75" fmla="*/ 0 h 111"/>
                    <a:gd name="T76" fmla="*/ 65 w 180"/>
                    <a:gd name="T77" fmla="*/ 0 h 111"/>
                    <a:gd name="T78" fmla="*/ 40 w 180"/>
                    <a:gd name="T79" fmla="*/ 111 h 111"/>
                    <a:gd name="T80" fmla="*/ 0 w 180"/>
                    <a:gd name="T81" fmla="*/ 111 h 111"/>
                    <a:gd name="T82" fmla="*/ 0 w 180"/>
                    <a:gd name="T83" fmla="*/ 61 h 111"/>
                    <a:gd name="T84" fmla="*/ 22 w 180"/>
                    <a:gd name="T85" fmla="*/ 61 h 111"/>
                    <a:gd name="T86" fmla="*/ 22 w 180"/>
                    <a:gd name="T87" fmla="*/ 0 h 111"/>
                    <a:gd name="T88" fmla="*/ 40 w 180"/>
                    <a:gd name="T89" fmla="*/ 0 h 111"/>
                    <a:gd name="T90" fmla="*/ 40 w 180"/>
                    <a:gd name="T91" fmla="*/ 79 h 111"/>
                    <a:gd name="T92" fmla="*/ 25 w 180"/>
                    <a:gd name="T93" fmla="*/ 79 h 111"/>
                    <a:gd name="T94" fmla="*/ 25 w 180"/>
                    <a:gd name="T95" fmla="*/ 100 h 111"/>
                    <a:gd name="T96" fmla="*/ 25 w 180"/>
                    <a:gd name="T97" fmla="*/ 100 h 111"/>
                    <a:gd name="T98" fmla="*/ 40 w 180"/>
                    <a:gd name="T99" fmla="*/ 100 h 111"/>
                    <a:gd name="T100" fmla="*/ 40 w 180"/>
                    <a:gd name="T101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80" h="111">
                      <a:moveTo>
                        <a:pt x="141" y="61"/>
                      </a:moveTo>
                      <a:lnTo>
                        <a:pt x="180" y="61"/>
                      </a:lnTo>
                      <a:lnTo>
                        <a:pt x="180" y="111"/>
                      </a:lnTo>
                      <a:lnTo>
                        <a:pt x="141" y="111"/>
                      </a:lnTo>
                      <a:lnTo>
                        <a:pt x="141" y="100"/>
                      </a:lnTo>
                      <a:lnTo>
                        <a:pt x="155" y="100"/>
                      </a:lnTo>
                      <a:lnTo>
                        <a:pt x="155" y="79"/>
                      </a:lnTo>
                      <a:lnTo>
                        <a:pt x="141" y="79"/>
                      </a:lnTo>
                      <a:lnTo>
                        <a:pt x="141" y="61"/>
                      </a:lnTo>
                      <a:close/>
                      <a:moveTo>
                        <a:pt x="90" y="61"/>
                      </a:moveTo>
                      <a:lnTo>
                        <a:pt x="141" y="61"/>
                      </a:lnTo>
                      <a:lnTo>
                        <a:pt x="141" y="79"/>
                      </a:lnTo>
                      <a:lnTo>
                        <a:pt x="126" y="79"/>
                      </a:lnTo>
                      <a:lnTo>
                        <a:pt x="126" y="100"/>
                      </a:lnTo>
                      <a:lnTo>
                        <a:pt x="126" y="100"/>
                      </a:lnTo>
                      <a:lnTo>
                        <a:pt x="141" y="100"/>
                      </a:lnTo>
                      <a:lnTo>
                        <a:pt x="141" y="111"/>
                      </a:lnTo>
                      <a:lnTo>
                        <a:pt x="90" y="111"/>
                      </a:lnTo>
                      <a:lnTo>
                        <a:pt x="90" y="100"/>
                      </a:lnTo>
                      <a:lnTo>
                        <a:pt x="105" y="100"/>
                      </a:lnTo>
                      <a:lnTo>
                        <a:pt x="105" y="79"/>
                      </a:lnTo>
                      <a:lnTo>
                        <a:pt x="90" y="79"/>
                      </a:lnTo>
                      <a:lnTo>
                        <a:pt x="90" y="61"/>
                      </a:lnTo>
                      <a:close/>
                      <a:moveTo>
                        <a:pt x="65" y="0"/>
                      </a:moveTo>
                      <a:lnTo>
                        <a:pt x="65" y="61"/>
                      </a:lnTo>
                      <a:lnTo>
                        <a:pt x="90" y="61"/>
                      </a:lnTo>
                      <a:lnTo>
                        <a:pt x="90" y="79"/>
                      </a:lnTo>
                      <a:lnTo>
                        <a:pt x="76" y="79"/>
                      </a:lnTo>
                      <a:lnTo>
                        <a:pt x="76" y="100"/>
                      </a:lnTo>
                      <a:lnTo>
                        <a:pt x="76" y="100"/>
                      </a:lnTo>
                      <a:lnTo>
                        <a:pt x="90" y="100"/>
                      </a:lnTo>
                      <a:lnTo>
                        <a:pt x="90" y="111"/>
                      </a:lnTo>
                      <a:lnTo>
                        <a:pt x="40" y="111"/>
                      </a:lnTo>
                      <a:lnTo>
                        <a:pt x="40" y="100"/>
                      </a:lnTo>
                      <a:lnTo>
                        <a:pt x="54" y="100"/>
                      </a:lnTo>
                      <a:lnTo>
                        <a:pt x="54" y="79"/>
                      </a:lnTo>
                      <a:lnTo>
                        <a:pt x="40" y="79"/>
                      </a:lnTo>
                      <a:lnTo>
                        <a:pt x="40" y="0"/>
                      </a:lnTo>
                      <a:lnTo>
                        <a:pt x="65" y="0"/>
                      </a:lnTo>
                      <a:close/>
                      <a:moveTo>
                        <a:pt x="40" y="111"/>
                      </a:moveTo>
                      <a:lnTo>
                        <a:pt x="0" y="111"/>
                      </a:lnTo>
                      <a:lnTo>
                        <a:pt x="0" y="61"/>
                      </a:lnTo>
                      <a:lnTo>
                        <a:pt x="22" y="61"/>
                      </a:lnTo>
                      <a:lnTo>
                        <a:pt x="22" y="0"/>
                      </a:lnTo>
                      <a:lnTo>
                        <a:pt x="40" y="0"/>
                      </a:lnTo>
                      <a:lnTo>
                        <a:pt x="40" y="79"/>
                      </a:lnTo>
                      <a:lnTo>
                        <a:pt x="25" y="79"/>
                      </a:lnTo>
                      <a:lnTo>
                        <a:pt x="25" y="100"/>
                      </a:lnTo>
                      <a:lnTo>
                        <a:pt x="25" y="100"/>
                      </a:lnTo>
                      <a:lnTo>
                        <a:pt x="40" y="100"/>
                      </a:lnTo>
                      <a:lnTo>
                        <a:pt x="40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6" name="Freeform: Shape 157">
                  <a:extLst>
                    <a:ext uri="{FF2B5EF4-FFF2-40B4-BE49-F238E27FC236}">
                      <a16:creationId xmlns:a16="http://schemas.microsoft.com/office/drawing/2014/main" id="{1585AF86-A1B2-4EF7-8130-08D1826933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42467" y="940414"/>
                  <a:ext cx="296550" cy="93131"/>
                </a:xfrm>
                <a:custGeom>
                  <a:avLst/>
                  <a:gdLst>
                    <a:gd name="T0" fmla="*/ 7 w 242"/>
                    <a:gd name="T1" fmla="*/ 76 h 76"/>
                    <a:gd name="T2" fmla="*/ 0 w 242"/>
                    <a:gd name="T3" fmla="*/ 0 h 76"/>
                    <a:gd name="T4" fmla="*/ 242 w 242"/>
                    <a:gd name="T5" fmla="*/ 0 h 76"/>
                    <a:gd name="T6" fmla="*/ 213 w 242"/>
                    <a:gd name="T7" fmla="*/ 76 h 76"/>
                    <a:gd name="T8" fmla="*/ 7 w 242"/>
                    <a:gd name="T9" fmla="*/ 76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2" h="76">
                      <a:moveTo>
                        <a:pt x="7" y="76"/>
                      </a:moveTo>
                      <a:lnTo>
                        <a:pt x="0" y="0"/>
                      </a:lnTo>
                      <a:lnTo>
                        <a:pt x="242" y="0"/>
                      </a:lnTo>
                      <a:lnTo>
                        <a:pt x="213" y="76"/>
                      </a:lnTo>
                      <a:lnTo>
                        <a:pt x="7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7" name="Freeform: Shape 158">
                  <a:extLst>
                    <a:ext uri="{FF2B5EF4-FFF2-40B4-BE49-F238E27FC236}">
                      <a16:creationId xmlns:a16="http://schemas.microsoft.com/office/drawing/2014/main" id="{C4D31FFE-CC1D-45A8-889C-4792852596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4877" y="4235549"/>
                  <a:ext cx="198517" cy="198517"/>
                </a:xfrm>
                <a:custGeom>
                  <a:avLst/>
                  <a:gdLst>
                    <a:gd name="T0" fmla="*/ 22 w 45"/>
                    <a:gd name="T1" fmla="*/ 42 h 45"/>
                    <a:gd name="T2" fmla="*/ 26 w 45"/>
                    <a:gd name="T3" fmla="*/ 42 h 45"/>
                    <a:gd name="T4" fmla="*/ 27 w 45"/>
                    <a:gd name="T5" fmla="*/ 45 h 45"/>
                    <a:gd name="T6" fmla="*/ 35 w 45"/>
                    <a:gd name="T7" fmla="*/ 41 h 45"/>
                    <a:gd name="T8" fmla="*/ 34 w 45"/>
                    <a:gd name="T9" fmla="*/ 38 h 45"/>
                    <a:gd name="T10" fmla="*/ 38 w 45"/>
                    <a:gd name="T11" fmla="*/ 33 h 45"/>
                    <a:gd name="T12" fmla="*/ 42 w 45"/>
                    <a:gd name="T13" fmla="*/ 35 h 45"/>
                    <a:gd name="T14" fmla="*/ 45 w 45"/>
                    <a:gd name="T15" fmla="*/ 27 h 45"/>
                    <a:gd name="T16" fmla="*/ 42 w 45"/>
                    <a:gd name="T17" fmla="*/ 26 h 45"/>
                    <a:gd name="T18" fmla="*/ 41 w 45"/>
                    <a:gd name="T19" fmla="*/ 19 h 45"/>
                    <a:gd name="T20" fmla="*/ 45 w 45"/>
                    <a:gd name="T21" fmla="*/ 17 h 45"/>
                    <a:gd name="T22" fmla="*/ 41 w 45"/>
                    <a:gd name="T23" fmla="*/ 10 h 45"/>
                    <a:gd name="T24" fmla="*/ 38 w 45"/>
                    <a:gd name="T25" fmla="*/ 11 h 45"/>
                    <a:gd name="T26" fmla="*/ 33 w 45"/>
                    <a:gd name="T27" fmla="*/ 6 h 45"/>
                    <a:gd name="T28" fmla="*/ 35 w 45"/>
                    <a:gd name="T29" fmla="*/ 3 h 45"/>
                    <a:gd name="T30" fmla="*/ 27 w 45"/>
                    <a:gd name="T31" fmla="*/ 0 h 45"/>
                    <a:gd name="T32" fmla="*/ 26 w 45"/>
                    <a:gd name="T33" fmla="*/ 3 h 45"/>
                    <a:gd name="T34" fmla="*/ 22 w 45"/>
                    <a:gd name="T35" fmla="*/ 3 h 45"/>
                    <a:gd name="T36" fmla="*/ 22 w 45"/>
                    <a:gd name="T37" fmla="*/ 9 h 45"/>
                    <a:gd name="T38" fmla="*/ 34 w 45"/>
                    <a:gd name="T39" fmla="*/ 17 h 45"/>
                    <a:gd name="T40" fmla="*/ 27 w 45"/>
                    <a:gd name="T41" fmla="*/ 34 h 45"/>
                    <a:gd name="T42" fmla="*/ 22 w 45"/>
                    <a:gd name="T43" fmla="*/ 35 h 45"/>
                    <a:gd name="T44" fmla="*/ 22 w 45"/>
                    <a:gd name="T45" fmla="*/ 35 h 45"/>
                    <a:gd name="T46" fmla="*/ 22 w 45"/>
                    <a:gd name="T47" fmla="*/ 42 h 45"/>
                    <a:gd name="T48" fmla="*/ 3 w 45"/>
                    <a:gd name="T49" fmla="*/ 26 h 45"/>
                    <a:gd name="T50" fmla="*/ 0 w 45"/>
                    <a:gd name="T51" fmla="*/ 27 h 45"/>
                    <a:gd name="T52" fmla="*/ 3 w 45"/>
                    <a:gd name="T53" fmla="*/ 35 h 45"/>
                    <a:gd name="T54" fmla="*/ 6 w 45"/>
                    <a:gd name="T55" fmla="*/ 34 h 45"/>
                    <a:gd name="T56" fmla="*/ 11 w 45"/>
                    <a:gd name="T57" fmla="*/ 38 h 45"/>
                    <a:gd name="T58" fmla="*/ 10 w 45"/>
                    <a:gd name="T59" fmla="*/ 42 h 45"/>
                    <a:gd name="T60" fmla="*/ 18 w 45"/>
                    <a:gd name="T61" fmla="*/ 45 h 45"/>
                    <a:gd name="T62" fmla="*/ 19 w 45"/>
                    <a:gd name="T63" fmla="*/ 42 h 45"/>
                    <a:gd name="T64" fmla="*/ 22 w 45"/>
                    <a:gd name="T65" fmla="*/ 42 h 45"/>
                    <a:gd name="T66" fmla="*/ 22 w 45"/>
                    <a:gd name="T67" fmla="*/ 35 h 45"/>
                    <a:gd name="T68" fmla="*/ 10 w 45"/>
                    <a:gd name="T69" fmla="*/ 28 h 45"/>
                    <a:gd name="T70" fmla="*/ 17 w 45"/>
                    <a:gd name="T71" fmla="*/ 10 h 45"/>
                    <a:gd name="T72" fmla="*/ 17 w 45"/>
                    <a:gd name="T73" fmla="*/ 10 h 45"/>
                    <a:gd name="T74" fmla="*/ 22 w 45"/>
                    <a:gd name="T75" fmla="*/ 9 h 45"/>
                    <a:gd name="T76" fmla="*/ 22 w 45"/>
                    <a:gd name="T77" fmla="*/ 9 h 45"/>
                    <a:gd name="T78" fmla="*/ 22 w 45"/>
                    <a:gd name="T79" fmla="*/ 3 h 45"/>
                    <a:gd name="T80" fmla="*/ 19 w 45"/>
                    <a:gd name="T81" fmla="*/ 3 h 45"/>
                    <a:gd name="T82" fmla="*/ 17 w 45"/>
                    <a:gd name="T83" fmla="*/ 0 h 45"/>
                    <a:gd name="T84" fmla="*/ 10 w 45"/>
                    <a:gd name="T85" fmla="*/ 3 h 45"/>
                    <a:gd name="T86" fmla="*/ 11 w 45"/>
                    <a:gd name="T87" fmla="*/ 7 h 45"/>
                    <a:gd name="T88" fmla="*/ 6 w 45"/>
                    <a:gd name="T89" fmla="*/ 11 h 45"/>
                    <a:gd name="T90" fmla="*/ 3 w 45"/>
                    <a:gd name="T91" fmla="*/ 10 h 45"/>
                    <a:gd name="T92" fmla="*/ 0 w 45"/>
                    <a:gd name="T93" fmla="*/ 18 h 45"/>
                    <a:gd name="T94" fmla="*/ 3 w 45"/>
                    <a:gd name="T95" fmla="*/ 19 h 45"/>
                    <a:gd name="T96" fmla="*/ 3 w 45"/>
                    <a:gd name="T97" fmla="*/ 26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5" h="45">
                      <a:moveTo>
                        <a:pt x="22" y="42"/>
                      </a:moveTo>
                      <a:cubicBezTo>
                        <a:pt x="24" y="42"/>
                        <a:pt x="25" y="42"/>
                        <a:pt x="26" y="42"/>
                      </a:cubicBezTo>
                      <a:cubicBezTo>
                        <a:pt x="27" y="45"/>
                        <a:pt x="27" y="45"/>
                        <a:pt x="27" y="45"/>
                      </a:cubicBezTo>
                      <a:cubicBezTo>
                        <a:pt x="35" y="41"/>
                        <a:pt x="35" y="41"/>
                        <a:pt x="35" y="41"/>
                      </a:cubicBezTo>
                      <a:cubicBezTo>
                        <a:pt x="34" y="38"/>
                        <a:pt x="34" y="38"/>
                        <a:pt x="34" y="38"/>
                      </a:cubicBezTo>
                      <a:cubicBezTo>
                        <a:pt x="36" y="37"/>
                        <a:pt x="37" y="35"/>
                        <a:pt x="38" y="33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42" y="26"/>
                        <a:pt x="42" y="26"/>
                        <a:pt x="42" y="26"/>
                      </a:cubicBezTo>
                      <a:cubicBezTo>
                        <a:pt x="42" y="23"/>
                        <a:pt x="42" y="21"/>
                        <a:pt x="41" y="19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7" y="9"/>
                        <a:pt x="35" y="8"/>
                        <a:pt x="33" y="6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3" y="3"/>
                        <a:pt x="22" y="3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8" y="9"/>
                        <a:pt x="32" y="12"/>
                        <a:pt x="34" y="17"/>
                      </a:cubicBezTo>
                      <a:cubicBezTo>
                        <a:pt x="37" y="24"/>
                        <a:pt x="34" y="32"/>
                        <a:pt x="27" y="34"/>
                      </a:cubicBezTo>
                      <a:cubicBezTo>
                        <a:pt x="26" y="35"/>
                        <a:pt x="24" y="35"/>
                        <a:pt x="22" y="35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lnTo>
                        <a:pt x="22" y="42"/>
                      </a:lnTo>
                      <a:close/>
                      <a:moveTo>
                        <a:pt x="3" y="26"/>
                      </a:move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6" y="34"/>
                        <a:pt x="6" y="34"/>
                        <a:pt x="6" y="34"/>
                      </a:cubicBezTo>
                      <a:cubicBezTo>
                        <a:pt x="8" y="36"/>
                        <a:pt x="9" y="37"/>
                        <a:pt x="11" y="38"/>
                      </a:cubicBez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18" y="45"/>
                        <a:pt x="18" y="45"/>
                        <a:pt x="18" y="45"/>
                      </a:cubicBezTo>
                      <a:cubicBezTo>
                        <a:pt x="19" y="42"/>
                        <a:pt x="19" y="42"/>
                        <a:pt x="19" y="42"/>
                      </a:cubicBezTo>
                      <a:cubicBezTo>
                        <a:pt x="20" y="42"/>
                        <a:pt x="21" y="42"/>
                        <a:pt x="22" y="42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17" y="35"/>
                        <a:pt x="12" y="32"/>
                        <a:pt x="10" y="28"/>
                      </a:cubicBezTo>
                      <a:cubicBezTo>
                        <a:pt x="7" y="21"/>
                        <a:pt x="11" y="13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9" y="10"/>
                        <a:pt x="21" y="9"/>
                        <a:pt x="22" y="9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1" y="3"/>
                        <a:pt x="20" y="3"/>
                        <a:pt x="19" y="3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9" y="8"/>
                        <a:pt x="8" y="9"/>
                        <a:pt x="6" y="11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21"/>
                        <a:pt x="3" y="24"/>
                        <a:pt x="3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8" name="Freeform: Shape 159">
                  <a:extLst>
                    <a:ext uri="{FF2B5EF4-FFF2-40B4-BE49-F238E27FC236}">
                      <a16:creationId xmlns:a16="http://schemas.microsoft.com/office/drawing/2014/main" id="{D0B004A2-73B4-451F-B40D-6167F6C510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80391" y="3029743"/>
                  <a:ext cx="110287" cy="106611"/>
                </a:xfrm>
                <a:custGeom>
                  <a:avLst/>
                  <a:gdLst>
                    <a:gd name="T0" fmla="*/ 4 w 25"/>
                    <a:gd name="T1" fmla="*/ 24 h 24"/>
                    <a:gd name="T2" fmla="*/ 8 w 25"/>
                    <a:gd name="T3" fmla="*/ 20 h 24"/>
                    <a:gd name="T4" fmla="*/ 8 w 25"/>
                    <a:gd name="T5" fmla="*/ 20 h 24"/>
                    <a:gd name="T6" fmla="*/ 8 w 25"/>
                    <a:gd name="T7" fmla="*/ 6 h 24"/>
                    <a:gd name="T8" fmla="*/ 23 w 25"/>
                    <a:gd name="T9" fmla="*/ 6 h 24"/>
                    <a:gd name="T10" fmla="*/ 23 w 25"/>
                    <a:gd name="T11" fmla="*/ 16 h 24"/>
                    <a:gd name="T12" fmla="*/ 21 w 25"/>
                    <a:gd name="T13" fmla="*/ 15 h 24"/>
                    <a:gd name="T14" fmla="*/ 17 w 25"/>
                    <a:gd name="T15" fmla="*/ 20 h 24"/>
                    <a:gd name="T16" fmla="*/ 21 w 25"/>
                    <a:gd name="T17" fmla="*/ 24 h 24"/>
                    <a:gd name="T18" fmla="*/ 25 w 25"/>
                    <a:gd name="T19" fmla="*/ 20 h 24"/>
                    <a:gd name="T20" fmla="*/ 25 w 25"/>
                    <a:gd name="T21" fmla="*/ 20 h 24"/>
                    <a:gd name="T22" fmla="*/ 25 w 25"/>
                    <a:gd name="T23" fmla="*/ 20 h 24"/>
                    <a:gd name="T24" fmla="*/ 25 w 25"/>
                    <a:gd name="T25" fmla="*/ 6 h 24"/>
                    <a:gd name="T26" fmla="*/ 25 w 25"/>
                    <a:gd name="T27" fmla="*/ 0 h 24"/>
                    <a:gd name="T28" fmla="*/ 23 w 25"/>
                    <a:gd name="T29" fmla="*/ 0 h 24"/>
                    <a:gd name="T30" fmla="*/ 8 w 25"/>
                    <a:gd name="T31" fmla="*/ 0 h 24"/>
                    <a:gd name="T32" fmla="*/ 6 w 25"/>
                    <a:gd name="T33" fmla="*/ 0 h 24"/>
                    <a:gd name="T34" fmla="*/ 6 w 25"/>
                    <a:gd name="T35" fmla="*/ 6 h 24"/>
                    <a:gd name="T36" fmla="*/ 6 w 25"/>
                    <a:gd name="T37" fmla="*/ 16 h 24"/>
                    <a:gd name="T38" fmla="*/ 4 w 25"/>
                    <a:gd name="T39" fmla="*/ 15 h 24"/>
                    <a:gd name="T40" fmla="*/ 0 w 25"/>
                    <a:gd name="T41" fmla="*/ 20 h 24"/>
                    <a:gd name="T42" fmla="*/ 4 w 25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5" h="24">
                      <a:moveTo>
                        <a:pt x="4" y="24"/>
                      </a:moveTo>
                      <a:cubicBezTo>
                        <a:pt x="7" y="24"/>
                        <a:pt x="8" y="22"/>
                        <a:pt x="8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2" y="15"/>
                        <a:pt x="21" y="15"/>
                        <a:pt x="21" y="15"/>
                      </a:cubicBezTo>
                      <a:cubicBezTo>
                        <a:pt x="18" y="15"/>
                        <a:pt x="17" y="17"/>
                        <a:pt x="17" y="20"/>
                      </a:cubicBezTo>
                      <a:cubicBezTo>
                        <a:pt x="17" y="22"/>
                        <a:pt x="18" y="24"/>
                        <a:pt x="21" y="24"/>
                      </a:cubicBezTo>
                      <a:cubicBezTo>
                        <a:pt x="23" y="24"/>
                        <a:pt x="25" y="22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5" y="15"/>
                        <a:pt x="5" y="15"/>
                        <a:pt x="4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4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9" name="Freeform: Shape 160">
                  <a:extLst>
                    <a:ext uri="{FF2B5EF4-FFF2-40B4-BE49-F238E27FC236}">
                      <a16:creationId xmlns:a16="http://schemas.microsoft.com/office/drawing/2014/main" id="{BFB562BB-54E0-45B6-BB82-C459FF976D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280" y="1466116"/>
                  <a:ext cx="115189" cy="106611"/>
                </a:xfrm>
                <a:custGeom>
                  <a:avLst/>
                  <a:gdLst>
                    <a:gd name="T0" fmla="*/ 5 w 26"/>
                    <a:gd name="T1" fmla="*/ 24 h 24"/>
                    <a:gd name="T2" fmla="*/ 9 w 26"/>
                    <a:gd name="T3" fmla="*/ 20 h 24"/>
                    <a:gd name="T4" fmla="*/ 9 w 26"/>
                    <a:gd name="T5" fmla="*/ 20 h 24"/>
                    <a:gd name="T6" fmla="*/ 9 w 26"/>
                    <a:gd name="T7" fmla="*/ 6 h 24"/>
                    <a:gd name="T8" fmla="*/ 23 w 26"/>
                    <a:gd name="T9" fmla="*/ 6 h 24"/>
                    <a:gd name="T10" fmla="*/ 23 w 26"/>
                    <a:gd name="T11" fmla="*/ 16 h 24"/>
                    <a:gd name="T12" fmla="*/ 21 w 26"/>
                    <a:gd name="T13" fmla="*/ 15 h 24"/>
                    <a:gd name="T14" fmla="*/ 17 w 26"/>
                    <a:gd name="T15" fmla="*/ 20 h 24"/>
                    <a:gd name="T16" fmla="*/ 21 w 26"/>
                    <a:gd name="T17" fmla="*/ 24 h 24"/>
                    <a:gd name="T18" fmla="*/ 26 w 26"/>
                    <a:gd name="T19" fmla="*/ 20 h 24"/>
                    <a:gd name="T20" fmla="*/ 26 w 26"/>
                    <a:gd name="T21" fmla="*/ 20 h 24"/>
                    <a:gd name="T22" fmla="*/ 26 w 26"/>
                    <a:gd name="T23" fmla="*/ 20 h 24"/>
                    <a:gd name="T24" fmla="*/ 26 w 26"/>
                    <a:gd name="T25" fmla="*/ 6 h 24"/>
                    <a:gd name="T26" fmla="*/ 26 w 26"/>
                    <a:gd name="T27" fmla="*/ 0 h 24"/>
                    <a:gd name="T28" fmla="*/ 23 w 26"/>
                    <a:gd name="T29" fmla="*/ 0 h 24"/>
                    <a:gd name="T30" fmla="*/ 9 w 26"/>
                    <a:gd name="T31" fmla="*/ 0 h 24"/>
                    <a:gd name="T32" fmla="*/ 6 w 26"/>
                    <a:gd name="T33" fmla="*/ 0 h 24"/>
                    <a:gd name="T34" fmla="*/ 6 w 26"/>
                    <a:gd name="T35" fmla="*/ 6 h 24"/>
                    <a:gd name="T36" fmla="*/ 6 w 26"/>
                    <a:gd name="T37" fmla="*/ 16 h 24"/>
                    <a:gd name="T38" fmla="*/ 5 w 26"/>
                    <a:gd name="T39" fmla="*/ 15 h 24"/>
                    <a:gd name="T40" fmla="*/ 0 w 26"/>
                    <a:gd name="T41" fmla="*/ 20 h 24"/>
                    <a:gd name="T42" fmla="*/ 5 w 26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" h="24">
                      <a:moveTo>
                        <a:pt x="5" y="24"/>
                      </a:moveTo>
                      <a:cubicBezTo>
                        <a:pt x="7" y="24"/>
                        <a:pt x="9" y="22"/>
                        <a:pt x="9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3" y="16"/>
                        <a:pt x="22" y="15"/>
                        <a:pt x="21" y="15"/>
                      </a:cubicBezTo>
                      <a:cubicBezTo>
                        <a:pt x="19" y="15"/>
                        <a:pt x="17" y="17"/>
                        <a:pt x="17" y="20"/>
                      </a:cubicBezTo>
                      <a:cubicBezTo>
                        <a:pt x="17" y="22"/>
                        <a:pt x="19" y="24"/>
                        <a:pt x="21" y="24"/>
                      </a:cubicBezTo>
                      <a:cubicBezTo>
                        <a:pt x="24" y="24"/>
                        <a:pt x="26" y="22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16"/>
                        <a:pt x="5" y="15"/>
                        <a:pt x="5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0" name="Freeform: Shape 161">
                  <a:extLst>
                    <a:ext uri="{FF2B5EF4-FFF2-40B4-BE49-F238E27FC236}">
                      <a16:creationId xmlns:a16="http://schemas.microsoft.com/office/drawing/2014/main" id="{E7FD3EC5-8935-491D-87D9-667AA9BC0F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2686" y="2010199"/>
                  <a:ext cx="133570" cy="123767"/>
                </a:xfrm>
                <a:custGeom>
                  <a:avLst/>
                  <a:gdLst>
                    <a:gd name="T0" fmla="*/ 5 w 30"/>
                    <a:gd name="T1" fmla="*/ 28 h 28"/>
                    <a:gd name="T2" fmla="*/ 10 w 30"/>
                    <a:gd name="T3" fmla="*/ 23 h 28"/>
                    <a:gd name="T4" fmla="*/ 10 w 30"/>
                    <a:gd name="T5" fmla="*/ 23 h 28"/>
                    <a:gd name="T6" fmla="*/ 10 w 30"/>
                    <a:gd name="T7" fmla="*/ 6 h 28"/>
                    <a:gd name="T8" fmla="*/ 27 w 30"/>
                    <a:gd name="T9" fmla="*/ 6 h 28"/>
                    <a:gd name="T10" fmla="*/ 27 w 30"/>
                    <a:gd name="T11" fmla="*/ 18 h 28"/>
                    <a:gd name="T12" fmla="*/ 25 w 30"/>
                    <a:gd name="T13" fmla="*/ 18 h 28"/>
                    <a:gd name="T14" fmla="*/ 20 w 30"/>
                    <a:gd name="T15" fmla="*/ 23 h 28"/>
                    <a:gd name="T16" fmla="*/ 25 w 30"/>
                    <a:gd name="T17" fmla="*/ 28 h 28"/>
                    <a:gd name="T18" fmla="*/ 30 w 30"/>
                    <a:gd name="T19" fmla="*/ 23 h 28"/>
                    <a:gd name="T20" fmla="*/ 30 w 30"/>
                    <a:gd name="T21" fmla="*/ 23 h 28"/>
                    <a:gd name="T22" fmla="*/ 30 w 30"/>
                    <a:gd name="T23" fmla="*/ 23 h 28"/>
                    <a:gd name="T24" fmla="*/ 30 w 30"/>
                    <a:gd name="T25" fmla="*/ 6 h 28"/>
                    <a:gd name="T26" fmla="*/ 30 w 30"/>
                    <a:gd name="T27" fmla="*/ 0 h 28"/>
                    <a:gd name="T28" fmla="*/ 27 w 30"/>
                    <a:gd name="T29" fmla="*/ 0 h 28"/>
                    <a:gd name="T30" fmla="*/ 10 w 30"/>
                    <a:gd name="T31" fmla="*/ 0 h 28"/>
                    <a:gd name="T32" fmla="*/ 7 w 30"/>
                    <a:gd name="T33" fmla="*/ 0 h 28"/>
                    <a:gd name="T34" fmla="*/ 7 w 30"/>
                    <a:gd name="T35" fmla="*/ 6 h 28"/>
                    <a:gd name="T36" fmla="*/ 7 w 30"/>
                    <a:gd name="T37" fmla="*/ 18 h 28"/>
                    <a:gd name="T38" fmla="*/ 5 w 30"/>
                    <a:gd name="T39" fmla="*/ 18 h 28"/>
                    <a:gd name="T40" fmla="*/ 0 w 30"/>
                    <a:gd name="T41" fmla="*/ 23 h 28"/>
                    <a:gd name="T42" fmla="*/ 5 w 30"/>
                    <a:gd name="T43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0" h="28">
                      <a:moveTo>
                        <a:pt x="5" y="28"/>
                      </a:moveTo>
                      <a:cubicBezTo>
                        <a:pt x="8" y="28"/>
                        <a:pt x="10" y="26"/>
                        <a:pt x="10" y="23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27" y="6"/>
                        <a:pt x="27" y="6"/>
                        <a:pt x="27" y="6"/>
                      </a:cubicBezTo>
                      <a:cubicBezTo>
                        <a:pt x="27" y="18"/>
                        <a:pt x="27" y="18"/>
                        <a:pt x="27" y="18"/>
                      </a:cubicBezTo>
                      <a:cubicBezTo>
                        <a:pt x="26" y="18"/>
                        <a:pt x="26" y="18"/>
                        <a:pt x="25" y="18"/>
                      </a:cubicBezTo>
                      <a:cubicBezTo>
                        <a:pt x="22" y="18"/>
                        <a:pt x="20" y="20"/>
                        <a:pt x="20" y="23"/>
                      </a:cubicBezTo>
                      <a:cubicBezTo>
                        <a:pt x="20" y="26"/>
                        <a:pt x="22" y="28"/>
                        <a:pt x="25" y="28"/>
                      </a:cubicBezTo>
                      <a:cubicBezTo>
                        <a:pt x="28" y="28"/>
                        <a:pt x="30" y="26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18"/>
                        <a:pt x="5" y="18"/>
                        <a:pt x="5" y="18"/>
                      </a:cubicBezTo>
                      <a:cubicBezTo>
                        <a:pt x="2" y="18"/>
                        <a:pt x="0" y="20"/>
                        <a:pt x="0" y="23"/>
                      </a:cubicBezTo>
                      <a:cubicBezTo>
                        <a:pt x="0" y="26"/>
                        <a:pt x="2" y="28"/>
                        <a:pt x="5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1" name="Freeform: Shape 162">
                  <a:extLst>
                    <a:ext uri="{FF2B5EF4-FFF2-40B4-BE49-F238E27FC236}">
                      <a16:creationId xmlns:a16="http://schemas.microsoft.com/office/drawing/2014/main" id="{CA3B1F27-F0DF-40C0-AD90-06E1C27050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15860" y="4155897"/>
                  <a:ext cx="79652" cy="101709"/>
                </a:xfrm>
                <a:custGeom>
                  <a:avLst/>
                  <a:gdLst>
                    <a:gd name="T0" fmla="*/ 0 w 18"/>
                    <a:gd name="T1" fmla="*/ 0 h 23"/>
                    <a:gd name="T2" fmla="*/ 7 w 18"/>
                    <a:gd name="T3" fmla="*/ 23 h 23"/>
                    <a:gd name="T4" fmla="*/ 18 w 18"/>
                    <a:gd name="T5" fmla="*/ 0 h 23"/>
                    <a:gd name="T6" fmla="*/ 0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0" y="0"/>
                      </a:moveTo>
                      <a:cubicBezTo>
                        <a:pt x="1" y="9"/>
                        <a:pt x="3" y="17"/>
                        <a:pt x="7" y="23"/>
                      </a:cubicBezTo>
                      <a:cubicBezTo>
                        <a:pt x="13" y="17"/>
                        <a:pt x="18" y="9"/>
                        <a:pt x="1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2" name="Freeform: Shape 163">
                  <a:extLst>
                    <a:ext uri="{FF2B5EF4-FFF2-40B4-BE49-F238E27FC236}">
                      <a16:creationId xmlns:a16="http://schemas.microsoft.com/office/drawing/2014/main" id="{7C252AE0-0E26-41FB-8030-A2F033522F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15860" y="4028454"/>
                  <a:ext cx="79652" cy="101709"/>
                </a:xfrm>
                <a:custGeom>
                  <a:avLst/>
                  <a:gdLst>
                    <a:gd name="T0" fmla="*/ 7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7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7" y="0"/>
                      </a:moveTo>
                      <a:cubicBezTo>
                        <a:pt x="3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3" y="6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3" name="Freeform: Shape 164">
                  <a:extLst>
                    <a:ext uri="{FF2B5EF4-FFF2-40B4-BE49-F238E27FC236}">
                      <a16:creationId xmlns:a16="http://schemas.microsoft.com/office/drawing/2014/main" id="{0680861C-A2D1-492D-8FA2-95D1E822C5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590" y="3988015"/>
                  <a:ext cx="69849" cy="142148"/>
                </a:xfrm>
                <a:custGeom>
                  <a:avLst/>
                  <a:gdLst>
                    <a:gd name="T0" fmla="*/ 0 w 16"/>
                    <a:gd name="T1" fmla="*/ 0 h 32"/>
                    <a:gd name="T2" fmla="*/ 0 w 16"/>
                    <a:gd name="T3" fmla="*/ 32 h 32"/>
                    <a:gd name="T4" fmla="*/ 8 w 16"/>
                    <a:gd name="T5" fmla="*/ 32 h 32"/>
                    <a:gd name="T6" fmla="*/ 16 w 16"/>
                    <a:gd name="T7" fmla="*/ 5 h 32"/>
                    <a:gd name="T8" fmla="*/ 0 w 16"/>
                    <a:gd name="T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8" y="32"/>
                        <a:pt x="8" y="32"/>
                        <a:pt x="8" y="32"/>
                      </a:cubicBezTo>
                      <a:cubicBezTo>
                        <a:pt x="9" y="21"/>
                        <a:pt x="12" y="12"/>
                        <a:pt x="16" y="5"/>
                      </a:cubicBezTo>
                      <a:cubicBezTo>
                        <a:pt x="12" y="2"/>
                        <a:pt x="6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4" name="Freeform: Shape 165">
                  <a:extLst>
                    <a:ext uri="{FF2B5EF4-FFF2-40B4-BE49-F238E27FC236}">
                      <a16:creationId xmlns:a16="http://schemas.microsoft.com/office/drawing/2014/main" id="{4156A82B-B011-4AFE-B8EE-A513EA351F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56557" y="4155897"/>
                  <a:ext cx="71074" cy="142148"/>
                </a:xfrm>
                <a:custGeom>
                  <a:avLst/>
                  <a:gdLst>
                    <a:gd name="T0" fmla="*/ 16 w 16"/>
                    <a:gd name="T1" fmla="*/ 32 h 32"/>
                    <a:gd name="T2" fmla="*/ 16 w 16"/>
                    <a:gd name="T3" fmla="*/ 0 h 32"/>
                    <a:gd name="T4" fmla="*/ 8 w 16"/>
                    <a:gd name="T5" fmla="*/ 0 h 32"/>
                    <a:gd name="T6" fmla="*/ 0 w 16"/>
                    <a:gd name="T7" fmla="*/ 27 h 32"/>
                    <a:gd name="T8" fmla="*/ 16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16" y="32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7" y="11"/>
                        <a:pt x="4" y="20"/>
                        <a:pt x="0" y="27"/>
                      </a:cubicBezTo>
                      <a:cubicBezTo>
                        <a:pt x="5" y="30"/>
                        <a:pt x="10" y="32"/>
                        <a:pt x="16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5" name="Freeform: Shape 166">
                  <a:extLst>
                    <a:ext uri="{FF2B5EF4-FFF2-40B4-BE49-F238E27FC236}">
                      <a16:creationId xmlns:a16="http://schemas.microsoft.com/office/drawing/2014/main" id="{1C834806-1759-444A-883E-4A10023442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56557" y="3988015"/>
                  <a:ext cx="71074" cy="142148"/>
                </a:xfrm>
                <a:custGeom>
                  <a:avLst/>
                  <a:gdLst>
                    <a:gd name="T0" fmla="*/ 8 w 16"/>
                    <a:gd name="T1" fmla="*/ 32 h 32"/>
                    <a:gd name="T2" fmla="*/ 16 w 16"/>
                    <a:gd name="T3" fmla="*/ 32 h 32"/>
                    <a:gd name="T4" fmla="*/ 16 w 16"/>
                    <a:gd name="T5" fmla="*/ 0 h 32"/>
                    <a:gd name="T6" fmla="*/ 0 w 16"/>
                    <a:gd name="T7" fmla="*/ 6 h 32"/>
                    <a:gd name="T8" fmla="*/ 8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8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0" y="0"/>
                        <a:pt x="5" y="2"/>
                        <a:pt x="0" y="6"/>
                      </a:cubicBezTo>
                      <a:cubicBezTo>
                        <a:pt x="4" y="12"/>
                        <a:pt x="7" y="21"/>
                        <a:pt x="8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6" name="Freeform: Shape 167">
                  <a:extLst>
                    <a:ext uri="{FF2B5EF4-FFF2-40B4-BE49-F238E27FC236}">
                      <a16:creationId xmlns:a16="http://schemas.microsoft.com/office/drawing/2014/main" id="{3A8BFF9B-A21C-4159-8C0A-89BA67E1B1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86708" y="4155897"/>
                  <a:ext cx="79652" cy="101709"/>
                </a:xfrm>
                <a:custGeom>
                  <a:avLst/>
                  <a:gdLst>
                    <a:gd name="T0" fmla="*/ 11 w 18"/>
                    <a:gd name="T1" fmla="*/ 23 h 23"/>
                    <a:gd name="T2" fmla="*/ 18 w 18"/>
                    <a:gd name="T3" fmla="*/ 0 h 23"/>
                    <a:gd name="T4" fmla="*/ 0 w 18"/>
                    <a:gd name="T5" fmla="*/ 0 h 23"/>
                    <a:gd name="T6" fmla="*/ 11 w 18"/>
                    <a:gd name="T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23"/>
                      </a:moveTo>
                      <a:cubicBezTo>
                        <a:pt x="15" y="17"/>
                        <a:pt x="18" y="9"/>
                        <a:pt x="1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9"/>
                        <a:pt x="5" y="17"/>
                        <a:pt x="11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7" name="Freeform: Shape 168">
                  <a:extLst>
                    <a:ext uri="{FF2B5EF4-FFF2-40B4-BE49-F238E27FC236}">
                      <a16:creationId xmlns:a16="http://schemas.microsoft.com/office/drawing/2014/main" id="{12850930-0A01-4C9D-9406-AB9B62315F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86708" y="4028454"/>
                  <a:ext cx="79652" cy="101709"/>
                </a:xfrm>
                <a:custGeom>
                  <a:avLst/>
                  <a:gdLst>
                    <a:gd name="T0" fmla="*/ 11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11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0"/>
                      </a:moveTo>
                      <a:cubicBezTo>
                        <a:pt x="5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5" y="6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8" name="Freeform: Shape 169">
                  <a:extLst>
                    <a:ext uri="{FF2B5EF4-FFF2-40B4-BE49-F238E27FC236}">
                      <a16:creationId xmlns:a16="http://schemas.microsoft.com/office/drawing/2014/main" id="{9FFBE01A-8F37-45FE-B68D-35CEA94C90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590" y="4155897"/>
                  <a:ext cx="69849" cy="142148"/>
                </a:xfrm>
                <a:custGeom>
                  <a:avLst/>
                  <a:gdLst>
                    <a:gd name="T0" fmla="*/ 0 w 16"/>
                    <a:gd name="T1" fmla="*/ 32 h 32"/>
                    <a:gd name="T2" fmla="*/ 16 w 16"/>
                    <a:gd name="T3" fmla="*/ 27 h 32"/>
                    <a:gd name="T4" fmla="*/ 8 w 16"/>
                    <a:gd name="T5" fmla="*/ 0 h 32"/>
                    <a:gd name="T6" fmla="*/ 0 w 16"/>
                    <a:gd name="T7" fmla="*/ 0 h 32"/>
                    <a:gd name="T8" fmla="*/ 0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32"/>
                      </a:moveTo>
                      <a:cubicBezTo>
                        <a:pt x="6" y="32"/>
                        <a:pt x="12" y="30"/>
                        <a:pt x="16" y="27"/>
                      </a:cubicBezTo>
                      <a:cubicBezTo>
                        <a:pt x="12" y="20"/>
                        <a:pt x="9" y="11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9" name="Freeform: Shape 170">
                  <a:extLst>
                    <a:ext uri="{FF2B5EF4-FFF2-40B4-BE49-F238E27FC236}">
                      <a16:creationId xmlns:a16="http://schemas.microsoft.com/office/drawing/2014/main" id="{6AA07C8F-4754-45E7-A0A4-711515552F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52654" y="3882630"/>
                  <a:ext cx="207095" cy="198517"/>
                </a:xfrm>
                <a:custGeom>
                  <a:avLst/>
                  <a:gdLst>
                    <a:gd name="T0" fmla="*/ 34 w 47"/>
                    <a:gd name="T1" fmla="*/ 27 h 45"/>
                    <a:gd name="T2" fmla="*/ 32 w 47"/>
                    <a:gd name="T3" fmla="*/ 5 h 45"/>
                    <a:gd name="T4" fmla="*/ 19 w 47"/>
                    <a:gd name="T5" fmla="*/ 0 h 45"/>
                    <a:gd name="T6" fmla="*/ 19 w 47"/>
                    <a:gd name="T7" fmla="*/ 15 h 45"/>
                    <a:gd name="T8" fmla="*/ 30 w 47"/>
                    <a:gd name="T9" fmla="*/ 15 h 45"/>
                    <a:gd name="T10" fmla="*/ 30 w 47"/>
                    <a:gd name="T11" fmla="*/ 21 h 45"/>
                    <a:gd name="T12" fmla="*/ 30 w 47"/>
                    <a:gd name="T13" fmla="*/ 21 h 45"/>
                    <a:gd name="T14" fmla="*/ 30 w 47"/>
                    <a:gd name="T15" fmla="*/ 21 h 45"/>
                    <a:gd name="T16" fmla="*/ 19 w 47"/>
                    <a:gd name="T17" fmla="*/ 21 h 45"/>
                    <a:gd name="T18" fmla="*/ 19 w 47"/>
                    <a:gd name="T19" fmla="*/ 36 h 45"/>
                    <a:gd name="T20" fmla="*/ 28 w 47"/>
                    <a:gd name="T21" fmla="*/ 33 h 45"/>
                    <a:gd name="T22" fmla="*/ 41 w 47"/>
                    <a:gd name="T23" fmla="*/ 45 h 45"/>
                    <a:gd name="T24" fmla="*/ 47 w 47"/>
                    <a:gd name="T25" fmla="*/ 40 h 45"/>
                    <a:gd name="T26" fmla="*/ 34 w 47"/>
                    <a:gd name="T27" fmla="*/ 27 h 45"/>
                    <a:gd name="T28" fmla="*/ 19 w 47"/>
                    <a:gd name="T29" fmla="*/ 0 h 45"/>
                    <a:gd name="T30" fmla="*/ 7 w 47"/>
                    <a:gd name="T31" fmla="*/ 5 h 45"/>
                    <a:gd name="T32" fmla="*/ 7 w 47"/>
                    <a:gd name="T33" fmla="*/ 30 h 45"/>
                    <a:gd name="T34" fmla="*/ 19 w 47"/>
                    <a:gd name="T35" fmla="*/ 36 h 45"/>
                    <a:gd name="T36" fmla="*/ 19 w 47"/>
                    <a:gd name="T37" fmla="*/ 21 h 45"/>
                    <a:gd name="T38" fmla="*/ 8 w 47"/>
                    <a:gd name="T39" fmla="*/ 21 h 45"/>
                    <a:gd name="T40" fmla="*/ 8 w 47"/>
                    <a:gd name="T41" fmla="*/ 15 h 45"/>
                    <a:gd name="T42" fmla="*/ 19 w 47"/>
                    <a:gd name="T43" fmla="*/ 15 h 45"/>
                    <a:gd name="T44" fmla="*/ 19 w 47"/>
                    <a:gd name="T45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7" h="45">
                      <a:moveTo>
                        <a:pt x="34" y="27"/>
                      </a:moveTo>
                      <a:cubicBezTo>
                        <a:pt x="38" y="20"/>
                        <a:pt x="38" y="11"/>
                        <a:pt x="32" y="5"/>
                      </a:cubicBezTo>
                      <a:cubicBezTo>
                        <a:pt x="28" y="2"/>
                        <a:pt x="24" y="0"/>
                        <a:pt x="19" y="0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9" y="36"/>
                        <a:pt x="19" y="36"/>
                        <a:pt x="19" y="36"/>
                      </a:cubicBezTo>
                      <a:cubicBezTo>
                        <a:pt x="22" y="36"/>
                        <a:pt x="26" y="35"/>
                        <a:pt x="28" y="33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7" y="40"/>
                        <a:pt x="47" y="40"/>
                        <a:pt x="47" y="40"/>
                      </a:cubicBezTo>
                      <a:lnTo>
                        <a:pt x="34" y="27"/>
                      </a:lnTo>
                      <a:close/>
                      <a:moveTo>
                        <a:pt x="19" y="0"/>
                      </a:moveTo>
                      <a:cubicBezTo>
                        <a:pt x="15" y="0"/>
                        <a:pt x="10" y="2"/>
                        <a:pt x="7" y="5"/>
                      </a:cubicBezTo>
                      <a:cubicBezTo>
                        <a:pt x="0" y="12"/>
                        <a:pt x="0" y="23"/>
                        <a:pt x="7" y="30"/>
                      </a:cubicBezTo>
                      <a:cubicBezTo>
                        <a:pt x="10" y="34"/>
                        <a:pt x="15" y="36"/>
                        <a:pt x="19" y="36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0" name="Rectangle 171">
                  <a:extLst>
                    <a:ext uri="{FF2B5EF4-FFF2-40B4-BE49-F238E27FC236}">
                      <a16:creationId xmlns:a16="http://schemas.microsoft.com/office/drawing/2014/main" id="{3F40EA4A-AC02-4285-B031-B61395FB1E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21214" y="4266184"/>
                  <a:ext cx="30635" cy="21689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1" name="Rectangle 172">
                  <a:extLst>
                    <a:ext uri="{FF2B5EF4-FFF2-40B4-BE49-F238E27FC236}">
                      <a16:creationId xmlns:a16="http://schemas.microsoft.com/office/drawing/2014/main" id="{992EC547-8A48-406E-A87F-3FF16FB452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72198" y="4386274"/>
                  <a:ext cx="35537" cy="9680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2" name="Rectangle 173">
                  <a:extLst>
                    <a:ext uri="{FF2B5EF4-FFF2-40B4-BE49-F238E27FC236}">
                      <a16:creationId xmlns:a16="http://schemas.microsoft.com/office/drawing/2014/main" id="{7D375476-EA7F-48E8-B802-54475C184F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8083" y="4298045"/>
                  <a:ext cx="30635" cy="1850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3" name="Rectangle 174">
                  <a:extLst>
                    <a:ext uri="{FF2B5EF4-FFF2-40B4-BE49-F238E27FC236}">
                      <a16:creationId xmlns:a16="http://schemas.microsoft.com/office/drawing/2014/main" id="{3F65A16E-28E6-4CAE-8C2B-93506030F2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9066" y="4354414"/>
                  <a:ext cx="31861" cy="12866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4" name="Rectangle 175">
                  <a:extLst>
                    <a:ext uri="{FF2B5EF4-FFF2-40B4-BE49-F238E27FC236}">
                      <a16:creationId xmlns:a16="http://schemas.microsoft.com/office/drawing/2014/main" id="{329E06AF-50E2-416B-A0E5-CF121CE4B0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1275" y="4337258"/>
                  <a:ext cx="35537" cy="14582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5" name="Rectangle 176">
                  <a:extLst>
                    <a:ext uri="{FF2B5EF4-FFF2-40B4-BE49-F238E27FC236}">
                      <a16:creationId xmlns:a16="http://schemas.microsoft.com/office/drawing/2014/main" id="{87982469-15AA-4A15-8B03-DA08AB3FE0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21214" y="4244126"/>
                  <a:ext cx="30635" cy="134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6" name="Rectangle 177">
                  <a:extLst>
                    <a:ext uri="{FF2B5EF4-FFF2-40B4-BE49-F238E27FC236}">
                      <a16:creationId xmlns:a16="http://schemas.microsoft.com/office/drawing/2014/main" id="{D562599B-88C4-4B61-8AF1-E32D164703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8083" y="4275987"/>
                  <a:ext cx="30635" cy="1715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7" name="Rectangle 178">
                  <a:extLst>
                    <a:ext uri="{FF2B5EF4-FFF2-40B4-BE49-F238E27FC236}">
                      <a16:creationId xmlns:a16="http://schemas.microsoft.com/office/drawing/2014/main" id="{94734FA7-9159-4CB5-995B-D90DC9AB9D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9066" y="4332356"/>
                  <a:ext cx="31861" cy="1838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8" name="Rectangle 179">
                  <a:extLst>
                    <a:ext uri="{FF2B5EF4-FFF2-40B4-BE49-F238E27FC236}">
                      <a16:creationId xmlns:a16="http://schemas.microsoft.com/office/drawing/2014/main" id="{54606F41-45A4-4C31-9B98-7DB0B7B2A1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1275" y="4315200"/>
                  <a:ext cx="35537" cy="134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9" name="Rectangle 180">
                  <a:extLst>
                    <a:ext uri="{FF2B5EF4-FFF2-40B4-BE49-F238E27FC236}">
                      <a16:creationId xmlns:a16="http://schemas.microsoft.com/office/drawing/2014/main" id="{FE08FF52-98C1-4AA5-A6DE-93F47FA066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72198" y="4359315"/>
                  <a:ext cx="35537" cy="1715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0" name="Freeform: Shape 181">
                  <a:extLst>
                    <a:ext uri="{FF2B5EF4-FFF2-40B4-BE49-F238E27FC236}">
                      <a16:creationId xmlns:a16="http://schemas.microsoft.com/office/drawing/2014/main" id="{98D8536A-6420-4140-BE3A-8EB7BB53DE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1318" y="4345836"/>
                  <a:ext cx="286747" cy="132345"/>
                </a:xfrm>
                <a:custGeom>
                  <a:avLst/>
                  <a:gdLst>
                    <a:gd name="T0" fmla="*/ 209 w 234"/>
                    <a:gd name="T1" fmla="*/ 15 h 108"/>
                    <a:gd name="T2" fmla="*/ 191 w 234"/>
                    <a:gd name="T3" fmla="*/ 108 h 108"/>
                    <a:gd name="T4" fmla="*/ 198 w 234"/>
                    <a:gd name="T5" fmla="*/ 15 h 108"/>
                    <a:gd name="T6" fmla="*/ 202 w 234"/>
                    <a:gd name="T7" fmla="*/ 47 h 108"/>
                    <a:gd name="T8" fmla="*/ 191 w 234"/>
                    <a:gd name="T9" fmla="*/ 76 h 108"/>
                    <a:gd name="T10" fmla="*/ 176 w 234"/>
                    <a:gd name="T11" fmla="*/ 108 h 108"/>
                    <a:gd name="T12" fmla="*/ 176 w 234"/>
                    <a:gd name="T13" fmla="*/ 108 h 108"/>
                    <a:gd name="T14" fmla="*/ 187 w 234"/>
                    <a:gd name="T15" fmla="*/ 36 h 108"/>
                    <a:gd name="T16" fmla="*/ 180 w 234"/>
                    <a:gd name="T17" fmla="*/ 65 h 108"/>
                    <a:gd name="T18" fmla="*/ 176 w 234"/>
                    <a:gd name="T19" fmla="*/ 108 h 108"/>
                    <a:gd name="T20" fmla="*/ 176 w 234"/>
                    <a:gd name="T21" fmla="*/ 0 h 108"/>
                    <a:gd name="T22" fmla="*/ 162 w 234"/>
                    <a:gd name="T23" fmla="*/ 65 h 108"/>
                    <a:gd name="T24" fmla="*/ 166 w 234"/>
                    <a:gd name="T25" fmla="*/ 15 h 108"/>
                    <a:gd name="T26" fmla="*/ 162 w 234"/>
                    <a:gd name="T27" fmla="*/ 108 h 108"/>
                    <a:gd name="T28" fmla="*/ 162 w 234"/>
                    <a:gd name="T29" fmla="*/ 0 h 108"/>
                    <a:gd name="T30" fmla="*/ 148 w 234"/>
                    <a:gd name="T31" fmla="*/ 36 h 108"/>
                    <a:gd name="T32" fmla="*/ 151 w 234"/>
                    <a:gd name="T33" fmla="*/ 65 h 108"/>
                    <a:gd name="T34" fmla="*/ 148 w 234"/>
                    <a:gd name="T35" fmla="*/ 108 h 108"/>
                    <a:gd name="T36" fmla="*/ 148 w 234"/>
                    <a:gd name="T37" fmla="*/ 0 h 108"/>
                    <a:gd name="T38" fmla="*/ 129 w 234"/>
                    <a:gd name="T39" fmla="*/ 65 h 108"/>
                    <a:gd name="T40" fmla="*/ 137 w 234"/>
                    <a:gd name="T41" fmla="*/ 15 h 108"/>
                    <a:gd name="T42" fmla="*/ 129 w 234"/>
                    <a:gd name="T43" fmla="*/ 108 h 108"/>
                    <a:gd name="T44" fmla="*/ 129 w 234"/>
                    <a:gd name="T45" fmla="*/ 0 h 108"/>
                    <a:gd name="T46" fmla="*/ 115 w 234"/>
                    <a:gd name="T47" fmla="*/ 36 h 108"/>
                    <a:gd name="T48" fmla="*/ 122 w 234"/>
                    <a:gd name="T49" fmla="*/ 65 h 108"/>
                    <a:gd name="T50" fmla="*/ 115 w 234"/>
                    <a:gd name="T51" fmla="*/ 108 h 108"/>
                    <a:gd name="T52" fmla="*/ 115 w 234"/>
                    <a:gd name="T53" fmla="*/ 0 h 108"/>
                    <a:gd name="T54" fmla="*/ 101 w 234"/>
                    <a:gd name="T55" fmla="*/ 65 h 108"/>
                    <a:gd name="T56" fmla="*/ 104 w 234"/>
                    <a:gd name="T57" fmla="*/ 15 h 108"/>
                    <a:gd name="T58" fmla="*/ 101 w 234"/>
                    <a:gd name="T59" fmla="*/ 108 h 108"/>
                    <a:gd name="T60" fmla="*/ 101 w 234"/>
                    <a:gd name="T61" fmla="*/ 0 h 108"/>
                    <a:gd name="T62" fmla="*/ 86 w 234"/>
                    <a:gd name="T63" fmla="*/ 36 h 108"/>
                    <a:gd name="T64" fmla="*/ 90 w 234"/>
                    <a:gd name="T65" fmla="*/ 65 h 108"/>
                    <a:gd name="T66" fmla="*/ 86 w 234"/>
                    <a:gd name="T67" fmla="*/ 108 h 108"/>
                    <a:gd name="T68" fmla="*/ 86 w 234"/>
                    <a:gd name="T69" fmla="*/ 0 h 108"/>
                    <a:gd name="T70" fmla="*/ 68 w 234"/>
                    <a:gd name="T71" fmla="*/ 65 h 108"/>
                    <a:gd name="T72" fmla="*/ 75 w 234"/>
                    <a:gd name="T73" fmla="*/ 15 h 108"/>
                    <a:gd name="T74" fmla="*/ 68 w 234"/>
                    <a:gd name="T75" fmla="*/ 108 h 108"/>
                    <a:gd name="T76" fmla="*/ 68 w 234"/>
                    <a:gd name="T77" fmla="*/ 0 h 108"/>
                    <a:gd name="T78" fmla="*/ 54 w 234"/>
                    <a:gd name="T79" fmla="*/ 36 h 108"/>
                    <a:gd name="T80" fmla="*/ 61 w 234"/>
                    <a:gd name="T81" fmla="*/ 65 h 108"/>
                    <a:gd name="T82" fmla="*/ 54 w 234"/>
                    <a:gd name="T83" fmla="*/ 108 h 108"/>
                    <a:gd name="T84" fmla="*/ 54 w 234"/>
                    <a:gd name="T85" fmla="*/ 0 h 108"/>
                    <a:gd name="T86" fmla="*/ 39 w 234"/>
                    <a:gd name="T87" fmla="*/ 65 h 108"/>
                    <a:gd name="T88" fmla="*/ 43 w 234"/>
                    <a:gd name="T89" fmla="*/ 15 h 108"/>
                    <a:gd name="T90" fmla="*/ 39 w 234"/>
                    <a:gd name="T91" fmla="*/ 108 h 108"/>
                    <a:gd name="T92" fmla="*/ 39 w 234"/>
                    <a:gd name="T93" fmla="*/ 65 h 108"/>
                    <a:gd name="T94" fmla="*/ 39 w 234"/>
                    <a:gd name="T95" fmla="*/ 0 h 108"/>
                    <a:gd name="T96" fmla="*/ 25 w 234"/>
                    <a:gd name="T97" fmla="*/ 36 h 108"/>
                    <a:gd name="T98" fmla="*/ 14 w 234"/>
                    <a:gd name="T99" fmla="*/ 36 h 108"/>
                    <a:gd name="T100" fmla="*/ 0 w 234"/>
                    <a:gd name="T101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34" h="108">
                      <a:moveTo>
                        <a:pt x="209" y="108"/>
                      </a:moveTo>
                      <a:lnTo>
                        <a:pt x="234" y="108"/>
                      </a:lnTo>
                      <a:lnTo>
                        <a:pt x="234" y="0"/>
                      </a:lnTo>
                      <a:lnTo>
                        <a:pt x="209" y="0"/>
                      </a:lnTo>
                      <a:lnTo>
                        <a:pt x="209" y="15"/>
                      </a:lnTo>
                      <a:lnTo>
                        <a:pt x="216" y="15"/>
                      </a:lnTo>
                      <a:lnTo>
                        <a:pt x="216" y="36"/>
                      </a:lnTo>
                      <a:lnTo>
                        <a:pt x="209" y="36"/>
                      </a:lnTo>
                      <a:lnTo>
                        <a:pt x="209" y="108"/>
                      </a:lnTo>
                      <a:close/>
                      <a:moveTo>
                        <a:pt x="191" y="108"/>
                      </a:moveTo>
                      <a:lnTo>
                        <a:pt x="209" y="108"/>
                      </a:lnTo>
                      <a:lnTo>
                        <a:pt x="209" y="36"/>
                      </a:lnTo>
                      <a:lnTo>
                        <a:pt x="198" y="36"/>
                      </a:lnTo>
                      <a:lnTo>
                        <a:pt x="198" y="15"/>
                      </a:lnTo>
                      <a:lnTo>
                        <a:pt x="198" y="15"/>
                      </a:lnTo>
                      <a:lnTo>
                        <a:pt x="209" y="15"/>
                      </a:lnTo>
                      <a:lnTo>
                        <a:pt x="209" y="0"/>
                      </a:lnTo>
                      <a:lnTo>
                        <a:pt x="191" y="0"/>
                      </a:lnTo>
                      <a:lnTo>
                        <a:pt x="191" y="47"/>
                      </a:lnTo>
                      <a:lnTo>
                        <a:pt x="202" y="47"/>
                      </a:lnTo>
                      <a:lnTo>
                        <a:pt x="202" y="65"/>
                      </a:lnTo>
                      <a:lnTo>
                        <a:pt x="202" y="65"/>
                      </a:lnTo>
                      <a:lnTo>
                        <a:pt x="191" y="65"/>
                      </a:lnTo>
                      <a:lnTo>
                        <a:pt x="191" y="76"/>
                      </a:lnTo>
                      <a:lnTo>
                        <a:pt x="191" y="76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108"/>
                      </a:lnTo>
                      <a:close/>
                      <a:moveTo>
                        <a:pt x="176" y="108"/>
                      </a:moveTo>
                      <a:lnTo>
                        <a:pt x="191" y="108"/>
                      </a:lnTo>
                      <a:lnTo>
                        <a:pt x="191" y="98"/>
                      </a:lnTo>
                      <a:lnTo>
                        <a:pt x="176" y="98"/>
                      </a:lnTo>
                      <a:lnTo>
                        <a:pt x="176" y="108"/>
                      </a:lnTo>
                      <a:lnTo>
                        <a:pt x="176" y="108"/>
                      </a:lnTo>
                      <a:close/>
                      <a:moveTo>
                        <a:pt x="191" y="0"/>
                      </a:moveTo>
                      <a:lnTo>
                        <a:pt x="176" y="0"/>
                      </a:lnTo>
                      <a:lnTo>
                        <a:pt x="176" y="15"/>
                      </a:lnTo>
                      <a:lnTo>
                        <a:pt x="187" y="15"/>
                      </a:lnTo>
                      <a:lnTo>
                        <a:pt x="187" y="36"/>
                      </a:lnTo>
                      <a:lnTo>
                        <a:pt x="176" y="36"/>
                      </a:lnTo>
                      <a:lnTo>
                        <a:pt x="176" y="76"/>
                      </a:lnTo>
                      <a:lnTo>
                        <a:pt x="191" y="76"/>
                      </a:lnTo>
                      <a:lnTo>
                        <a:pt x="191" y="65"/>
                      </a:lnTo>
                      <a:lnTo>
                        <a:pt x="180" y="65"/>
                      </a:lnTo>
                      <a:lnTo>
                        <a:pt x="180" y="47"/>
                      </a:lnTo>
                      <a:lnTo>
                        <a:pt x="191" y="47"/>
                      </a:lnTo>
                      <a:lnTo>
                        <a:pt x="191" y="0"/>
                      </a:lnTo>
                      <a:close/>
                      <a:moveTo>
                        <a:pt x="162" y="108"/>
                      </a:moveTo>
                      <a:lnTo>
                        <a:pt x="176" y="108"/>
                      </a:lnTo>
                      <a:lnTo>
                        <a:pt x="176" y="98"/>
                      </a:lnTo>
                      <a:lnTo>
                        <a:pt x="162" y="98"/>
                      </a:lnTo>
                      <a:lnTo>
                        <a:pt x="162" y="108"/>
                      </a:lnTo>
                      <a:lnTo>
                        <a:pt x="162" y="108"/>
                      </a:lnTo>
                      <a:close/>
                      <a:moveTo>
                        <a:pt x="176" y="0"/>
                      </a:moveTo>
                      <a:lnTo>
                        <a:pt x="162" y="0"/>
                      </a:lnTo>
                      <a:lnTo>
                        <a:pt x="162" y="47"/>
                      </a:lnTo>
                      <a:lnTo>
                        <a:pt x="173" y="47"/>
                      </a:lnTo>
                      <a:lnTo>
                        <a:pt x="173" y="65"/>
                      </a:lnTo>
                      <a:lnTo>
                        <a:pt x="162" y="65"/>
                      </a:lnTo>
                      <a:lnTo>
                        <a:pt x="162" y="76"/>
                      </a:lnTo>
                      <a:lnTo>
                        <a:pt x="176" y="76"/>
                      </a:lnTo>
                      <a:lnTo>
                        <a:pt x="176" y="36"/>
                      </a:lnTo>
                      <a:lnTo>
                        <a:pt x="166" y="36"/>
                      </a:lnTo>
                      <a:lnTo>
                        <a:pt x="166" y="15"/>
                      </a:lnTo>
                      <a:lnTo>
                        <a:pt x="166" y="15"/>
                      </a:lnTo>
                      <a:lnTo>
                        <a:pt x="176" y="15"/>
                      </a:lnTo>
                      <a:lnTo>
                        <a:pt x="176" y="0"/>
                      </a:lnTo>
                      <a:close/>
                      <a:moveTo>
                        <a:pt x="148" y="108"/>
                      </a:moveTo>
                      <a:lnTo>
                        <a:pt x="162" y="108"/>
                      </a:lnTo>
                      <a:lnTo>
                        <a:pt x="162" y="98"/>
                      </a:lnTo>
                      <a:lnTo>
                        <a:pt x="148" y="98"/>
                      </a:lnTo>
                      <a:lnTo>
                        <a:pt x="148" y="108"/>
                      </a:lnTo>
                      <a:lnTo>
                        <a:pt x="148" y="108"/>
                      </a:lnTo>
                      <a:close/>
                      <a:moveTo>
                        <a:pt x="162" y="0"/>
                      </a:moveTo>
                      <a:lnTo>
                        <a:pt x="148" y="0"/>
                      </a:lnTo>
                      <a:lnTo>
                        <a:pt x="148" y="15"/>
                      </a:lnTo>
                      <a:lnTo>
                        <a:pt x="155" y="15"/>
                      </a:lnTo>
                      <a:lnTo>
                        <a:pt x="155" y="36"/>
                      </a:lnTo>
                      <a:lnTo>
                        <a:pt x="148" y="36"/>
                      </a:lnTo>
                      <a:lnTo>
                        <a:pt x="148" y="76"/>
                      </a:lnTo>
                      <a:lnTo>
                        <a:pt x="162" y="76"/>
                      </a:lnTo>
                      <a:lnTo>
                        <a:pt x="162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47"/>
                      </a:lnTo>
                      <a:lnTo>
                        <a:pt x="162" y="47"/>
                      </a:lnTo>
                      <a:lnTo>
                        <a:pt x="162" y="0"/>
                      </a:lnTo>
                      <a:close/>
                      <a:moveTo>
                        <a:pt x="129" y="108"/>
                      </a:moveTo>
                      <a:lnTo>
                        <a:pt x="148" y="108"/>
                      </a:lnTo>
                      <a:lnTo>
                        <a:pt x="148" y="98"/>
                      </a:lnTo>
                      <a:lnTo>
                        <a:pt x="129" y="98"/>
                      </a:lnTo>
                      <a:lnTo>
                        <a:pt x="129" y="108"/>
                      </a:lnTo>
                      <a:lnTo>
                        <a:pt x="129" y="108"/>
                      </a:lnTo>
                      <a:close/>
                      <a:moveTo>
                        <a:pt x="148" y="0"/>
                      </a:moveTo>
                      <a:lnTo>
                        <a:pt x="129" y="0"/>
                      </a:lnTo>
                      <a:lnTo>
                        <a:pt x="129" y="47"/>
                      </a:lnTo>
                      <a:lnTo>
                        <a:pt x="140" y="47"/>
                      </a:lnTo>
                      <a:lnTo>
                        <a:pt x="140" y="65"/>
                      </a:lnTo>
                      <a:lnTo>
                        <a:pt x="129" y="65"/>
                      </a:lnTo>
                      <a:lnTo>
                        <a:pt x="129" y="76"/>
                      </a:lnTo>
                      <a:lnTo>
                        <a:pt x="148" y="76"/>
                      </a:lnTo>
                      <a:lnTo>
                        <a:pt x="148" y="36"/>
                      </a:lnTo>
                      <a:lnTo>
                        <a:pt x="137" y="36"/>
                      </a:lnTo>
                      <a:lnTo>
                        <a:pt x="137" y="15"/>
                      </a:lnTo>
                      <a:lnTo>
                        <a:pt x="137" y="15"/>
                      </a:lnTo>
                      <a:lnTo>
                        <a:pt x="148" y="15"/>
                      </a:lnTo>
                      <a:lnTo>
                        <a:pt x="148" y="0"/>
                      </a:lnTo>
                      <a:close/>
                      <a:moveTo>
                        <a:pt x="115" y="108"/>
                      </a:moveTo>
                      <a:lnTo>
                        <a:pt x="129" y="108"/>
                      </a:lnTo>
                      <a:lnTo>
                        <a:pt x="129" y="98"/>
                      </a:lnTo>
                      <a:lnTo>
                        <a:pt x="115" y="98"/>
                      </a:lnTo>
                      <a:lnTo>
                        <a:pt x="115" y="108"/>
                      </a:lnTo>
                      <a:lnTo>
                        <a:pt x="115" y="108"/>
                      </a:lnTo>
                      <a:close/>
                      <a:moveTo>
                        <a:pt x="129" y="0"/>
                      </a:moveTo>
                      <a:lnTo>
                        <a:pt x="115" y="0"/>
                      </a:lnTo>
                      <a:lnTo>
                        <a:pt x="115" y="15"/>
                      </a:lnTo>
                      <a:lnTo>
                        <a:pt x="126" y="15"/>
                      </a:lnTo>
                      <a:lnTo>
                        <a:pt x="126" y="36"/>
                      </a:lnTo>
                      <a:lnTo>
                        <a:pt x="115" y="36"/>
                      </a:lnTo>
                      <a:lnTo>
                        <a:pt x="115" y="76"/>
                      </a:lnTo>
                      <a:lnTo>
                        <a:pt x="129" y="76"/>
                      </a:lnTo>
                      <a:lnTo>
                        <a:pt x="129" y="65"/>
                      </a:lnTo>
                      <a:lnTo>
                        <a:pt x="122" y="65"/>
                      </a:lnTo>
                      <a:lnTo>
                        <a:pt x="122" y="65"/>
                      </a:lnTo>
                      <a:lnTo>
                        <a:pt x="122" y="47"/>
                      </a:lnTo>
                      <a:lnTo>
                        <a:pt x="129" y="47"/>
                      </a:lnTo>
                      <a:lnTo>
                        <a:pt x="129" y="0"/>
                      </a:lnTo>
                      <a:close/>
                      <a:moveTo>
                        <a:pt x="101" y="108"/>
                      </a:moveTo>
                      <a:lnTo>
                        <a:pt x="115" y="108"/>
                      </a:lnTo>
                      <a:lnTo>
                        <a:pt x="115" y="98"/>
                      </a:lnTo>
                      <a:lnTo>
                        <a:pt x="101" y="98"/>
                      </a:lnTo>
                      <a:lnTo>
                        <a:pt x="101" y="108"/>
                      </a:lnTo>
                      <a:lnTo>
                        <a:pt x="101" y="108"/>
                      </a:lnTo>
                      <a:close/>
                      <a:moveTo>
                        <a:pt x="115" y="0"/>
                      </a:moveTo>
                      <a:lnTo>
                        <a:pt x="101" y="0"/>
                      </a:lnTo>
                      <a:lnTo>
                        <a:pt x="101" y="47"/>
                      </a:lnTo>
                      <a:lnTo>
                        <a:pt x="111" y="47"/>
                      </a:lnTo>
                      <a:lnTo>
                        <a:pt x="111" y="65"/>
                      </a:lnTo>
                      <a:lnTo>
                        <a:pt x="101" y="65"/>
                      </a:lnTo>
                      <a:lnTo>
                        <a:pt x="101" y="76"/>
                      </a:lnTo>
                      <a:lnTo>
                        <a:pt x="115" y="76"/>
                      </a:lnTo>
                      <a:lnTo>
                        <a:pt x="115" y="36"/>
                      </a:lnTo>
                      <a:lnTo>
                        <a:pt x="104" y="36"/>
                      </a:lnTo>
                      <a:lnTo>
                        <a:pt x="104" y="15"/>
                      </a:lnTo>
                      <a:lnTo>
                        <a:pt x="104" y="15"/>
                      </a:lnTo>
                      <a:lnTo>
                        <a:pt x="115" y="15"/>
                      </a:lnTo>
                      <a:lnTo>
                        <a:pt x="115" y="0"/>
                      </a:lnTo>
                      <a:close/>
                      <a:moveTo>
                        <a:pt x="86" y="108"/>
                      </a:moveTo>
                      <a:lnTo>
                        <a:pt x="101" y="108"/>
                      </a:lnTo>
                      <a:lnTo>
                        <a:pt x="101" y="98"/>
                      </a:lnTo>
                      <a:lnTo>
                        <a:pt x="86" y="98"/>
                      </a:lnTo>
                      <a:lnTo>
                        <a:pt x="86" y="108"/>
                      </a:lnTo>
                      <a:lnTo>
                        <a:pt x="86" y="108"/>
                      </a:lnTo>
                      <a:close/>
                      <a:moveTo>
                        <a:pt x="101" y="0"/>
                      </a:moveTo>
                      <a:lnTo>
                        <a:pt x="86" y="0"/>
                      </a:lnTo>
                      <a:lnTo>
                        <a:pt x="86" y="15"/>
                      </a:lnTo>
                      <a:lnTo>
                        <a:pt x="93" y="15"/>
                      </a:lnTo>
                      <a:lnTo>
                        <a:pt x="93" y="36"/>
                      </a:lnTo>
                      <a:lnTo>
                        <a:pt x="86" y="36"/>
                      </a:lnTo>
                      <a:lnTo>
                        <a:pt x="86" y="76"/>
                      </a:lnTo>
                      <a:lnTo>
                        <a:pt x="101" y="76"/>
                      </a:lnTo>
                      <a:lnTo>
                        <a:pt x="101" y="65"/>
                      </a:lnTo>
                      <a:lnTo>
                        <a:pt x="90" y="65"/>
                      </a:lnTo>
                      <a:lnTo>
                        <a:pt x="90" y="65"/>
                      </a:lnTo>
                      <a:lnTo>
                        <a:pt x="90" y="47"/>
                      </a:lnTo>
                      <a:lnTo>
                        <a:pt x="101" y="47"/>
                      </a:lnTo>
                      <a:lnTo>
                        <a:pt x="101" y="0"/>
                      </a:lnTo>
                      <a:close/>
                      <a:moveTo>
                        <a:pt x="68" y="108"/>
                      </a:moveTo>
                      <a:lnTo>
                        <a:pt x="86" y="108"/>
                      </a:lnTo>
                      <a:lnTo>
                        <a:pt x="86" y="98"/>
                      </a:lnTo>
                      <a:lnTo>
                        <a:pt x="68" y="98"/>
                      </a:lnTo>
                      <a:lnTo>
                        <a:pt x="68" y="108"/>
                      </a:lnTo>
                      <a:lnTo>
                        <a:pt x="68" y="108"/>
                      </a:lnTo>
                      <a:close/>
                      <a:moveTo>
                        <a:pt x="86" y="0"/>
                      </a:moveTo>
                      <a:lnTo>
                        <a:pt x="68" y="0"/>
                      </a:lnTo>
                      <a:lnTo>
                        <a:pt x="68" y="47"/>
                      </a:lnTo>
                      <a:lnTo>
                        <a:pt x="79" y="47"/>
                      </a:lnTo>
                      <a:lnTo>
                        <a:pt x="79" y="65"/>
                      </a:lnTo>
                      <a:lnTo>
                        <a:pt x="68" y="65"/>
                      </a:lnTo>
                      <a:lnTo>
                        <a:pt x="68" y="76"/>
                      </a:lnTo>
                      <a:lnTo>
                        <a:pt x="86" y="76"/>
                      </a:lnTo>
                      <a:lnTo>
                        <a:pt x="86" y="36"/>
                      </a:lnTo>
                      <a:lnTo>
                        <a:pt x="75" y="36"/>
                      </a:lnTo>
                      <a:lnTo>
                        <a:pt x="75" y="15"/>
                      </a:lnTo>
                      <a:lnTo>
                        <a:pt x="75" y="15"/>
                      </a:lnTo>
                      <a:lnTo>
                        <a:pt x="86" y="15"/>
                      </a:lnTo>
                      <a:lnTo>
                        <a:pt x="86" y="0"/>
                      </a:lnTo>
                      <a:close/>
                      <a:moveTo>
                        <a:pt x="54" y="108"/>
                      </a:moveTo>
                      <a:lnTo>
                        <a:pt x="68" y="108"/>
                      </a:lnTo>
                      <a:lnTo>
                        <a:pt x="68" y="98"/>
                      </a:lnTo>
                      <a:lnTo>
                        <a:pt x="54" y="98"/>
                      </a:lnTo>
                      <a:lnTo>
                        <a:pt x="54" y="108"/>
                      </a:lnTo>
                      <a:lnTo>
                        <a:pt x="54" y="108"/>
                      </a:lnTo>
                      <a:close/>
                      <a:moveTo>
                        <a:pt x="68" y="0"/>
                      </a:moveTo>
                      <a:lnTo>
                        <a:pt x="54" y="0"/>
                      </a:lnTo>
                      <a:lnTo>
                        <a:pt x="54" y="15"/>
                      </a:lnTo>
                      <a:lnTo>
                        <a:pt x="65" y="15"/>
                      </a:lnTo>
                      <a:lnTo>
                        <a:pt x="65" y="36"/>
                      </a:lnTo>
                      <a:lnTo>
                        <a:pt x="54" y="36"/>
                      </a:lnTo>
                      <a:lnTo>
                        <a:pt x="54" y="76"/>
                      </a:lnTo>
                      <a:lnTo>
                        <a:pt x="68" y="76"/>
                      </a:lnTo>
                      <a:lnTo>
                        <a:pt x="68" y="65"/>
                      </a:lnTo>
                      <a:lnTo>
                        <a:pt x="61" y="65"/>
                      </a:lnTo>
                      <a:lnTo>
                        <a:pt x="61" y="65"/>
                      </a:lnTo>
                      <a:lnTo>
                        <a:pt x="61" y="47"/>
                      </a:lnTo>
                      <a:lnTo>
                        <a:pt x="68" y="47"/>
                      </a:lnTo>
                      <a:lnTo>
                        <a:pt x="68" y="0"/>
                      </a:lnTo>
                      <a:close/>
                      <a:moveTo>
                        <a:pt x="39" y="108"/>
                      </a:moveTo>
                      <a:lnTo>
                        <a:pt x="54" y="108"/>
                      </a:lnTo>
                      <a:lnTo>
                        <a:pt x="54" y="98"/>
                      </a:lnTo>
                      <a:lnTo>
                        <a:pt x="39" y="98"/>
                      </a:lnTo>
                      <a:lnTo>
                        <a:pt x="39" y="108"/>
                      </a:lnTo>
                      <a:lnTo>
                        <a:pt x="39" y="108"/>
                      </a:lnTo>
                      <a:close/>
                      <a:moveTo>
                        <a:pt x="54" y="0"/>
                      </a:moveTo>
                      <a:lnTo>
                        <a:pt x="39" y="0"/>
                      </a:lnTo>
                      <a:lnTo>
                        <a:pt x="39" y="47"/>
                      </a:lnTo>
                      <a:lnTo>
                        <a:pt x="50" y="47"/>
                      </a:lnTo>
                      <a:lnTo>
                        <a:pt x="50" y="65"/>
                      </a:lnTo>
                      <a:lnTo>
                        <a:pt x="39" y="65"/>
                      </a:lnTo>
                      <a:lnTo>
                        <a:pt x="39" y="76"/>
                      </a:lnTo>
                      <a:lnTo>
                        <a:pt x="54" y="76"/>
                      </a:lnTo>
                      <a:lnTo>
                        <a:pt x="54" y="36"/>
                      </a:lnTo>
                      <a:lnTo>
                        <a:pt x="43" y="36"/>
                      </a:lnTo>
                      <a:lnTo>
                        <a:pt x="43" y="15"/>
                      </a:lnTo>
                      <a:lnTo>
                        <a:pt x="43" y="15"/>
                      </a:lnTo>
                      <a:lnTo>
                        <a:pt x="54" y="15"/>
                      </a:lnTo>
                      <a:lnTo>
                        <a:pt x="54" y="0"/>
                      </a:lnTo>
                      <a:close/>
                      <a:moveTo>
                        <a:pt x="25" y="108"/>
                      </a:moveTo>
                      <a:lnTo>
                        <a:pt x="39" y="108"/>
                      </a:lnTo>
                      <a:lnTo>
                        <a:pt x="39" y="98"/>
                      </a:lnTo>
                      <a:lnTo>
                        <a:pt x="39" y="98"/>
                      </a:lnTo>
                      <a:lnTo>
                        <a:pt x="39" y="76"/>
                      </a:lnTo>
                      <a:lnTo>
                        <a:pt x="39" y="76"/>
                      </a:lnTo>
                      <a:lnTo>
                        <a:pt x="39" y="65"/>
                      </a:lnTo>
                      <a:lnTo>
                        <a:pt x="29" y="65"/>
                      </a:lnTo>
                      <a:lnTo>
                        <a:pt x="29" y="65"/>
                      </a:lnTo>
                      <a:lnTo>
                        <a:pt x="29" y="47"/>
                      </a:lnTo>
                      <a:lnTo>
                        <a:pt x="39" y="47"/>
                      </a:lnTo>
                      <a:lnTo>
                        <a:pt x="39" y="0"/>
                      </a:lnTo>
                      <a:lnTo>
                        <a:pt x="25" y="0"/>
                      </a:lnTo>
                      <a:lnTo>
                        <a:pt x="25" y="15"/>
                      </a:lnTo>
                      <a:lnTo>
                        <a:pt x="36" y="15"/>
                      </a:lnTo>
                      <a:lnTo>
                        <a:pt x="36" y="36"/>
                      </a:lnTo>
                      <a:lnTo>
                        <a:pt x="25" y="36"/>
                      </a:lnTo>
                      <a:lnTo>
                        <a:pt x="25" y="108"/>
                      </a:lnTo>
                      <a:close/>
                      <a:moveTo>
                        <a:pt x="0" y="108"/>
                      </a:moveTo>
                      <a:lnTo>
                        <a:pt x="25" y="108"/>
                      </a:lnTo>
                      <a:lnTo>
                        <a:pt x="25" y="36"/>
                      </a:lnTo>
                      <a:lnTo>
                        <a:pt x="14" y="36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25" y="15"/>
                      </a:lnTo>
                      <a:lnTo>
                        <a:pt x="25" y="0"/>
                      </a:lnTo>
                      <a:lnTo>
                        <a:pt x="0" y="0"/>
                      </a:lnTo>
                      <a:lnTo>
                        <a:pt x="0" y="1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1" name="Freeform: Shape 182">
                  <a:extLst>
                    <a:ext uri="{FF2B5EF4-FFF2-40B4-BE49-F238E27FC236}">
                      <a16:creationId xmlns:a16="http://schemas.microsoft.com/office/drawing/2014/main" id="{EC3DDA50-8D53-4BDA-9447-F899FFED4D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4011" y="4284565"/>
                  <a:ext cx="162980" cy="39213"/>
                </a:xfrm>
                <a:custGeom>
                  <a:avLst/>
                  <a:gdLst>
                    <a:gd name="T0" fmla="*/ 0 w 37"/>
                    <a:gd name="T1" fmla="*/ 5 h 9"/>
                    <a:gd name="T2" fmla="*/ 3 w 37"/>
                    <a:gd name="T3" fmla="*/ 9 h 9"/>
                    <a:gd name="T4" fmla="*/ 19 w 37"/>
                    <a:gd name="T5" fmla="*/ 5 h 9"/>
                    <a:gd name="T6" fmla="*/ 35 w 37"/>
                    <a:gd name="T7" fmla="*/ 9 h 9"/>
                    <a:gd name="T8" fmla="*/ 37 w 37"/>
                    <a:gd name="T9" fmla="*/ 5 h 9"/>
                    <a:gd name="T10" fmla="*/ 19 w 37"/>
                    <a:gd name="T11" fmla="*/ 0 h 9"/>
                    <a:gd name="T12" fmla="*/ 0 w 37"/>
                    <a:gd name="T13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9">
                      <a:moveTo>
                        <a:pt x="0" y="5"/>
                      </a:move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7" y="7"/>
                        <a:pt x="13" y="5"/>
                        <a:pt x="19" y="5"/>
                      </a:cubicBezTo>
                      <a:cubicBezTo>
                        <a:pt x="25" y="5"/>
                        <a:pt x="30" y="7"/>
                        <a:pt x="35" y="9"/>
                      </a:cubicBezTo>
                      <a:cubicBezTo>
                        <a:pt x="37" y="5"/>
                        <a:pt x="37" y="5"/>
                        <a:pt x="37" y="5"/>
                      </a:cubicBezTo>
                      <a:cubicBezTo>
                        <a:pt x="32" y="2"/>
                        <a:pt x="25" y="0"/>
                        <a:pt x="19" y="0"/>
                      </a:cubicBezTo>
                      <a:cubicBezTo>
                        <a:pt x="12" y="0"/>
                        <a:pt x="5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2" name="Freeform: Shape 183">
                  <a:extLst>
                    <a:ext uri="{FF2B5EF4-FFF2-40B4-BE49-F238E27FC236}">
                      <a16:creationId xmlns:a16="http://schemas.microsoft.com/office/drawing/2014/main" id="{C8B56F7E-55DD-4BE1-B16E-E83346E7CA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7052" y="4240450"/>
                  <a:ext cx="221800" cy="47791"/>
                </a:xfrm>
                <a:custGeom>
                  <a:avLst/>
                  <a:gdLst>
                    <a:gd name="T0" fmla="*/ 50 w 50"/>
                    <a:gd name="T1" fmla="*/ 6 h 11"/>
                    <a:gd name="T2" fmla="*/ 25 w 50"/>
                    <a:gd name="T3" fmla="*/ 0 h 11"/>
                    <a:gd name="T4" fmla="*/ 0 w 50"/>
                    <a:gd name="T5" fmla="*/ 6 h 11"/>
                    <a:gd name="T6" fmla="*/ 2 w 50"/>
                    <a:gd name="T7" fmla="*/ 11 h 11"/>
                    <a:gd name="T8" fmla="*/ 25 w 50"/>
                    <a:gd name="T9" fmla="*/ 5 h 11"/>
                    <a:gd name="T10" fmla="*/ 47 w 50"/>
                    <a:gd name="T11" fmla="*/ 11 h 11"/>
                    <a:gd name="T12" fmla="*/ 50 w 50"/>
                    <a:gd name="T13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11">
                      <a:moveTo>
                        <a:pt x="50" y="6"/>
                      </a:moveTo>
                      <a:cubicBezTo>
                        <a:pt x="43" y="2"/>
                        <a:pt x="34" y="0"/>
                        <a:pt x="25" y="0"/>
                      </a:cubicBezTo>
                      <a:cubicBezTo>
                        <a:pt x="16" y="0"/>
                        <a:pt x="7" y="2"/>
                        <a:pt x="0" y="6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9" y="7"/>
                        <a:pt x="17" y="5"/>
                        <a:pt x="25" y="5"/>
                      </a:cubicBezTo>
                      <a:cubicBezTo>
                        <a:pt x="33" y="5"/>
                        <a:pt x="41" y="7"/>
                        <a:pt x="47" y="11"/>
                      </a:cubicBezTo>
                      <a:lnTo>
                        <a:pt x="5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16" name="Freeform: Shape 28">
              <a:extLst>
                <a:ext uri="{FF2B5EF4-FFF2-40B4-BE49-F238E27FC236}">
                  <a16:creationId xmlns:a16="http://schemas.microsoft.com/office/drawing/2014/main" id="{97166F2E-2824-4FAE-A22E-4E04586CC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0842" y="5073179"/>
              <a:ext cx="135972" cy="135972"/>
            </a:xfrm>
            <a:custGeom>
              <a:avLst/>
              <a:gdLst>
                <a:gd name="T0" fmla="*/ 72 w 86"/>
                <a:gd name="T1" fmla="*/ 86 h 86"/>
                <a:gd name="T2" fmla="*/ 0 w 86"/>
                <a:gd name="T3" fmla="*/ 18 h 86"/>
                <a:gd name="T4" fmla="*/ 18 w 86"/>
                <a:gd name="T5" fmla="*/ 0 h 86"/>
                <a:gd name="T6" fmla="*/ 86 w 86"/>
                <a:gd name="T7" fmla="*/ 72 h 86"/>
                <a:gd name="T8" fmla="*/ 72 w 8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72" y="86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86" y="72"/>
                  </a:lnTo>
                  <a:lnTo>
                    <a:pt x="72" y="8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7" name="Group 29">
              <a:extLst>
                <a:ext uri="{FF2B5EF4-FFF2-40B4-BE49-F238E27FC236}">
                  <a16:creationId xmlns:a16="http://schemas.microsoft.com/office/drawing/2014/main" id="{398FFA3C-D983-4A1D-9C4E-D1AD35C9D06B}"/>
                </a:ext>
              </a:extLst>
            </p:cNvPr>
            <p:cNvGrpSpPr/>
            <p:nvPr/>
          </p:nvGrpSpPr>
          <p:grpSpPr>
            <a:xfrm>
              <a:off x="6480537" y="2018547"/>
              <a:ext cx="3680737" cy="3543186"/>
              <a:chOff x="3200445" y="1228386"/>
              <a:chExt cx="2852761" cy="2746150"/>
            </a:xfrm>
            <a:solidFill>
              <a:schemeClr val="accent4"/>
            </a:solidFill>
          </p:grpSpPr>
          <p:sp>
            <p:nvSpPr>
              <p:cNvPr id="90" name="Freeform: Shape 30">
                <a:extLst>
                  <a:ext uri="{FF2B5EF4-FFF2-40B4-BE49-F238E27FC236}">
                    <a16:creationId xmlns:a16="http://schemas.microsoft.com/office/drawing/2014/main" id="{553F8231-9DC6-47B8-A9B1-38CBD8CFF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1972" y="1364407"/>
                <a:ext cx="162980" cy="164205"/>
              </a:xfrm>
              <a:custGeom>
                <a:avLst/>
                <a:gdLst>
                  <a:gd name="T0" fmla="*/ 18 w 37"/>
                  <a:gd name="T1" fmla="*/ 37 h 37"/>
                  <a:gd name="T2" fmla="*/ 19 w 37"/>
                  <a:gd name="T3" fmla="*/ 37 h 37"/>
                  <a:gd name="T4" fmla="*/ 37 w 37"/>
                  <a:gd name="T5" fmla="*/ 18 h 37"/>
                  <a:gd name="T6" fmla="*/ 23 w 37"/>
                  <a:gd name="T7" fmla="*/ 0 h 37"/>
                  <a:gd name="T8" fmla="*/ 1 w 37"/>
                  <a:gd name="T9" fmla="*/ 12 h 37"/>
                  <a:gd name="T10" fmla="*/ 0 w 37"/>
                  <a:gd name="T11" fmla="*/ 18 h 37"/>
                  <a:gd name="T12" fmla="*/ 10 w 37"/>
                  <a:gd name="T13" fmla="*/ 24 h 37"/>
                  <a:gd name="T14" fmla="*/ 18 w 37"/>
                  <a:gd name="T1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cubicBezTo>
                      <a:pt x="18" y="37"/>
                      <a:pt x="18" y="37"/>
                      <a:pt x="19" y="37"/>
                    </a:cubicBezTo>
                    <a:cubicBezTo>
                      <a:pt x="29" y="37"/>
                      <a:pt x="37" y="29"/>
                      <a:pt x="37" y="18"/>
                    </a:cubicBezTo>
                    <a:cubicBezTo>
                      <a:pt x="37" y="10"/>
                      <a:pt x="31" y="2"/>
                      <a:pt x="23" y="0"/>
                    </a:cubicBezTo>
                    <a:cubicBezTo>
                      <a:pt x="16" y="4"/>
                      <a:pt x="8" y="8"/>
                      <a:pt x="1" y="12"/>
                    </a:cubicBezTo>
                    <a:cubicBezTo>
                      <a:pt x="1" y="14"/>
                      <a:pt x="0" y="16"/>
                      <a:pt x="0" y="18"/>
                    </a:cubicBezTo>
                    <a:cubicBezTo>
                      <a:pt x="4" y="19"/>
                      <a:pt x="7" y="21"/>
                      <a:pt x="10" y="24"/>
                    </a:cubicBezTo>
                    <a:cubicBezTo>
                      <a:pt x="14" y="28"/>
                      <a:pt x="16" y="32"/>
                      <a:pt x="18" y="3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Freeform: Shape 31">
                <a:extLst>
                  <a:ext uri="{FF2B5EF4-FFF2-40B4-BE49-F238E27FC236}">
                    <a16:creationId xmlns:a16="http://schemas.microsoft.com/office/drawing/2014/main" id="{054BC5AE-DDAA-4E3A-A6B2-E7C9552AB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8431" y="1422001"/>
                <a:ext cx="35537" cy="49017"/>
              </a:xfrm>
              <a:custGeom>
                <a:avLst/>
                <a:gdLst>
                  <a:gd name="T0" fmla="*/ 0 w 29"/>
                  <a:gd name="T1" fmla="*/ 40 h 40"/>
                  <a:gd name="T2" fmla="*/ 29 w 29"/>
                  <a:gd name="T3" fmla="*/ 18 h 40"/>
                  <a:gd name="T4" fmla="*/ 0 w 29"/>
                  <a:gd name="T5" fmla="*/ 0 h 40"/>
                  <a:gd name="T6" fmla="*/ 0 w 29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40">
                    <a:moveTo>
                      <a:pt x="0" y="40"/>
                    </a:moveTo>
                    <a:lnTo>
                      <a:pt x="29" y="18"/>
                    </a:lnTo>
                    <a:lnTo>
                      <a:pt x="0" y="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Freeform: Shape 32">
                <a:extLst>
                  <a:ext uri="{FF2B5EF4-FFF2-40B4-BE49-F238E27FC236}">
                    <a16:creationId xmlns:a16="http://schemas.microsoft.com/office/drawing/2014/main" id="{43DBE911-391F-452E-8C61-562DFB94C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5012" y="1426903"/>
                <a:ext cx="18381" cy="13480"/>
              </a:xfrm>
              <a:custGeom>
                <a:avLst/>
                <a:gdLst>
                  <a:gd name="T0" fmla="*/ 0 w 4"/>
                  <a:gd name="T1" fmla="*/ 3 h 3"/>
                  <a:gd name="T2" fmla="*/ 4 w 4"/>
                  <a:gd name="T3" fmla="*/ 3 h 3"/>
                  <a:gd name="T4" fmla="*/ 4 w 4"/>
                  <a:gd name="T5" fmla="*/ 0 h 3"/>
                  <a:gd name="T6" fmla="*/ 0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cubicBezTo>
                      <a:pt x="1" y="3"/>
                      <a:pt x="2" y="3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Freeform: Shape 33">
                <a:extLst>
                  <a:ext uri="{FF2B5EF4-FFF2-40B4-BE49-F238E27FC236}">
                    <a16:creationId xmlns:a16="http://schemas.microsoft.com/office/drawing/2014/main" id="{DBF394C9-C218-4481-9834-66299E929D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316" y="1355829"/>
                <a:ext cx="40439" cy="40439"/>
              </a:xfrm>
              <a:custGeom>
                <a:avLst/>
                <a:gdLst>
                  <a:gd name="T0" fmla="*/ 0 w 33"/>
                  <a:gd name="T1" fmla="*/ 7 h 33"/>
                  <a:gd name="T2" fmla="*/ 25 w 33"/>
                  <a:gd name="T3" fmla="*/ 33 h 33"/>
                  <a:gd name="T4" fmla="*/ 33 w 33"/>
                  <a:gd name="T5" fmla="*/ 0 h 33"/>
                  <a:gd name="T6" fmla="*/ 0 w 33"/>
                  <a:gd name="T7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3">
                    <a:moveTo>
                      <a:pt x="0" y="7"/>
                    </a:moveTo>
                    <a:lnTo>
                      <a:pt x="25" y="33"/>
                    </a:lnTo>
                    <a:lnTo>
                      <a:pt x="33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Freeform: Shape 34">
                <a:extLst>
                  <a:ext uri="{FF2B5EF4-FFF2-40B4-BE49-F238E27FC236}">
                    <a16:creationId xmlns:a16="http://schemas.microsoft.com/office/drawing/2014/main" id="{02A22FC7-FDEC-4D18-8CEA-69800646CC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316" y="1493075"/>
                <a:ext cx="40439" cy="44115"/>
              </a:xfrm>
              <a:custGeom>
                <a:avLst/>
                <a:gdLst>
                  <a:gd name="T0" fmla="*/ 25 w 33"/>
                  <a:gd name="T1" fmla="*/ 0 h 36"/>
                  <a:gd name="T2" fmla="*/ 0 w 33"/>
                  <a:gd name="T3" fmla="*/ 29 h 36"/>
                  <a:gd name="T4" fmla="*/ 33 w 33"/>
                  <a:gd name="T5" fmla="*/ 36 h 36"/>
                  <a:gd name="T6" fmla="*/ 25 w 33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6">
                    <a:moveTo>
                      <a:pt x="25" y="0"/>
                    </a:moveTo>
                    <a:lnTo>
                      <a:pt x="0" y="29"/>
                    </a:lnTo>
                    <a:lnTo>
                      <a:pt x="33" y="36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Freeform: Shape 35">
                <a:extLst>
                  <a:ext uri="{FF2B5EF4-FFF2-40B4-BE49-F238E27FC236}">
                    <a16:creationId xmlns:a16="http://schemas.microsoft.com/office/drawing/2014/main" id="{B5B66634-C1A8-4B32-9B54-4990473F37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0610" y="1448960"/>
                <a:ext cx="357820" cy="220574"/>
              </a:xfrm>
              <a:custGeom>
                <a:avLst/>
                <a:gdLst>
                  <a:gd name="T0" fmla="*/ 66 w 81"/>
                  <a:gd name="T1" fmla="*/ 21 h 50"/>
                  <a:gd name="T2" fmla="*/ 64 w 81"/>
                  <a:gd name="T3" fmla="*/ 21 h 50"/>
                  <a:gd name="T4" fmla="*/ 57 w 81"/>
                  <a:gd name="T5" fmla="*/ 24 h 50"/>
                  <a:gd name="T6" fmla="*/ 57 w 81"/>
                  <a:gd name="T7" fmla="*/ 20 h 50"/>
                  <a:gd name="T8" fmla="*/ 56 w 81"/>
                  <a:gd name="T9" fmla="*/ 18 h 50"/>
                  <a:gd name="T10" fmla="*/ 41 w 81"/>
                  <a:gd name="T11" fmla="*/ 1 h 50"/>
                  <a:gd name="T12" fmla="*/ 39 w 81"/>
                  <a:gd name="T13" fmla="*/ 1 h 50"/>
                  <a:gd name="T14" fmla="*/ 32 w 81"/>
                  <a:gd name="T15" fmla="*/ 0 h 50"/>
                  <a:gd name="T16" fmla="*/ 31 w 81"/>
                  <a:gd name="T17" fmla="*/ 0 h 50"/>
                  <a:gd name="T18" fmla="*/ 31 w 81"/>
                  <a:gd name="T19" fmla="*/ 0 h 50"/>
                  <a:gd name="T20" fmla="*/ 9 w 81"/>
                  <a:gd name="T21" fmla="*/ 15 h 50"/>
                  <a:gd name="T22" fmla="*/ 7 w 81"/>
                  <a:gd name="T23" fmla="*/ 25 h 50"/>
                  <a:gd name="T24" fmla="*/ 8 w 81"/>
                  <a:gd name="T25" fmla="*/ 32 h 50"/>
                  <a:gd name="T26" fmla="*/ 0 w 81"/>
                  <a:gd name="T27" fmla="*/ 41 h 50"/>
                  <a:gd name="T28" fmla="*/ 9 w 81"/>
                  <a:gd name="T29" fmla="*/ 50 h 50"/>
                  <a:gd name="T30" fmla="*/ 32 w 81"/>
                  <a:gd name="T31" fmla="*/ 50 h 50"/>
                  <a:gd name="T32" fmla="*/ 33 w 81"/>
                  <a:gd name="T33" fmla="*/ 50 h 50"/>
                  <a:gd name="T34" fmla="*/ 66 w 81"/>
                  <a:gd name="T35" fmla="*/ 50 h 50"/>
                  <a:gd name="T36" fmla="*/ 81 w 81"/>
                  <a:gd name="T37" fmla="*/ 35 h 50"/>
                  <a:gd name="T38" fmla="*/ 66 w 81"/>
                  <a:gd name="T39" fmla="*/ 2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1" h="50">
                    <a:moveTo>
                      <a:pt x="66" y="21"/>
                    </a:moveTo>
                    <a:cubicBezTo>
                      <a:pt x="66" y="21"/>
                      <a:pt x="65" y="21"/>
                      <a:pt x="64" y="21"/>
                    </a:cubicBezTo>
                    <a:cubicBezTo>
                      <a:pt x="62" y="21"/>
                      <a:pt x="59" y="23"/>
                      <a:pt x="57" y="24"/>
                    </a:cubicBezTo>
                    <a:cubicBezTo>
                      <a:pt x="57" y="23"/>
                      <a:pt x="57" y="22"/>
                      <a:pt x="57" y="20"/>
                    </a:cubicBezTo>
                    <a:cubicBezTo>
                      <a:pt x="57" y="19"/>
                      <a:pt x="56" y="18"/>
                      <a:pt x="56" y="18"/>
                    </a:cubicBezTo>
                    <a:cubicBezTo>
                      <a:pt x="54" y="10"/>
                      <a:pt x="48" y="4"/>
                      <a:pt x="41" y="1"/>
                    </a:cubicBezTo>
                    <a:cubicBezTo>
                      <a:pt x="40" y="1"/>
                      <a:pt x="40" y="1"/>
                      <a:pt x="39" y="1"/>
                    </a:cubicBezTo>
                    <a:cubicBezTo>
                      <a:pt x="37" y="0"/>
                      <a:pt x="35" y="0"/>
                      <a:pt x="32" y="0"/>
                    </a:cubicBezTo>
                    <a:cubicBezTo>
                      <a:pt x="32" y="0"/>
                      <a:pt x="32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4" y="5"/>
                      <a:pt x="16" y="10"/>
                      <a:pt x="9" y="15"/>
                    </a:cubicBezTo>
                    <a:cubicBezTo>
                      <a:pt x="8" y="18"/>
                      <a:pt x="7" y="21"/>
                      <a:pt x="7" y="25"/>
                    </a:cubicBezTo>
                    <a:cubicBezTo>
                      <a:pt x="7" y="27"/>
                      <a:pt x="8" y="30"/>
                      <a:pt x="8" y="32"/>
                    </a:cubicBezTo>
                    <a:cubicBezTo>
                      <a:pt x="4" y="32"/>
                      <a:pt x="0" y="36"/>
                      <a:pt x="0" y="41"/>
                    </a:cubicBezTo>
                    <a:cubicBezTo>
                      <a:pt x="0" y="46"/>
                      <a:pt x="4" y="50"/>
                      <a:pt x="9" y="50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74" y="50"/>
                      <a:pt x="81" y="43"/>
                      <a:pt x="81" y="35"/>
                    </a:cubicBezTo>
                    <a:cubicBezTo>
                      <a:pt x="81" y="27"/>
                      <a:pt x="74" y="21"/>
                      <a:pt x="66" y="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Freeform: Shape 36">
                <a:extLst>
                  <a:ext uri="{FF2B5EF4-FFF2-40B4-BE49-F238E27FC236}">
                    <a16:creationId xmlns:a16="http://schemas.microsoft.com/office/drawing/2014/main" id="{7E6E01E5-B001-4299-ABA1-5013F6550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761" y="3524809"/>
                <a:ext cx="318607" cy="344341"/>
              </a:xfrm>
              <a:custGeom>
                <a:avLst/>
                <a:gdLst>
                  <a:gd name="T0" fmla="*/ 60 w 72"/>
                  <a:gd name="T1" fmla="*/ 2 h 78"/>
                  <a:gd name="T2" fmla="*/ 60 w 72"/>
                  <a:gd name="T3" fmla="*/ 26 h 78"/>
                  <a:gd name="T4" fmla="*/ 64 w 72"/>
                  <a:gd name="T5" fmla="*/ 37 h 78"/>
                  <a:gd name="T6" fmla="*/ 66 w 72"/>
                  <a:gd name="T7" fmla="*/ 43 h 78"/>
                  <a:gd name="T8" fmla="*/ 60 w 72"/>
                  <a:gd name="T9" fmla="*/ 50 h 78"/>
                  <a:gd name="T10" fmla="*/ 56 w 72"/>
                  <a:gd name="T11" fmla="*/ 53 h 78"/>
                  <a:gd name="T12" fmla="*/ 60 w 72"/>
                  <a:gd name="T13" fmla="*/ 50 h 78"/>
                  <a:gd name="T14" fmla="*/ 60 w 72"/>
                  <a:gd name="T15" fmla="*/ 44 h 78"/>
                  <a:gd name="T16" fmla="*/ 56 w 72"/>
                  <a:gd name="T17" fmla="*/ 33 h 78"/>
                  <a:gd name="T18" fmla="*/ 60 w 72"/>
                  <a:gd name="T19" fmla="*/ 26 h 78"/>
                  <a:gd name="T20" fmla="*/ 55 w 72"/>
                  <a:gd name="T21" fmla="*/ 46 h 78"/>
                  <a:gd name="T22" fmla="*/ 55 w 72"/>
                  <a:gd name="T23" fmla="*/ 53 h 78"/>
                  <a:gd name="T24" fmla="*/ 55 w 72"/>
                  <a:gd name="T25" fmla="*/ 1 h 78"/>
                  <a:gd name="T26" fmla="*/ 55 w 72"/>
                  <a:gd name="T27" fmla="*/ 9 h 78"/>
                  <a:gd name="T28" fmla="*/ 55 w 72"/>
                  <a:gd name="T29" fmla="*/ 16 h 78"/>
                  <a:gd name="T30" fmla="*/ 60 w 72"/>
                  <a:gd name="T31" fmla="*/ 21 h 78"/>
                  <a:gd name="T32" fmla="*/ 31 w 72"/>
                  <a:gd name="T33" fmla="*/ 71 h 78"/>
                  <a:gd name="T34" fmla="*/ 55 w 72"/>
                  <a:gd name="T35" fmla="*/ 46 h 78"/>
                  <a:gd name="T36" fmla="*/ 50 w 72"/>
                  <a:gd name="T37" fmla="*/ 28 h 78"/>
                  <a:gd name="T38" fmla="*/ 55 w 72"/>
                  <a:gd name="T39" fmla="*/ 27 h 78"/>
                  <a:gd name="T40" fmla="*/ 55 w 72"/>
                  <a:gd name="T41" fmla="*/ 21 h 78"/>
                  <a:gd name="T42" fmla="*/ 50 w 72"/>
                  <a:gd name="T43" fmla="*/ 10 h 78"/>
                  <a:gd name="T44" fmla="*/ 55 w 72"/>
                  <a:gd name="T45" fmla="*/ 4 h 78"/>
                  <a:gd name="T46" fmla="*/ 44 w 72"/>
                  <a:gd name="T47" fmla="*/ 4 h 78"/>
                  <a:gd name="T48" fmla="*/ 22 w 72"/>
                  <a:gd name="T49" fmla="*/ 55 h 78"/>
                  <a:gd name="T50" fmla="*/ 22 w 72"/>
                  <a:gd name="T51" fmla="*/ 60 h 78"/>
                  <a:gd name="T52" fmla="*/ 26 w 72"/>
                  <a:gd name="T53" fmla="*/ 71 h 78"/>
                  <a:gd name="T54" fmla="*/ 22 w 72"/>
                  <a:gd name="T55" fmla="*/ 76 h 78"/>
                  <a:gd name="T56" fmla="*/ 22 w 72"/>
                  <a:gd name="T57" fmla="*/ 72 h 78"/>
                  <a:gd name="T58" fmla="*/ 22 w 72"/>
                  <a:gd name="T59" fmla="*/ 66 h 78"/>
                  <a:gd name="T60" fmla="*/ 16 w 72"/>
                  <a:gd name="T61" fmla="*/ 61 h 78"/>
                  <a:gd name="T62" fmla="*/ 20 w 72"/>
                  <a:gd name="T63" fmla="*/ 29 h 78"/>
                  <a:gd name="T64" fmla="*/ 17 w 72"/>
                  <a:gd name="T65" fmla="*/ 37 h 78"/>
                  <a:gd name="T66" fmla="*/ 16 w 72"/>
                  <a:gd name="T67" fmla="*/ 43 h 78"/>
                  <a:gd name="T68" fmla="*/ 20 w 72"/>
                  <a:gd name="T69" fmla="*/ 49 h 78"/>
                  <a:gd name="T70" fmla="*/ 22 w 72"/>
                  <a:gd name="T71" fmla="*/ 54 h 78"/>
                  <a:gd name="T72" fmla="*/ 11 w 72"/>
                  <a:gd name="T73" fmla="*/ 12 h 78"/>
                  <a:gd name="T74" fmla="*/ 10 w 72"/>
                  <a:gd name="T75" fmla="*/ 20 h 78"/>
                  <a:gd name="T76" fmla="*/ 14 w 72"/>
                  <a:gd name="T77" fmla="*/ 26 h 78"/>
                  <a:gd name="T78" fmla="*/ 16 w 72"/>
                  <a:gd name="T79" fmla="*/ 31 h 78"/>
                  <a:gd name="T80" fmla="*/ 16 w 72"/>
                  <a:gd name="T81" fmla="*/ 11 h 78"/>
                  <a:gd name="T82" fmla="*/ 16 w 72"/>
                  <a:gd name="T83" fmla="*/ 78 h 78"/>
                  <a:gd name="T84" fmla="*/ 15 w 72"/>
                  <a:gd name="T85" fmla="*/ 55 h 78"/>
                  <a:gd name="T86" fmla="*/ 13 w 72"/>
                  <a:gd name="T87" fmla="*/ 50 h 78"/>
                  <a:gd name="T88" fmla="*/ 16 w 72"/>
                  <a:gd name="T89" fmla="*/ 37 h 78"/>
                  <a:gd name="T90" fmla="*/ 10 w 72"/>
                  <a:gd name="T91" fmla="*/ 56 h 78"/>
                  <a:gd name="T92" fmla="*/ 4 w 72"/>
                  <a:gd name="T93" fmla="*/ 14 h 78"/>
                  <a:gd name="T94" fmla="*/ 10 w 72"/>
                  <a:gd name="T95" fmla="*/ 38 h 78"/>
                  <a:gd name="T96" fmla="*/ 10 w 72"/>
                  <a:gd name="T97" fmla="*/ 27 h 78"/>
                  <a:gd name="T98" fmla="*/ 10 w 72"/>
                  <a:gd name="T99" fmla="*/ 2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2" h="78">
                    <a:moveTo>
                      <a:pt x="60" y="55"/>
                    </a:moveTo>
                    <a:cubicBezTo>
                      <a:pt x="64" y="53"/>
                      <a:pt x="68" y="50"/>
                      <a:pt x="72" y="48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2" y="26"/>
                      <a:pt x="62" y="26"/>
                      <a:pt x="62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3" y="31"/>
                      <a:pt x="63" y="31"/>
                      <a:pt x="63" y="31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60" y="51"/>
                      <a:pt x="60" y="51"/>
                      <a:pt x="60" y="51"/>
                    </a:cubicBezTo>
                    <a:cubicBezTo>
                      <a:pt x="60" y="50"/>
                      <a:pt x="60" y="50"/>
                      <a:pt x="60" y="50"/>
                    </a:cubicBezTo>
                    <a:lnTo>
                      <a:pt x="60" y="55"/>
                    </a:lnTo>
                    <a:close/>
                    <a:moveTo>
                      <a:pt x="55" y="53"/>
                    </a:moveTo>
                    <a:cubicBezTo>
                      <a:pt x="56" y="53"/>
                      <a:pt x="56" y="53"/>
                      <a:pt x="56" y="53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8" y="56"/>
                      <a:pt x="59" y="56"/>
                      <a:pt x="60" y="55"/>
                    </a:cubicBezTo>
                    <a:cubicBezTo>
                      <a:pt x="60" y="50"/>
                      <a:pt x="60" y="50"/>
                      <a:pt x="60" y="50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53"/>
                      <a:pt x="55" y="53"/>
                      <a:pt x="55" y="53"/>
                    </a:cubicBezTo>
                    <a:close/>
                    <a:moveTo>
                      <a:pt x="60" y="2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7" y="8"/>
                      <a:pt x="57" y="8"/>
                      <a:pt x="57" y="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1"/>
                      <a:pt x="60" y="21"/>
                      <a:pt x="60" y="21"/>
                    </a:cubicBezTo>
                    <a:lnTo>
                      <a:pt x="60" y="2"/>
                    </a:lnTo>
                    <a:close/>
                    <a:moveTo>
                      <a:pt x="22" y="76"/>
                    </a:moveTo>
                    <a:cubicBezTo>
                      <a:pt x="25" y="74"/>
                      <a:pt x="28" y="73"/>
                      <a:pt x="31" y="7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4" y="65"/>
                      <a:pt x="24" y="65"/>
                      <a:pt x="24" y="65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2" y="72"/>
                      <a:pt x="22" y="72"/>
                      <a:pt x="22" y="72"/>
                    </a:cubicBezTo>
                    <a:lnTo>
                      <a:pt x="22" y="76"/>
                    </a:lnTo>
                    <a:close/>
                    <a:moveTo>
                      <a:pt x="16" y="78"/>
                    </a:moveTo>
                    <a:cubicBezTo>
                      <a:pt x="18" y="77"/>
                      <a:pt x="20" y="76"/>
                      <a:pt x="22" y="76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78"/>
                      <a:pt x="16" y="78"/>
                      <a:pt x="16" y="78"/>
                    </a:cubicBezTo>
                    <a:close/>
                    <a:moveTo>
                      <a:pt x="22" y="28"/>
                    </a:moveTo>
                    <a:cubicBezTo>
                      <a:pt x="20" y="29"/>
                      <a:pt x="20" y="29"/>
                      <a:pt x="20" y="29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5"/>
                      <a:pt x="22" y="55"/>
                      <a:pt x="22" y="55"/>
                    </a:cubicBezTo>
                    <a:lnTo>
                      <a:pt x="22" y="28"/>
                    </a:lnTo>
                    <a:close/>
                    <a:moveTo>
                      <a:pt x="11" y="12"/>
                    </a:move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1" y="12"/>
                      <a:pt x="11" y="12"/>
                      <a:pt x="11" y="12"/>
                    </a:cubicBezTo>
                    <a:close/>
                    <a:moveTo>
                      <a:pt x="10" y="56"/>
                    </a:move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8"/>
                      <a:pt x="10" y="38"/>
                      <a:pt x="10" y="38"/>
                    </a:cubicBezTo>
                    <a:lnTo>
                      <a:pt x="10" y="56"/>
                    </a:lnTo>
                    <a:close/>
                    <a:moveTo>
                      <a:pt x="10" y="15"/>
                    </a:moveTo>
                    <a:cubicBezTo>
                      <a:pt x="5" y="16"/>
                      <a:pt x="5" y="16"/>
                      <a:pt x="5" y="16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10" y="20"/>
                      <a:pt x="10" y="20"/>
                      <a:pt x="10" y="20"/>
                    </a:cubicBezTo>
                    <a:lnTo>
                      <a:pt x="10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Freeform: Shape 37">
                <a:extLst>
                  <a:ext uri="{FF2B5EF4-FFF2-40B4-BE49-F238E27FC236}">
                    <a16:creationId xmlns:a16="http://schemas.microsoft.com/office/drawing/2014/main" id="{CEFC2181-F1FF-48CC-9055-57036375E5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7674" y="3767441"/>
                <a:ext cx="283070" cy="207095"/>
              </a:xfrm>
              <a:custGeom>
                <a:avLst/>
                <a:gdLst>
                  <a:gd name="T0" fmla="*/ 16 w 64"/>
                  <a:gd name="T1" fmla="*/ 46 h 47"/>
                  <a:gd name="T2" fmla="*/ 16 w 64"/>
                  <a:gd name="T3" fmla="*/ 16 h 47"/>
                  <a:gd name="T4" fmla="*/ 56 w 64"/>
                  <a:gd name="T5" fmla="*/ 16 h 47"/>
                  <a:gd name="T6" fmla="*/ 56 w 64"/>
                  <a:gd name="T7" fmla="*/ 45 h 47"/>
                  <a:gd name="T8" fmla="*/ 51 w 64"/>
                  <a:gd name="T9" fmla="*/ 44 h 47"/>
                  <a:gd name="T10" fmla="*/ 43 w 64"/>
                  <a:gd name="T11" fmla="*/ 47 h 47"/>
                  <a:gd name="T12" fmla="*/ 64 w 64"/>
                  <a:gd name="T13" fmla="*/ 46 h 47"/>
                  <a:gd name="T14" fmla="*/ 64 w 64"/>
                  <a:gd name="T15" fmla="*/ 16 h 47"/>
                  <a:gd name="T16" fmla="*/ 64 w 64"/>
                  <a:gd name="T17" fmla="*/ 0 h 47"/>
                  <a:gd name="T18" fmla="*/ 56 w 64"/>
                  <a:gd name="T19" fmla="*/ 0 h 47"/>
                  <a:gd name="T20" fmla="*/ 16 w 64"/>
                  <a:gd name="T21" fmla="*/ 0 h 47"/>
                  <a:gd name="T22" fmla="*/ 8 w 64"/>
                  <a:gd name="T23" fmla="*/ 0 h 47"/>
                  <a:gd name="T24" fmla="*/ 8 w 64"/>
                  <a:gd name="T25" fmla="*/ 16 h 47"/>
                  <a:gd name="T26" fmla="*/ 8 w 64"/>
                  <a:gd name="T27" fmla="*/ 45 h 47"/>
                  <a:gd name="T28" fmla="*/ 3 w 64"/>
                  <a:gd name="T29" fmla="*/ 44 h 47"/>
                  <a:gd name="T30" fmla="*/ 0 w 64"/>
                  <a:gd name="T31" fmla="*/ 44 h 47"/>
                  <a:gd name="T32" fmla="*/ 16 w 64"/>
                  <a:gd name="T33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47">
                    <a:moveTo>
                      <a:pt x="16" y="46"/>
                    </a:moveTo>
                    <a:cubicBezTo>
                      <a:pt x="16" y="16"/>
                      <a:pt x="16" y="16"/>
                      <a:pt x="16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4" y="44"/>
                      <a:pt x="53" y="44"/>
                      <a:pt x="51" y="44"/>
                    </a:cubicBezTo>
                    <a:cubicBezTo>
                      <a:pt x="48" y="44"/>
                      <a:pt x="45" y="45"/>
                      <a:pt x="43" y="47"/>
                    </a:cubicBezTo>
                    <a:cubicBezTo>
                      <a:pt x="50" y="47"/>
                      <a:pt x="57" y="47"/>
                      <a:pt x="64" y="46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6" y="44"/>
                      <a:pt x="5" y="44"/>
                      <a:pt x="3" y="44"/>
                    </a:cubicBezTo>
                    <a:cubicBezTo>
                      <a:pt x="2" y="44"/>
                      <a:pt x="1" y="44"/>
                      <a:pt x="0" y="44"/>
                    </a:cubicBezTo>
                    <a:cubicBezTo>
                      <a:pt x="5" y="45"/>
                      <a:pt x="10" y="46"/>
                      <a:pt x="16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Freeform: Shape 38">
                <a:extLst>
                  <a:ext uri="{FF2B5EF4-FFF2-40B4-BE49-F238E27FC236}">
                    <a16:creationId xmlns:a16="http://schemas.microsoft.com/office/drawing/2014/main" id="{A56B4116-39C2-43EF-BA91-C76C0AB86F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3889" y="1660957"/>
                <a:ext cx="273267" cy="159304"/>
              </a:xfrm>
              <a:custGeom>
                <a:avLst/>
                <a:gdLst>
                  <a:gd name="T0" fmla="*/ 35 w 62"/>
                  <a:gd name="T1" fmla="*/ 0 h 36"/>
                  <a:gd name="T2" fmla="*/ 35 w 62"/>
                  <a:gd name="T3" fmla="*/ 6 h 36"/>
                  <a:gd name="T4" fmla="*/ 0 w 62"/>
                  <a:gd name="T5" fmla="*/ 36 h 36"/>
                  <a:gd name="T6" fmla="*/ 35 w 62"/>
                  <a:gd name="T7" fmla="*/ 29 h 36"/>
                  <a:gd name="T8" fmla="*/ 35 w 62"/>
                  <a:gd name="T9" fmla="*/ 36 h 36"/>
                  <a:gd name="T10" fmla="*/ 62 w 62"/>
                  <a:gd name="T11" fmla="*/ 18 h 36"/>
                  <a:gd name="T12" fmla="*/ 35 w 62"/>
                  <a:gd name="T1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36">
                    <a:moveTo>
                      <a:pt x="35" y="0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4" y="6"/>
                      <a:pt x="0" y="36"/>
                      <a:pt x="0" y="36"/>
                    </a:cubicBezTo>
                    <a:cubicBezTo>
                      <a:pt x="0" y="36"/>
                      <a:pt x="10" y="29"/>
                      <a:pt x="35" y="29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62" y="18"/>
                      <a:pt x="62" y="18"/>
                      <a:pt x="62" y="18"/>
                    </a:cubicBezTo>
                    <a:lnTo>
                      <a:pt x="3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Freeform: Shape 39">
                <a:extLst>
                  <a:ext uri="{FF2B5EF4-FFF2-40B4-BE49-F238E27FC236}">
                    <a16:creationId xmlns:a16="http://schemas.microsoft.com/office/drawing/2014/main" id="{1598CDA8-B0A7-4841-A741-4BF5899FB1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6930" y="1801879"/>
                <a:ext cx="269591" cy="159304"/>
              </a:xfrm>
              <a:custGeom>
                <a:avLst/>
                <a:gdLst>
                  <a:gd name="T0" fmla="*/ 27 w 61"/>
                  <a:gd name="T1" fmla="*/ 36 h 36"/>
                  <a:gd name="T2" fmla="*/ 27 w 61"/>
                  <a:gd name="T3" fmla="*/ 30 h 36"/>
                  <a:gd name="T4" fmla="*/ 61 w 61"/>
                  <a:gd name="T5" fmla="*/ 0 h 36"/>
                  <a:gd name="T6" fmla="*/ 27 w 61"/>
                  <a:gd name="T7" fmla="*/ 7 h 36"/>
                  <a:gd name="T8" fmla="*/ 27 w 61"/>
                  <a:gd name="T9" fmla="*/ 1 h 36"/>
                  <a:gd name="T10" fmla="*/ 0 w 61"/>
                  <a:gd name="T11" fmla="*/ 19 h 36"/>
                  <a:gd name="T12" fmla="*/ 27 w 61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36">
                    <a:moveTo>
                      <a:pt x="27" y="36"/>
                    </a:moveTo>
                    <a:cubicBezTo>
                      <a:pt x="27" y="30"/>
                      <a:pt x="27" y="30"/>
                      <a:pt x="27" y="30"/>
                    </a:cubicBezTo>
                    <a:cubicBezTo>
                      <a:pt x="58" y="30"/>
                      <a:pt x="61" y="0"/>
                      <a:pt x="61" y="0"/>
                    </a:cubicBezTo>
                    <a:cubicBezTo>
                      <a:pt x="61" y="0"/>
                      <a:pt x="52" y="7"/>
                      <a:pt x="27" y="7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27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Freeform: Shape 40">
                <a:extLst>
                  <a:ext uri="{FF2B5EF4-FFF2-40B4-BE49-F238E27FC236}">
                    <a16:creationId xmlns:a16="http://schemas.microsoft.com/office/drawing/2014/main" id="{C2678E56-2FDF-47E7-B686-6AF3CC588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5324" y="2977050"/>
                <a:ext cx="4902" cy="8578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Freeform: Shape 41">
                <a:extLst>
                  <a:ext uri="{FF2B5EF4-FFF2-40B4-BE49-F238E27FC236}">
                    <a16:creationId xmlns:a16="http://schemas.microsoft.com/office/drawing/2014/main" id="{927B5CB4-97D0-4AA9-83A0-F372E3FCEE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5324" y="2880242"/>
                <a:ext cx="26959" cy="79652"/>
              </a:xfrm>
              <a:custGeom>
                <a:avLst/>
                <a:gdLst>
                  <a:gd name="T0" fmla="*/ 6 w 6"/>
                  <a:gd name="T1" fmla="*/ 0 h 18"/>
                  <a:gd name="T2" fmla="*/ 0 w 6"/>
                  <a:gd name="T3" fmla="*/ 18 h 18"/>
                  <a:gd name="T4" fmla="*/ 2 w 6"/>
                  <a:gd name="T5" fmla="*/ 18 h 18"/>
                  <a:gd name="T6" fmla="*/ 6 w 6"/>
                  <a:gd name="T7" fmla="*/ 1 h 18"/>
                  <a:gd name="T8" fmla="*/ 6 w 6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8">
                    <a:moveTo>
                      <a:pt x="6" y="0"/>
                    </a:moveTo>
                    <a:cubicBezTo>
                      <a:pt x="3" y="5"/>
                      <a:pt x="1" y="11"/>
                      <a:pt x="0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12"/>
                      <a:pt x="5" y="7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Freeform: Shape 42">
                <a:extLst>
                  <a:ext uri="{FF2B5EF4-FFF2-40B4-BE49-F238E27FC236}">
                    <a16:creationId xmlns:a16="http://schemas.microsoft.com/office/drawing/2014/main" id="{39A1DC85-C33C-4D7E-A94D-9F20062B52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1210" y="2848382"/>
                <a:ext cx="53918" cy="111513"/>
              </a:xfrm>
              <a:custGeom>
                <a:avLst/>
                <a:gdLst>
                  <a:gd name="T0" fmla="*/ 0 w 12"/>
                  <a:gd name="T1" fmla="*/ 0 h 25"/>
                  <a:gd name="T2" fmla="*/ 0 w 12"/>
                  <a:gd name="T3" fmla="*/ 25 h 25"/>
                  <a:gd name="T4" fmla="*/ 6 w 12"/>
                  <a:gd name="T5" fmla="*/ 25 h 25"/>
                  <a:gd name="T6" fmla="*/ 12 w 12"/>
                  <a:gd name="T7" fmla="*/ 4 h 25"/>
                  <a:gd name="T8" fmla="*/ 0 w 12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0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17"/>
                      <a:pt x="9" y="10"/>
                      <a:pt x="12" y="4"/>
                    </a:cubicBezTo>
                    <a:cubicBezTo>
                      <a:pt x="9" y="2"/>
                      <a:pt x="4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Freeform: Shape 43">
                <a:extLst>
                  <a:ext uri="{FF2B5EF4-FFF2-40B4-BE49-F238E27FC236}">
                    <a16:creationId xmlns:a16="http://schemas.microsoft.com/office/drawing/2014/main" id="{CBF3EC20-949E-44E3-8F0A-C0208FB5CD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459" y="2977050"/>
                <a:ext cx="52693" cy="110287"/>
              </a:xfrm>
              <a:custGeom>
                <a:avLst/>
                <a:gdLst>
                  <a:gd name="T0" fmla="*/ 12 w 12"/>
                  <a:gd name="T1" fmla="*/ 25 h 25"/>
                  <a:gd name="T2" fmla="*/ 12 w 12"/>
                  <a:gd name="T3" fmla="*/ 0 h 25"/>
                  <a:gd name="T4" fmla="*/ 6 w 12"/>
                  <a:gd name="T5" fmla="*/ 0 h 25"/>
                  <a:gd name="T6" fmla="*/ 0 w 12"/>
                  <a:gd name="T7" fmla="*/ 21 h 25"/>
                  <a:gd name="T8" fmla="*/ 12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12" y="25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9"/>
                      <a:pt x="3" y="16"/>
                      <a:pt x="0" y="21"/>
                    </a:cubicBezTo>
                    <a:cubicBezTo>
                      <a:pt x="3" y="23"/>
                      <a:pt x="8" y="25"/>
                      <a:pt x="12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Freeform: Shape 44">
                <a:extLst>
                  <a:ext uri="{FF2B5EF4-FFF2-40B4-BE49-F238E27FC236}">
                    <a16:creationId xmlns:a16="http://schemas.microsoft.com/office/drawing/2014/main" id="{936864FD-54B9-4A88-99B9-25DE8F52C2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459" y="2848382"/>
                <a:ext cx="52693" cy="111513"/>
              </a:xfrm>
              <a:custGeom>
                <a:avLst/>
                <a:gdLst>
                  <a:gd name="T0" fmla="*/ 6 w 12"/>
                  <a:gd name="T1" fmla="*/ 25 h 25"/>
                  <a:gd name="T2" fmla="*/ 12 w 12"/>
                  <a:gd name="T3" fmla="*/ 25 h 25"/>
                  <a:gd name="T4" fmla="*/ 12 w 12"/>
                  <a:gd name="T5" fmla="*/ 0 h 25"/>
                  <a:gd name="T6" fmla="*/ 0 w 12"/>
                  <a:gd name="T7" fmla="*/ 5 h 25"/>
                  <a:gd name="T8" fmla="*/ 6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6" y="25"/>
                    </a:move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1"/>
                      <a:pt x="3" y="2"/>
                      <a:pt x="0" y="5"/>
                    </a:cubicBezTo>
                    <a:cubicBezTo>
                      <a:pt x="3" y="10"/>
                      <a:pt x="6" y="17"/>
                      <a:pt x="6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Freeform: Shape 45">
                <a:extLst>
                  <a:ext uri="{FF2B5EF4-FFF2-40B4-BE49-F238E27FC236}">
                    <a16:creationId xmlns:a16="http://schemas.microsoft.com/office/drawing/2014/main" id="{D6379D8C-1D46-45A6-8F98-44661251B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3767" y="2977050"/>
                <a:ext cx="61271" cy="79652"/>
              </a:xfrm>
              <a:custGeom>
                <a:avLst/>
                <a:gdLst>
                  <a:gd name="T0" fmla="*/ 8 w 14"/>
                  <a:gd name="T1" fmla="*/ 18 h 18"/>
                  <a:gd name="T2" fmla="*/ 14 w 14"/>
                  <a:gd name="T3" fmla="*/ 0 h 18"/>
                  <a:gd name="T4" fmla="*/ 0 w 14"/>
                  <a:gd name="T5" fmla="*/ 0 h 18"/>
                  <a:gd name="T6" fmla="*/ 8 w 14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18"/>
                    </a:moveTo>
                    <a:cubicBezTo>
                      <a:pt x="11" y="14"/>
                      <a:pt x="13" y="7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3" y="13"/>
                      <a:pt x="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Freeform: Shape 46">
                <a:extLst>
                  <a:ext uri="{FF2B5EF4-FFF2-40B4-BE49-F238E27FC236}">
                    <a16:creationId xmlns:a16="http://schemas.microsoft.com/office/drawing/2014/main" id="{A1EFFD66-9063-4341-B77E-2A18AA94A6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3767" y="2880242"/>
                <a:ext cx="61271" cy="79652"/>
              </a:xfrm>
              <a:custGeom>
                <a:avLst/>
                <a:gdLst>
                  <a:gd name="T0" fmla="*/ 8 w 14"/>
                  <a:gd name="T1" fmla="*/ 0 h 18"/>
                  <a:gd name="T2" fmla="*/ 0 w 14"/>
                  <a:gd name="T3" fmla="*/ 18 h 18"/>
                  <a:gd name="T4" fmla="*/ 14 w 14"/>
                  <a:gd name="T5" fmla="*/ 18 h 18"/>
                  <a:gd name="T6" fmla="*/ 8 w 14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0"/>
                    </a:moveTo>
                    <a:cubicBezTo>
                      <a:pt x="3" y="5"/>
                      <a:pt x="0" y="11"/>
                      <a:pt x="0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1"/>
                      <a:pt x="11" y="5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Freeform: Shape 47">
                <a:extLst>
                  <a:ext uri="{FF2B5EF4-FFF2-40B4-BE49-F238E27FC236}">
                    <a16:creationId xmlns:a16="http://schemas.microsoft.com/office/drawing/2014/main" id="{15A3E84A-B051-4370-A289-459026DAE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1210" y="2977050"/>
                <a:ext cx="35537" cy="110287"/>
              </a:xfrm>
              <a:custGeom>
                <a:avLst/>
                <a:gdLst>
                  <a:gd name="T0" fmla="*/ 0 w 8"/>
                  <a:gd name="T1" fmla="*/ 25 h 25"/>
                  <a:gd name="T2" fmla="*/ 3 w 8"/>
                  <a:gd name="T3" fmla="*/ 25 h 25"/>
                  <a:gd name="T4" fmla="*/ 8 w 8"/>
                  <a:gd name="T5" fmla="*/ 11 h 25"/>
                  <a:gd name="T6" fmla="*/ 6 w 8"/>
                  <a:gd name="T7" fmla="*/ 0 h 25"/>
                  <a:gd name="T8" fmla="*/ 0 w 8"/>
                  <a:gd name="T9" fmla="*/ 0 h 25"/>
                  <a:gd name="T10" fmla="*/ 0 w 8"/>
                  <a:gd name="T1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5">
                    <a:moveTo>
                      <a:pt x="0" y="25"/>
                    </a:moveTo>
                    <a:cubicBezTo>
                      <a:pt x="1" y="25"/>
                      <a:pt x="2" y="25"/>
                      <a:pt x="3" y="25"/>
                    </a:cubicBezTo>
                    <a:cubicBezTo>
                      <a:pt x="5" y="20"/>
                      <a:pt x="6" y="16"/>
                      <a:pt x="8" y="11"/>
                    </a:cubicBezTo>
                    <a:cubicBezTo>
                      <a:pt x="7" y="8"/>
                      <a:pt x="6" y="4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Oval 48">
                <a:extLst>
                  <a:ext uri="{FF2B5EF4-FFF2-40B4-BE49-F238E27FC236}">
                    <a16:creationId xmlns:a16="http://schemas.microsoft.com/office/drawing/2014/main" id="{976F727F-1C70-45D1-8AAF-881FA35154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6916" y="3312813"/>
                <a:ext cx="61271" cy="61271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Freeform: Shape 49">
                <a:extLst>
                  <a:ext uri="{FF2B5EF4-FFF2-40B4-BE49-F238E27FC236}">
                    <a16:creationId xmlns:a16="http://schemas.microsoft.com/office/drawing/2014/main" id="{03599D64-28AD-4891-9213-C515F56C3A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7961" y="3494174"/>
                <a:ext cx="132345" cy="132345"/>
              </a:xfrm>
              <a:custGeom>
                <a:avLst/>
                <a:gdLst>
                  <a:gd name="T0" fmla="*/ 15 w 30"/>
                  <a:gd name="T1" fmla="*/ 30 h 30"/>
                  <a:gd name="T2" fmla="*/ 30 w 30"/>
                  <a:gd name="T3" fmla="*/ 15 h 30"/>
                  <a:gd name="T4" fmla="*/ 15 w 30"/>
                  <a:gd name="T5" fmla="*/ 0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30 h 30"/>
                  <a:gd name="T14" fmla="*/ 15 w 30"/>
                  <a:gd name="T15" fmla="*/ 0 h 30"/>
                  <a:gd name="T16" fmla="*/ 0 w 30"/>
                  <a:gd name="T17" fmla="*/ 15 h 30"/>
                  <a:gd name="T18" fmla="*/ 15 w 30"/>
                  <a:gd name="T19" fmla="*/ 30 h 30"/>
                  <a:gd name="T20" fmla="*/ 15 w 30"/>
                  <a:gd name="T21" fmla="*/ 30 h 30"/>
                  <a:gd name="T22" fmla="*/ 15 w 30"/>
                  <a:gd name="T23" fmla="*/ 23 h 30"/>
                  <a:gd name="T24" fmla="*/ 15 w 30"/>
                  <a:gd name="T25" fmla="*/ 23 h 30"/>
                  <a:gd name="T26" fmla="*/ 15 w 30"/>
                  <a:gd name="T27" fmla="*/ 23 h 30"/>
                  <a:gd name="T28" fmla="*/ 7 w 30"/>
                  <a:gd name="T29" fmla="*/ 15 h 30"/>
                  <a:gd name="T30" fmla="*/ 15 w 30"/>
                  <a:gd name="T31" fmla="*/ 7 h 30"/>
                  <a:gd name="T32" fmla="*/ 15 w 30"/>
                  <a:gd name="T33" fmla="*/ 7 h 30"/>
                  <a:gd name="T34" fmla="*/ 15 w 30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30">
                    <a:moveTo>
                      <a:pt x="15" y="30"/>
                    </a:move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lnTo>
                      <a:pt x="15" y="30"/>
                    </a:lnTo>
                    <a:close/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3"/>
                      <a:pt x="7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Freeform: Shape 50">
                <a:extLst>
                  <a:ext uri="{FF2B5EF4-FFF2-40B4-BE49-F238E27FC236}">
                    <a16:creationId xmlns:a16="http://schemas.microsoft.com/office/drawing/2014/main" id="{B6211321-0456-48D0-A684-249F8771AC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4481" y="3462313"/>
                <a:ext cx="159304" cy="57594"/>
              </a:xfrm>
              <a:custGeom>
                <a:avLst/>
                <a:gdLst>
                  <a:gd name="T0" fmla="*/ 3 w 36"/>
                  <a:gd name="T1" fmla="*/ 13 h 13"/>
                  <a:gd name="T2" fmla="*/ 5 w 36"/>
                  <a:gd name="T3" fmla="*/ 12 h 13"/>
                  <a:gd name="T4" fmla="*/ 18 w 36"/>
                  <a:gd name="T5" fmla="*/ 4 h 13"/>
                  <a:gd name="T6" fmla="*/ 31 w 36"/>
                  <a:gd name="T7" fmla="*/ 12 h 13"/>
                  <a:gd name="T8" fmla="*/ 35 w 36"/>
                  <a:gd name="T9" fmla="*/ 12 h 13"/>
                  <a:gd name="T10" fmla="*/ 35 w 36"/>
                  <a:gd name="T11" fmla="*/ 9 h 13"/>
                  <a:gd name="T12" fmla="*/ 18 w 36"/>
                  <a:gd name="T13" fmla="*/ 0 h 13"/>
                  <a:gd name="T14" fmla="*/ 1 w 36"/>
                  <a:gd name="T15" fmla="*/ 9 h 13"/>
                  <a:gd name="T16" fmla="*/ 1 w 36"/>
                  <a:gd name="T17" fmla="*/ 12 h 13"/>
                  <a:gd name="T18" fmla="*/ 3 w 36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3" y="13"/>
                    </a:moveTo>
                    <a:cubicBezTo>
                      <a:pt x="3" y="13"/>
                      <a:pt x="4" y="12"/>
                      <a:pt x="5" y="12"/>
                    </a:cubicBezTo>
                    <a:cubicBezTo>
                      <a:pt x="8" y="7"/>
                      <a:pt x="13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4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ubicBezTo>
                      <a:pt x="11" y="0"/>
                      <a:pt x="5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Freeform: Shape 51">
                <a:extLst>
                  <a:ext uri="{FF2B5EF4-FFF2-40B4-BE49-F238E27FC236}">
                    <a16:creationId xmlns:a16="http://schemas.microsoft.com/office/drawing/2014/main" id="{1D10D5BB-B05E-4D9E-9ADD-1CEB8EF561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0592" y="3494174"/>
                <a:ext cx="132345" cy="132345"/>
              </a:xfrm>
              <a:custGeom>
                <a:avLst/>
                <a:gdLst>
                  <a:gd name="T0" fmla="*/ 15 w 30"/>
                  <a:gd name="T1" fmla="*/ 0 h 30"/>
                  <a:gd name="T2" fmla="*/ 15 w 30"/>
                  <a:gd name="T3" fmla="*/ 0 h 30"/>
                  <a:gd name="T4" fmla="*/ 15 w 30"/>
                  <a:gd name="T5" fmla="*/ 7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23 h 30"/>
                  <a:gd name="T14" fmla="*/ 15 w 30"/>
                  <a:gd name="T15" fmla="*/ 23 h 30"/>
                  <a:gd name="T16" fmla="*/ 15 w 30"/>
                  <a:gd name="T17" fmla="*/ 30 h 30"/>
                  <a:gd name="T18" fmla="*/ 15 w 30"/>
                  <a:gd name="T19" fmla="*/ 30 h 30"/>
                  <a:gd name="T20" fmla="*/ 30 w 30"/>
                  <a:gd name="T21" fmla="*/ 15 h 30"/>
                  <a:gd name="T22" fmla="*/ 15 w 30"/>
                  <a:gd name="T23" fmla="*/ 0 h 30"/>
                  <a:gd name="T24" fmla="*/ 15 w 30"/>
                  <a:gd name="T25" fmla="*/ 0 h 30"/>
                  <a:gd name="T26" fmla="*/ 0 w 30"/>
                  <a:gd name="T27" fmla="*/ 15 h 30"/>
                  <a:gd name="T28" fmla="*/ 15 w 30"/>
                  <a:gd name="T29" fmla="*/ 30 h 30"/>
                  <a:gd name="T30" fmla="*/ 15 w 30"/>
                  <a:gd name="T31" fmla="*/ 23 h 30"/>
                  <a:gd name="T32" fmla="*/ 7 w 30"/>
                  <a:gd name="T33" fmla="*/ 15 h 30"/>
                  <a:gd name="T34" fmla="*/ 15 w 30"/>
                  <a:gd name="T35" fmla="*/ 7 h 30"/>
                  <a:gd name="T36" fmla="*/ 15 w 30"/>
                  <a:gd name="T3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0"/>
                    </a:move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Freeform: Shape 52">
                <a:extLst>
                  <a:ext uri="{FF2B5EF4-FFF2-40B4-BE49-F238E27FC236}">
                    <a16:creationId xmlns:a16="http://schemas.microsoft.com/office/drawing/2014/main" id="{2989FEAE-F957-4D28-8AA0-921B7280F4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7113" y="3462313"/>
                <a:ext cx="159304" cy="57594"/>
              </a:xfrm>
              <a:custGeom>
                <a:avLst/>
                <a:gdLst>
                  <a:gd name="T0" fmla="*/ 18 w 36"/>
                  <a:gd name="T1" fmla="*/ 0 h 13"/>
                  <a:gd name="T2" fmla="*/ 1 w 36"/>
                  <a:gd name="T3" fmla="*/ 9 h 13"/>
                  <a:gd name="T4" fmla="*/ 1 w 36"/>
                  <a:gd name="T5" fmla="*/ 12 h 13"/>
                  <a:gd name="T6" fmla="*/ 3 w 36"/>
                  <a:gd name="T7" fmla="*/ 13 h 13"/>
                  <a:gd name="T8" fmla="*/ 4 w 36"/>
                  <a:gd name="T9" fmla="*/ 12 h 13"/>
                  <a:gd name="T10" fmla="*/ 18 w 36"/>
                  <a:gd name="T11" fmla="*/ 4 h 13"/>
                  <a:gd name="T12" fmla="*/ 31 w 36"/>
                  <a:gd name="T13" fmla="*/ 12 h 13"/>
                  <a:gd name="T14" fmla="*/ 35 w 36"/>
                  <a:gd name="T15" fmla="*/ 12 h 13"/>
                  <a:gd name="T16" fmla="*/ 35 w 36"/>
                  <a:gd name="T17" fmla="*/ 9 h 13"/>
                  <a:gd name="T18" fmla="*/ 18 w 36"/>
                  <a:gd name="T1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18" y="0"/>
                    </a:moveTo>
                    <a:cubicBezTo>
                      <a:pt x="11" y="0"/>
                      <a:pt x="4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ubicBezTo>
                      <a:pt x="3" y="13"/>
                      <a:pt x="4" y="12"/>
                      <a:pt x="4" y="12"/>
                    </a:cubicBezTo>
                    <a:cubicBezTo>
                      <a:pt x="7" y="7"/>
                      <a:pt x="12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3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Freeform: Shape 53">
                <a:extLst>
                  <a:ext uri="{FF2B5EF4-FFF2-40B4-BE49-F238E27FC236}">
                    <a16:creationId xmlns:a16="http://schemas.microsoft.com/office/drawing/2014/main" id="{39D5AB28-C598-4C49-94B1-ED641C14B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8248" y="3348350"/>
                <a:ext cx="234054" cy="273267"/>
              </a:xfrm>
              <a:custGeom>
                <a:avLst/>
                <a:gdLst>
                  <a:gd name="T0" fmla="*/ 36 w 53"/>
                  <a:gd name="T1" fmla="*/ 22 h 62"/>
                  <a:gd name="T2" fmla="*/ 37 w 53"/>
                  <a:gd name="T3" fmla="*/ 23 h 62"/>
                  <a:gd name="T4" fmla="*/ 51 w 53"/>
                  <a:gd name="T5" fmla="*/ 17 h 62"/>
                  <a:gd name="T6" fmla="*/ 53 w 53"/>
                  <a:gd name="T7" fmla="*/ 12 h 62"/>
                  <a:gd name="T8" fmla="*/ 48 w 53"/>
                  <a:gd name="T9" fmla="*/ 11 h 62"/>
                  <a:gd name="T10" fmla="*/ 39 w 53"/>
                  <a:gd name="T11" fmla="*/ 15 h 62"/>
                  <a:gd name="T12" fmla="*/ 38 w 53"/>
                  <a:gd name="T13" fmla="*/ 15 h 62"/>
                  <a:gd name="T14" fmla="*/ 23 w 53"/>
                  <a:gd name="T15" fmla="*/ 0 h 62"/>
                  <a:gd name="T16" fmla="*/ 21 w 53"/>
                  <a:gd name="T17" fmla="*/ 0 h 62"/>
                  <a:gd name="T18" fmla="*/ 0 w 53"/>
                  <a:gd name="T19" fmla="*/ 21 h 62"/>
                  <a:gd name="T20" fmla="*/ 0 w 53"/>
                  <a:gd name="T21" fmla="*/ 22 h 62"/>
                  <a:gd name="T22" fmla="*/ 15 w 53"/>
                  <a:gd name="T23" fmla="*/ 35 h 62"/>
                  <a:gd name="T24" fmla="*/ 15 w 53"/>
                  <a:gd name="T25" fmla="*/ 36 h 62"/>
                  <a:gd name="T26" fmla="*/ 8 w 53"/>
                  <a:gd name="T27" fmla="*/ 52 h 62"/>
                  <a:gd name="T28" fmla="*/ 8 w 53"/>
                  <a:gd name="T29" fmla="*/ 54 h 62"/>
                  <a:gd name="T30" fmla="*/ 13 w 53"/>
                  <a:gd name="T31" fmla="*/ 60 h 62"/>
                  <a:gd name="T32" fmla="*/ 16 w 53"/>
                  <a:gd name="T33" fmla="*/ 62 h 62"/>
                  <a:gd name="T34" fmla="*/ 19 w 53"/>
                  <a:gd name="T35" fmla="*/ 61 h 62"/>
                  <a:gd name="T36" fmla="*/ 20 w 53"/>
                  <a:gd name="T37" fmla="*/ 55 h 62"/>
                  <a:gd name="T38" fmla="*/ 18 w 53"/>
                  <a:gd name="T39" fmla="*/ 53 h 62"/>
                  <a:gd name="T40" fmla="*/ 18 w 53"/>
                  <a:gd name="T41" fmla="*/ 51 h 62"/>
                  <a:gd name="T42" fmla="*/ 25 w 53"/>
                  <a:gd name="T43" fmla="*/ 34 h 62"/>
                  <a:gd name="T44" fmla="*/ 25 w 53"/>
                  <a:gd name="T45" fmla="*/ 32 h 62"/>
                  <a:gd name="T46" fmla="*/ 17 w 53"/>
                  <a:gd name="T47" fmla="*/ 25 h 62"/>
                  <a:gd name="T48" fmla="*/ 17 w 53"/>
                  <a:gd name="T49" fmla="*/ 23 h 62"/>
                  <a:gd name="T50" fmla="*/ 26 w 53"/>
                  <a:gd name="T51" fmla="*/ 14 h 62"/>
                  <a:gd name="T52" fmla="*/ 27 w 53"/>
                  <a:gd name="T53" fmla="*/ 15 h 62"/>
                  <a:gd name="T54" fmla="*/ 36 w 53"/>
                  <a:gd name="T55" fmla="*/ 2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3" h="62">
                    <a:moveTo>
                      <a:pt x="36" y="22"/>
                    </a:moveTo>
                    <a:cubicBezTo>
                      <a:pt x="36" y="23"/>
                      <a:pt x="37" y="23"/>
                      <a:pt x="37" y="23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3" y="16"/>
                      <a:pt x="53" y="14"/>
                      <a:pt x="53" y="12"/>
                    </a:cubicBezTo>
                    <a:cubicBezTo>
                      <a:pt x="52" y="11"/>
                      <a:pt x="50" y="10"/>
                      <a:pt x="48" y="11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8" y="15"/>
                      <a:pt x="38" y="1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3" y="25"/>
                      <a:pt x="12" y="32"/>
                      <a:pt x="15" y="35"/>
                    </a:cubicBezTo>
                    <a:cubicBezTo>
                      <a:pt x="15" y="35"/>
                      <a:pt x="15" y="36"/>
                      <a:pt x="15" y="36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8" y="52"/>
                      <a:pt x="8" y="53"/>
                      <a:pt x="8" y="54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4" y="61"/>
                      <a:pt x="15" y="62"/>
                      <a:pt x="16" y="62"/>
                    </a:cubicBezTo>
                    <a:cubicBezTo>
                      <a:pt x="17" y="62"/>
                      <a:pt x="18" y="62"/>
                      <a:pt x="19" y="61"/>
                    </a:cubicBezTo>
                    <a:cubicBezTo>
                      <a:pt x="21" y="60"/>
                      <a:pt x="21" y="57"/>
                      <a:pt x="20" y="55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2"/>
                      <a:pt x="18" y="51"/>
                      <a:pt x="18" y="51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5" y="33"/>
                      <a:pt x="25" y="33"/>
                      <a:pt x="25" y="32"/>
                    </a:cubicBezTo>
                    <a:cubicBezTo>
                      <a:pt x="23" y="31"/>
                      <a:pt x="19" y="27"/>
                      <a:pt x="17" y="25"/>
                    </a:cubicBezTo>
                    <a:cubicBezTo>
                      <a:pt x="17" y="24"/>
                      <a:pt x="17" y="24"/>
                      <a:pt x="17" y="2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7" y="14"/>
                      <a:pt x="27" y="15"/>
                    </a:cubicBezTo>
                    <a:lnTo>
                      <a:pt x="36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Freeform: Shape 54">
                <a:extLst>
                  <a:ext uri="{FF2B5EF4-FFF2-40B4-BE49-F238E27FC236}">
                    <a16:creationId xmlns:a16="http://schemas.microsoft.com/office/drawing/2014/main" id="{06745B58-7311-4D78-9DE0-612CEC6F38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151" y="1696494"/>
                <a:ext cx="26959" cy="30635"/>
              </a:xfrm>
              <a:custGeom>
                <a:avLst/>
                <a:gdLst>
                  <a:gd name="T0" fmla="*/ 0 w 6"/>
                  <a:gd name="T1" fmla="*/ 7 h 7"/>
                  <a:gd name="T2" fmla="*/ 6 w 6"/>
                  <a:gd name="T3" fmla="*/ 7 h 7"/>
                  <a:gd name="T4" fmla="*/ 6 w 6"/>
                  <a:gd name="T5" fmla="*/ 0 h 7"/>
                  <a:gd name="T6" fmla="*/ 0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7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3"/>
                      <a:pt x="2" y="5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Freeform: Shape 55">
                <a:extLst>
                  <a:ext uri="{FF2B5EF4-FFF2-40B4-BE49-F238E27FC236}">
                    <a16:creationId xmlns:a16="http://schemas.microsoft.com/office/drawing/2014/main" id="{46E719E0-255E-485E-B334-9B3227C2AA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7447" y="3582404"/>
                <a:ext cx="145824" cy="145824"/>
              </a:xfrm>
              <a:custGeom>
                <a:avLst/>
                <a:gdLst>
                  <a:gd name="T0" fmla="*/ 8 w 33"/>
                  <a:gd name="T1" fmla="*/ 30 h 33"/>
                  <a:gd name="T2" fmla="*/ 17 w 33"/>
                  <a:gd name="T3" fmla="*/ 33 h 33"/>
                  <a:gd name="T4" fmla="*/ 33 w 33"/>
                  <a:gd name="T5" fmla="*/ 17 h 33"/>
                  <a:gd name="T6" fmla="*/ 17 w 33"/>
                  <a:gd name="T7" fmla="*/ 0 h 33"/>
                  <a:gd name="T8" fmla="*/ 0 w 33"/>
                  <a:gd name="T9" fmla="*/ 14 h 33"/>
                  <a:gd name="T10" fmla="*/ 17 w 33"/>
                  <a:gd name="T11" fmla="*/ 14 h 33"/>
                  <a:gd name="T12" fmla="*/ 22 w 33"/>
                  <a:gd name="T13" fmla="*/ 14 h 33"/>
                  <a:gd name="T14" fmla="*/ 18 w 33"/>
                  <a:gd name="T15" fmla="*/ 18 h 33"/>
                  <a:gd name="T16" fmla="*/ 8 w 33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3">
                    <a:moveTo>
                      <a:pt x="8" y="30"/>
                    </a:moveTo>
                    <a:cubicBezTo>
                      <a:pt x="10" y="32"/>
                      <a:pt x="13" y="33"/>
                      <a:pt x="17" y="33"/>
                    </a:cubicBezTo>
                    <a:cubicBezTo>
                      <a:pt x="26" y="33"/>
                      <a:pt x="33" y="26"/>
                      <a:pt x="33" y="17"/>
                    </a:cubicBezTo>
                    <a:cubicBezTo>
                      <a:pt x="33" y="7"/>
                      <a:pt x="26" y="0"/>
                      <a:pt x="17" y="0"/>
                    </a:cubicBezTo>
                    <a:cubicBezTo>
                      <a:pt x="8" y="0"/>
                      <a:pt x="1" y="6"/>
                      <a:pt x="0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8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Freeform: Shape 56">
                <a:extLst>
                  <a:ext uri="{FF2B5EF4-FFF2-40B4-BE49-F238E27FC236}">
                    <a16:creationId xmlns:a16="http://schemas.microsoft.com/office/drawing/2014/main" id="{8765873E-9BEF-4E6D-B926-1A9505339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1972" y="3657154"/>
                <a:ext cx="300226" cy="211996"/>
              </a:xfrm>
              <a:custGeom>
                <a:avLst/>
                <a:gdLst>
                  <a:gd name="T0" fmla="*/ 30 w 68"/>
                  <a:gd name="T1" fmla="*/ 34 h 48"/>
                  <a:gd name="T2" fmla="*/ 30 w 68"/>
                  <a:gd name="T3" fmla="*/ 35 h 48"/>
                  <a:gd name="T4" fmla="*/ 30 w 68"/>
                  <a:gd name="T5" fmla="*/ 37 h 48"/>
                  <a:gd name="T6" fmla="*/ 30 w 68"/>
                  <a:gd name="T7" fmla="*/ 44 h 48"/>
                  <a:gd name="T8" fmla="*/ 37 w 68"/>
                  <a:gd name="T9" fmla="*/ 48 h 48"/>
                  <a:gd name="T10" fmla="*/ 37 w 68"/>
                  <a:gd name="T11" fmla="*/ 37 h 48"/>
                  <a:gd name="T12" fmla="*/ 37 w 68"/>
                  <a:gd name="T13" fmla="*/ 35 h 48"/>
                  <a:gd name="T14" fmla="*/ 37 w 68"/>
                  <a:gd name="T15" fmla="*/ 34 h 48"/>
                  <a:gd name="T16" fmla="*/ 57 w 68"/>
                  <a:gd name="T17" fmla="*/ 12 h 48"/>
                  <a:gd name="T18" fmla="*/ 68 w 68"/>
                  <a:gd name="T19" fmla="*/ 0 h 48"/>
                  <a:gd name="T20" fmla="*/ 51 w 68"/>
                  <a:gd name="T21" fmla="*/ 0 h 48"/>
                  <a:gd name="T22" fmla="*/ 0 w 68"/>
                  <a:gd name="T23" fmla="*/ 0 h 48"/>
                  <a:gd name="T24" fmla="*/ 30 w 68"/>
                  <a:gd name="T25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48">
                    <a:moveTo>
                      <a:pt x="30" y="34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33" y="45"/>
                      <a:pt x="35" y="47"/>
                      <a:pt x="37" y="48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5"/>
                      <a:pt x="37" y="35"/>
                      <a:pt x="37" y="35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3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Freeform: Shape 57">
                <a:extLst>
                  <a:ext uri="{FF2B5EF4-FFF2-40B4-BE49-F238E27FC236}">
                    <a16:creationId xmlns:a16="http://schemas.microsoft.com/office/drawing/2014/main" id="{59AB5AEC-C71F-425F-BAEB-00370E47D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6618" y="1903588"/>
                <a:ext cx="238955" cy="269591"/>
              </a:xfrm>
              <a:custGeom>
                <a:avLst/>
                <a:gdLst>
                  <a:gd name="T0" fmla="*/ 0 w 54"/>
                  <a:gd name="T1" fmla="*/ 61 h 61"/>
                  <a:gd name="T2" fmla="*/ 11 w 54"/>
                  <a:gd name="T3" fmla="*/ 50 h 61"/>
                  <a:gd name="T4" fmla="*/ 11 w 54"/>
                  <a:gd name="T5" fmla="*/ 50 h 61"/>
                  <a:gd name="T6" fmla="*/ 11 w 54"/>
                  <a:gd name="T7" fmla="*/ 32 h 61"/>
                  <a:gd name="T8" fmla="*/ 0 w 54"/>
                  <a:gd name="T9" fmla="*/ 61 h 61"/>
                  <a:gd name="T10" fmla="*/ 0 w 54"/>
                  <a:gd name="T11" fmla="*/ 61 h 61"/>
                  <a:gd name="T12" fmla="*/ 20 w 54"/>
                  <a:gd name="T13" fmla="*/ 14 h 61"/>
                  <a:gd name="T14" fmla="*/ 47 w 54"/>
                  <a:gd name="T15" fmla="*/ 14 h 61"/>
                  <a:gd name="T16" fmla="*/ 47 w 54"/>
                  <a:gd name="T17" fmla="*/ 40 h 61"/>
                  <a:gd name="T18" fmla="*/ 43 w 54"/>
                  <a:gd name="T19" fmla="*/ 39 h 61"/>
                  <a:gd name="T20" fmla="*/ 32 w 54"/>
                  <a:gd name="T21" fmla="*/ 50 h 61"/>
                  <a:gd name="T22" fmla="*/ 43 w 54"/>
                  <a:gd name="T23" fmla="*/ 61 h 61"/>
                  <a:gd name="T24" fmla="*/ 54 w 54"/>
                  <a:gd name="T25" fmla="*/ 50 h 61"/>
                  <a:gd name="T26" fmla="*/ 54 w 54"/>
                  <a:gd name="T27" fmla="*/ 50 h 61"/>
                  <a:gd name="T28" fmla="*/ 54 w 54"/>
                  <a:gd name="T29" fmla="*/ 50 h 61"/>
                  <a:gd name="T30" fmla="*/ 54 w 54"/>
                  <a:gd name="T31" fmla="*/ 14 h 61"/>
                  <a:gd name="T32" fmla="*/ 54 w 54"/>
                  <a:gd name="T33" fmla="*/ 0 h 61"/>
                  <a:gd name="T34" fmla="*/ 47 w 54"/>
                  <a:gd name="T35" fmla="*/ 0 h 61"/>
                  <a:gd name="T36" fmla="*/ 28 w 54"/>
                  <a:gd name="T37" fmla="*/ 0 h 61"/>
                  <a:gd name="T38" fmla="*/ 20 w 54"/>
                  <a:gd name="T39" fmla="*/ 1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" h="61">
                    <a:moveTo>
                      <a:pt x="0" y="61"/>
                    </a:moveTo>
                    <a:cubicBezTo>
                      <a:pt x="6" y="61"/>
                      <a:pt x="11" y="56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7" y="42"/>
                      <a:pt x="3" y="5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lose/>
                    <a:moveTo>
                      <a:pt x="20" y="14"/>
                    </a:move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6" y="39"/>
                      <a:pt x="44" y="39"/>
                      <a:pt x="43" y="39"/>
                    </a:cubicBezTo>
                    <a:cubicBezTo>
                      <a:pt x="37" y="39"/>
                      <a:pt x="32" y="44"/>
                      <a:pt x="32" y="50"/>
                    </a:cubicBezTo>
                    <a:cubicBezTo>
                      <a:pt x="32" y="56"/>
                      <a:pt x="37" y="61"/>
                      <a:pt x="43" y="61"/>
                    </a:cubicBezTo>
                    <a:cubicBezTo>
                      <a:pt x="49" y="61"/>
                      <a:pt x="54" y="56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5" y="5"/>
                      <a:pt x="22" y="9"/>
                      <a:pt x="20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Freeform: Shape 58">
                <a:extLst>
                  <a:ext uri="{FF2B5EF4-FFF2-40B4-BE49-F238E27FC236}">
                    <a16:creationId xmlns:a16="http://schemas.microsoft.com/office/drawing/2014/main" id="{EF610348-F101-452F-95DB-E12E2DA28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8822" y="1276177"/>
                <a:ext cx="340665" cy="274492"/>
              </a:xfrm>
              <a:custGeom>
                <a:avLst/>
                <a:gdLst>
                  <a:gd name="T0" fmla="*/ 11 w 77"/>
                  <a:gd name="T1" fmla="*/ 48 h 62"/>
                  <a:gd name="T2" fmla="*/ 32 w 77"/>
                  <a:gd name="T3" fmla="*/ 37 h 62"/>
                  <a:gd name="T4" fmla="*/ 36 w 77"/>
                  <a:gd name="T5" fmla="*/ 37 h 62"/>
                  <a:gd name="T6" fmla="*/ 36 w 77"/>
                  <a:gd name="T7" fmla="*/ 41 h 62"/>
                  <a:gd name="T8" fmla="*/ 36 w 77"/>
                  <a:gd name="T9" fmla="*/ 50 h 62"/>
                  <a:gd name="T10" fmla="*/ 35 w 77"/>
                  <a:gd name="T11" fmla="*/ 62 h 62"/>
                  <a:gd name="T12" fmla="*/ 42 w 77"/>
                  <a:gd name="T13" fmla="*/ 62 h 62"/>
                  <a:gd name="T14" fmla="*/ 41 w 77"/>
                  <a:gd name="T15" fmla="*/ 50 h 62"/>
                  <a:gd name="T16" fmla="*/ 41 w 77"/>
                  <a:gd name="T17" fmla="*/ 41 h 62"/>
                  <a:gd name="T18" fmla="*/ 41 w 77"/>
                  <a:gd name="T19" fmla="*/ 37 h 62"/>
                  <a:gd name="T20" fmla="*/ 45 w 77"/>
                  <a:gd name="T21" fmla="*/ 37 h 62"/>
                  <a:gd name="T22" fmla="*/ 66 w 77"/>
                  <a:gd name="T23" fmla="*/ 48 h 62"/>
                  <a:gd name="T24" fmla="*/ 74 w 77"/>
                  <a:gd name="T25" fmla="*/ 40 h 62"/>
                  <a:gd name="T26" fmla="*/ 74 w 77"/>
                  <a:gd name="T27" fmla="*/ 20 h 62"/>
                  <a:gd name="T28" fmla="*/ 60 w 77"/>
                  <a:gd name="T29" fmla="*/ 14 h 62"/>
                  <a:gd name="T30" fmla="*/ 43 w 77"/>
                  <a:gd name="T31" fmla="*/ 30 h 62"/>
                  <a:gd name="T32" fmla="*/ 42 w 77"/>
                  <a:gd name="T33" fmla="*/ 28 h 62"/>
                  <a:gd name="T34" fmla="*/ 46 w 77"/>
                  <a:gd name="T35" fmla="*/ 19 h 62"/>
                  <a:gd name="T36" fmla="*/ 52 w 77"/>
                  <a:gd name="T37" fmla="*/ 11 h 62"/>
                  <a:gd name="T38" fmla="*/ 22 w 77"/>
                  <a:gd name="T39" fmla="*/ 0 h 62"/>
                  <a:gd name="T40" fmla="*/ 30 w 77"/>
                  <a:gd name="T41" fmla="*/ 19 h 62"/>
                  <a:gd name="T42" fmla="*/ 35 w 77"/>
                  <a:gd name="T43" fmla="*/ 28 h 62"/>
                  <a:gd name="T44" fmla="*/ 34 w 77"/>
                  <a:gd name="T45" fmla="*/ 30 h 62"/>
                  <a:gd name="T46" fmla="*/ 8 w 77"/>
                  <a:gd name="T47" fmla="*/ 13 h 62"/>
                  <a:gd name="T48" fmla="*/ 2 w 77"/>
                  <a:gd name="T49" fmla="*/ 40 h 62"/>
                  <a:gd name="T50" fmla="*/ 11 w 77"/>
                  <a:gd name="T51" fmla="*/ 4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7" h="62">
                    <a:moveTo>
                      <a:pt x="11" y="48"/>
                    </a:moveTo>
                    <a:cubicBezTo>
                      <a:pt x="19" y="49"/>
                      <a:pt x="25" y="41"/>
                      <a:pt x="32" y="37"/>
                    </a:cubicBezTo>
                    <a:cubicBezTo>
                      <a:pt x="33" y="37"/>
                      <a:pt x="35" y="35"/>
                      <a:pt x="36" y="37"/>
                    </a:cubicBezTo>
                    <a:cubicBezTo>
                      <a:pt x="36" y="38"/>
                      <a:pt x="36" y="40"/>
                      <a:pt x="36" y="41"/>
                    </a:cubicBezTo>
                    <a:cubicBezTo>
                      <a:pt x="36" y="44"/>
                      <a:pt x="36" y="47"/>
                      <a:pt x="36" y="50"/>
                    </a:cubicBezTo>
                    <a:cubicBezTo>
                      <a:pt x="36" y="53"/>
                      <a:pt x="35" y="59"/>
                      <a:pt x="35" y="62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1" y="59"/>
                      <a:pt x="41" y="53"/>
                      <a:pt x="41" y="50"/>
                    </a:cubicBezTo>
                    <a:cubicBezTo>
                      <a:pt x="41" y="47"/>
                      <a:pt x="41" y="44"/>
                      <a:pt x="41" y="41"/>
                    </a:cubicBezTo>
                    <a:cubicBezTo>
                      <a:pt x="41" y="40"/>
                      <a:pt x="40" y="38"/>
                      <a:pt x="41" y="37"/>
                    </a:cubicBezTo>
                    <a:cubicBezTo>
                      <a:pt x="42" y="35"/>
                      <a:pt x="44" y="37"/>
                      <a:pt x="45" y="37"/>
                    </a:cubicBezTo>
                    <a:cubicBezTo>
                      <a:pt x="51" y="41"/>
                      <a:pt x="58" y="49"/>
                      <a:pt x="66" y="48"/>
                    </a:cubicBezTo>
                    <a:cubicBezTo>
                      <a:pt x="70" y="48"/>
                      <a:pt x="73" y="44"/>
                      <a:pt x="74" y="40"/>
                    </a:cubicBezTo>
                    <a:cubicBezTo>
                      <a:pt x="76" y="35"/>
                      <a:pt x="77" y="26"/>
                      <a:pt x="74" y="20"/>
                    </a:cubicBezTo>
                    <a:cubicBezTo>
                      <a:pt x="70" y="18"/>
                      <a:pt x="65" y="16"/>
                      <a:pt x="60" y="14"/>
                    </a:cubicBezTo>
                    <a:cubicBezTo>
                      <a:pt x="54" y="18"/>
                      <a:pt x="50" y="29"/>
                      <a:pt x="43" y="30"/>
                    </a:cubicBezTo>
                    <a:cubicBezTo>
                      <a:pt x="41" y="30"/>
                      <a:pt x="41" y="29"/>
                      <a:pt x="42" y="28"/>
                    </a:cubicBezTo>
                    <a:cubicBezTo>
                      <a:pt x="43" y="24"/>
                      <a:pt x="44" y="21"/>
                      <a:pt x="46" y="19"/>
                    </a:cubicBezTo>
                    <a:cubicBezTo>
                      <a:pt x="48" y="16"/>
                      <a:pt x="50" y="14"/>
                      <a:pt x="52" y="11"/>
                    </a:cubicBezTo>
                    <a:cubicBezTo>
                      <a:pt x="42" y="7"/>
                      <a:pt x="32" y="3"/>
                      <a:pt x="22" y="0"/>
                    </a:cubicBezTo>
                    <a:cubicBezTo>
                      <a:pt x="21" y="7"/>
                      <a:pt x="27" y="14"/>
                      <a:pt x="30" y="19"/>
                    </a:cubicBezTo>
                    <a:cubicBezTo>
                      <a:pt x="32" y="21"/>
                      <a:pt x="34" y="24"/>
                      <a:pt x="35" y="28"/>
                    </a:cubicBezTo>
                    <a:cubicBezTo>
                      <a:pt x="36" y="29"/>
                      <a:pt x="36" y="30"/>
                      <a:pt x="34" y="30"/>
                    </a:cubicBezTo>
                    <a:cubicBezTo>
                      <a:pt x="24" y="29"/>
                      <a:pt x="20" y="6"/>
                      <a:pt x="8" y="13"/>
                    </a:cubicBezTo>
                    <a:cubicBezTo>
                      <a:pt x="0" y="18"/>
                      <a:pt x="0" y="32"/>
                      <a:pt x="2" y="40"/>
                    </a:cubicBezTo>
                    <a:cubicBezTo>
                      <a:pt x="4" y="44"/>
                      <a:pt x="6" y="48"/>
                      <a:pt x="11" y="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Freeform: Shape 59">
                <a:extLst>
                  <a:ext uri="{FF2B5EF4-FFF2-40B4-BE49-F238E27FC236}">
                    <a16:creationId xmlns:a16="http://schemas.microsoft.com/office/drawing/2014/main" id="{37528EAC-7EDB-4E87-83E3-E0D66A888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2632" y="2464827"/>
                <a:ext cx="101709" cy="101709"/>
              </a:xfrm>
              <a:custGeom>
                <a:avLst/>
                <a:gdLst>
                  <a:gd name="T0" fmla="*/ 11 w 23"/>
                  <a:gd name="T1" fmla="*/ 23 h 23"/>
                  <a:gd name="T2" fmla="*/ 11 w 23"/>
                  <a:gd name="T3" fmla="*/ 23 h 23"/>
                  <a:gd name="T4" fmla="*/ 23 w 23"/>
                  <a:gd name="T5" fmla="*/ 11 h 23"/>
                  <a:gd name="T6" fmla="*/ 11 w 23"/>
                  <a:gd name="T7" fmla="*/ 0 h 23"/>
                  <a:gd name="T8" fmla="*/ 0 w 23"/>
                  <a:gd name="T9" fmla="*/ 11 h 23"/>
                  <a:gd name="T10" fmla="*/ 6 w 23"/>
                  <a:gd name="T11" fmla="*/ 15 h 23"/>
                  <a:gd name="T12" fmla="*/ 11 w 23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3">
                    <a:moveTo>
                      <a:pt x="11" y="23"/>
                    </a:moveTo>
                    <a:cubicBezTo>
                      <a:pt x="11" y="23"/>
                      <a:pt x="11" y="23"/>
                      <a:pt x="11" y="23"/>
                    </a:cubicBezTo>
                    <a:cubicBezTo>
                      <a:pt x="18" y="23"/>
                      <a:pt x="23" y="17"/>
                      <a:pt x="23" y="11"/>
                    </a:cubicBezTo>
                    <a:cubicBezTo>
                      <a:pt x="23" y="5"/>
                      <a:pt x="18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2" y="12"/>
                      <a:pt x="4" y="13"/>
                      <a:pt x="6" y="15"/>
                    </a:cubicBezTo>
                    <a:cubicBezTo>
                      <a:pt x="8" y="17"/>
                      <a:pt x="10" y="20"/>
                      <a:pt x="11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Freeform: Shape 60">
                <a:extLst>
                  <a:ext uri="{FF2B5EF4-FFF2-40B4-BE49-F238E27FC236}">
                    <a16:creationId xmlns:a16="http://schemas.microsoft.com/office/drawing/2014/main" id="{4297C235-A895-43DA-B1C9-2AAAEC919B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8169" y="2434192"/>
                <a:ext cx="26959" cy="22057"/>
              </a:xfrm>
              <a:custGeom>
                <a:avLst/>
                <a:gdLst>
                  <a:gd name="T0" fmla="*/ 22 w 22"/>
                  <a:gd name="T1" fmla="*/ 18 h 18"/>
                  <a:gd name="T2" fmla="*/ 11 w 22"/>
                  <a:gd name="T3" fmla="*/ 0 h 18"/>
                  <a:gd name="T4" fmla="*/ 0 w 22"/>
                  <a:gd name="T5" fmla="*/ 18 h 18"/>
                  <a:gd name="T6" fmla="*/ 22 w 22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18">
                    <a:moveTo>
                      <a:pt x="22" y="18"/>
                    </a:moveTo>
                    <a:lnTo>
                      <a:pt x="11" y="0"/>
                    </a:lnTo>
                    <a:lnTo>
                      <a:pt x="0" y="18"/>
                    </a:lnTo>
                    <a:lnTo>
                      <a:pt x="22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Freeform: Shape 61">
                <a:extLst>
                  <a:ext uri="{FF2B5EF4-FFF2-40B4-BE49-F238E27FC236}">
                    <a16:creationId xmlns:a16="http://schemas.microsoft.com/office/drawing/2014/main" id="{4463A7B7-CC93-47C8-8E40-BE9FD568FF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9243" y="2500364"/>
                <a:ext cx="3676" cy="25734"/>
              </a:xfrm>
              <a:custGeom>
                <a:avLst/>
                <a:gdLst>
                  <a:gd name="T0" fmla="*/ 0 w 1"/>
                  <a:gd name="T1" fmla="*/ 6 h 6"/>
                  <a:gd name="T2" fmla="*/ 1 w 1"/>
                  <a:gd name="T3" fmla="*/ 6 h 6"/>
                  <a:gd name="T4" fmla="*/ 0 w 1"/>
                  <a:gd name="T5" fmla="*/ 0 h 6"/>
                  <a:gd name="T6" fmla="*/ 0 w 1"/>
                  <a:gd name="T7" fmla="*/ 0 h 6"/>
                  <a:gd name="T8" fmla="*/ 0 w 1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6">
                    <a:moveTo>
                      <a:pt x="0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4"/>
                      <a:pt x="1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Freeform: Shape 62">
                <a:extLst>
                  <a:ext uri="{FF2B5EF4-FFF2-40B4-BE49-F238E27FC236}">
                    <a16:creationId xmlns:a16="http://schemas.microsoft.com/office/drawing/2014/main" id="{30D1F797-B3C5-4F7F-87F8-2D5E491CF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0574" y="2500364"/>
                <a:ext cx="13480" cy="8578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2"/>
                      <a:pt x="3" y="2"/>
                    </a:cubicBez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Freeform: Shape 63">
                <a:extLst>
                  <a:ext uri="{FF2B5EF4-FFF2-40B4-BE49-F238E27FC236}">
                    <a16:creationId xmlns:a16="http://schemas.microsoft.com/office/drawing/2014/main" id="{957E3D3D-2062-4BAD-897F-F7E67A361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2283" y="2456249"/>
                <a:ext cx="26959" cy="25734"/>
              </a:xfrm>
              <a:custGeom>
                <a:avLst/>
                <a:gdLst>
                  <a:gd name="T0" fmla="*/ 0 w 6"/>
                  <a:gd name="T1" fmla="*/ 2 h 6"/>
                  <a:gd name="T2" fmla="*/ 5 w 6"/>
                  <a:gd name="T3" fmla="*/ 6 h 6"/>
                  <a:gd name="T4" fmla="*/ 6 w 6"/>
                  <a:gd name="T5" fmla="*/ 2 h 6"/>
                  <a:gd name="T6" fmla="*/ 6 w 6"/>
                  <a:gd name="T7" fmla="*/ 0 h 6"/>
                  <a:gd name="T8" fmla="*/ 0 w 6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2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Freeform: Shape 64">
                <a:extLst>
                  <a:ext uri="{FF2B5EF4-FFF2-40B4-BE49-F238E27FC236}">
                    <a16:creationId xmlns:a16="http://schemas.microsoft.com/office/drawing/2014/main" id="{4914D8D5-C22F-43DC-8A6B-F9B6620B01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2283" y="2544479"/>
                <a:ext cx="26959" cy="25734"/>
              </a:xfrm>
              <a:custGeom>
                <a:avLst/>
                <a:gdLst>
                  <a:gd name="T0" fmla="*/ 18 w 22"/>
                  <a:gd name="T1" fmla="*/ 0 h 21"/>
                  <a:gd name="T2" fmla="*/ 0 w 22"/>
                  <a:gd name="T3" fmla="*/ 18 h 21"/>
                  <a:gd name="T4" fmla="*/ 22 w 22"/>
                  <a:gd name="T5" fmla="*/ 21 h 21"/>
                  <a:gd name="T6" fmla="*/ 18 w 22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18" y="0"/>
                    </a:moveTo>
                    <a:lnTo>
                      <a:pt x="0" y="18"/>
                    </a:lnTo>
                    <a:lnTo>
                      <a:pt x="22" y="2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Freeform: Shape 65">
                <a:extLst>
                  <a:ext uri="{FF2B5EF4-FFF2-40B4-BE49-F238E27FC236}">
                    <a16:creationId xmlns:a16="http://schemas.microsoft.com/office/drawing/2014/main" id="{6A44B829-C7A9-4DAF-8ECF-F14D45A8B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4054" y="2456249"/>
                <a:ext cx="26959" cy="25734"/>
              </a:xfrm>
              <a:custGeom>
                <a:avLst/>
                <a:gdLst>
                  <a:gd name="T0" fmla="*/ 7 w 22"/>
                  <a:gd name="T1" fmla="*/ 21 h 21"/>
                  <a:gd name="T2" fmla="*/ 22 w 22"/>
                  <a:gd name="T3" fmla="*/ 7 h 21"/>
                  <a:gd name="T4" fmla="*/ 0 w 22"/>
                  <a:gd name="T5" fmla="*/ 0 h 21"/>
                  <a:gd name="T6" fmla="*/ 7 w 22"/>
                  <a:gd name="T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7" y="21"/>
                    </a:moveTo>
                    <a:lnTo>
                      <a:pt x="22" y="7"/>
                    </a:lnTo>
                    <a:lnTo>
                      <a:pt x="0" y="0"/>
                    </a:lnTo>
                    <a:lnTo>
                      <a:pt x="7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Freeform: Shape 66">
                <a:extLst>
                  <a:ext uri="{FF2B5EF4-FFF2-40B4-BE49-F238E27FC236}">
                    <a16:creationId xmlns:a16="http://schemas.microsoft.com/office/drawing/2014/main" id="{D7EF4DE3-2656-40AD-8149-55B818C890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7443" y="2513844"/>
                <a:ext cx="221800" cy="136021"/>
              </a:xfrm>
              <a:custGeom>
                <a:avLst/>
                <a:gdLst>
                  <a:gd name="T0" fmla="*/ 41 w 50"/>
                  <a:gd name="T1" fmla="*/ 13 h 31"/>
                  <a:gd name="T2" fmla="*/ 40 w 50"/>
                  <a:gd name="T3" fmla="*/ 14 h 31"/>
                  <a:gd name="T4" fmla="*/ 36 w 50"/>
                  <a:gd name="T5" fmla="*/ 16 h 31"/>
                  <a:gd name="T6" fmla="*/ 35 w 50"/>
                  <a:gd name="T7" fmla="*/ 13 h 31"/>
                  <a:gd name="T8" fmla="*/ 35 w 50"/>
                  <a:gd name="T9" fmla="*/ 11 h 31"/>
                  <a:gd name="T10" fmla="*/ 26 w 50"/>
                  <a:gd name="T11" fmla="*/ 1 h 31"/>
                  <a:gd name="T12" fmla="*/ 24 w 50"/>
                  <a:gd name="T13" fmla="*/ 1 h 31"/>
                  <a:gd name="T14" fmla="*/ 20 w 50"/>
                  <a:gd name="T15" fmla="*/ 0 h 31"/>
                  <a:gd name="T16" fmla="*/ 19 w 50"/>
                  <a:gd name="T17" fmla="*/ 0 h 31"/>
                  <a:gd name="T18" fmla="*/ 5 w 50"/>
                  <a:gd name="T19" fmla="*/ 16 h 31"/>
                  <a:gd name="T20" fmla="*/ 5 w 50"/>
                  <a:gd name="T21" fmla="*/ 20 h 31"/>
                  <a:gd name="T22" fmla="*/ 0 w 50"/>
                  <a:gd name="T23" fmla="*/ 26 h 31"/>
                  <a:gd name="T24" fmla="*/ 5 w 50"/>
                  <a:gd name="T25" fmla="*/ 31 h 31"/>
                  <a:gd name="T26" fmla="*/ 20 w 50"/>
                  <a:gd name="T27" fmla="*/ 31 h 31"/>
                  <a:gd name="T28" fmla="*/ 21 w 50"/>
                  <a:gd name="T29" fmla="*/ 31 h 31"/>
                  <a:gd name="T30" fmla="*/ 41 w 50"/>
                  <a:gd name="T31" fmla="*/ 31 h 31"/>
                  <a:gd name="T32" fmla="*/ 50 w 50"/>
                  <a:gd name="T33" fmla="*/ 22 h 31"/>
                  <a:gd name="T34" fmla="*/ 41 w 50"/>
                  <a:gd name="T35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31">
                    <a:moveTo>
                      <a:pt x="41" y="13"/>
                    </a:moveTo>
                    <a:cubicBezTo>
                      <a:pt x="41" y="13"/>
                      <a:pt x="41" y="14"/>
                      <a:pt x="40" y="14"/>
                    </a:cubicBezTo>
                    <a:cubicBezTo>
                      <a:pt x="38" y="14"/>
                      <a:pt x="37" y="15"/>
                      <a:pt x="36" y="16"/>
                    </a:cubicBezTo>
                    <a:cubicBezTo>
                      <a:pt x="36" y="15"/>
                      <a:pt x="36" y="14"/>
                      <a:pt x="35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4" y="7"/>
                      <a:pt x="30" y="3"/>
                      <a:pt x="26" y="1"/>
                    </a:cubicBezTo>
                    <a:cubicBezTo>
                      <a:pt x="25" y="1"/>
                      <a:pt x="25" y="1"/>
                      <a:pt x="24" y="1"/>
                    </a:cubicBezTo>
                    <a:cubicBezTo>
                      <a:pt x="23" y="1"/>
                      <a:pt x="21" y="0"/>
                      <a:pt x="20" y="0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1" y="1"/>
                      <a:pt x="5" y="8"/>
                      <a:pt x="5" y="16"/>
                    </a:cubicBezTo>
                    <a:cubicBezTo>
                      <a:pt x="5" y="17"/>
                      <a:pt x="5" y="19"/>
                      <a:pt x="5" y="20"/>
                    </a:cubicBezTo>
                    <a:cubicBezTo>
                      <a:pt x="2" y="21"/>
                      <a:pt x="0" y="23"/>
                      <a:pt x="0" y="26"/>
                    </a:cubicBezTo>
                    <a:cubicBezTo>
                      <a:pt x="0" y="29"/>
                      <a:pt x="2" y="31"/>
                      <a:pt x="5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6" y="31"/>
                      <a:pt x="50" y="27"/>
                      <a:pt x="50" y="22"/>
                    </a:cubicBezTo>
                    <a:cubicBezTo>
                      <a:pt x="50" y="18"/>
                      <a:pt x="46" y="13"/>
                      <a:pt x="41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Freeform: Shape 67">
                <a:extLst>
                  <a:ext uri="{FF2B5EF4-FFF2-40B4-BE49-F238E27FC236}">
                    <a16:creationId xmlns:a16="http://schemas.microsoft.com/office/drawing/2014/main" id="{D2CE58D7-B3A5-468F-A13F-4174D979F0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6557" y="3361830"/>
                <a:ext cx="150726" cy="215673"/>
              </a:xfrm>
              <a:custGeom>
                <a:avLst/>
                <a:gdLst>
                  <a:gd name="T0" fmla="*/ 34 w 34"/>
                  <a:gd name="T1" fmla="*/ 49 h 49"/>
                  <a:gd name="T2" fmla="*/ 34 w 34"/>
                  <a:gd name="T3" fmla="*/ 21 h 49"/>
                  <a:gd name="T4" fmla="*/ 33 w 34"/>
                  <a:gd name="T5" fmla="*/ 13 h 49"/>
                  <a:gd name="T6" fmla="*/ 28 w 34"/>
                  <a:gd name="T7" fmla="*/ 7 h 49"/>
                  <a:gd name="T8" fmla="*/ 28 w 34"/>
                  <a:gd name="T9" fmla="*/ 2 h 49"/>
                  <a:gd name="T10" fmla="*/ 28 w 34"/>
                  <a:gd name="T11" fmla="*/ 0 h 49"/>
                  <a:gd name="T12" fmla="*/ 26 w 34"/>
                  <a:gd name="T13" fmla="*/ 0 h 49"/>
                  <a:gd name="T14" fmla="*/ 5 w 34"/>
                  <a:gd name="T15" fmla="*/ 0 h 49"/>
                  <a:gd name="T16" fmla="*/ 3 w 34"/>
                  <a:gd name="T17" fmla="*/ 0 h 49"/>
                  <a:gd name="T18" fmla="*/ 3 w 34"/>
                  <a:gd name="T19" fmla="*/ 2 h 49"/>
                  <a:gd name="T20" fmla="*/ 3 w 34"/>
                  <a:gd name="T21" fmla="*/ 7 h 49"/>
                  <a:gd name="T22" fmla="*/ 0 w 34"/>
                  <a:gd name="T23" fmla="*/ 9 h 49"/>
                  <a:gd name="T24" fmla="*/ 5 w 34"/>
                  <a:gd name="T25" fmla="*/ 17 h 49"/>
                  <a:gd name="T26" fmla="*/ 5 w 34"/>
                  <a:gd name="T27" fmla="*/ 6 h 49"/>
                  <a:gd name="T28" fmla="*/ 5 w 34"/>
                  <a:gd name="T29" fmla="*/ 6 h 49"/>
                  <a:gd name="T30" fmla="*/ 5 w 34"/>
                  <a:gd name="T31" fmla="*/ 6 h 49"/>
                  <a:gd name="T32" fmla="*/ 5 w 34"/>
                  <a:gd name="T33" fmla="*/ 2 h 49"/>
                  <a:gd name="T34" fmla="*/ 26 w 34"/>
                  <a:gd name="T35" fmla="*/ 2 h 49"/>
                  <a:gd name="T36" fmla="*/ 26 w 34"/>
                  <a:gd name="T37" fmla="*/ 6 h 49"/>
                  <a:gd name="T38" fmla="*/ 26 w 34"/>
                  <a:gd name="T39" fmla="*/ 34 h 49"/>
                  <a:gd name="T40" fmla="*/ 16 w 34"/>
                  <a:gd name="T41" fmla="*/ 24 h 49"/>
                  <a:gd name="T42" fmla="*/ 13 w 34"/>
                  <a:gd name="T43" fmla="*/ 26 h 49"/>
                  <a:gd name="T44" fmla="*/ 34 w 34"/>
                  <a:gd name="T4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" h="49">
                    <a:moveTo>
                      <a:pt x="34" y="49"/>
                    </a:moveTo>
                    <a:cubicBezTo>
                      <a:pt x="34" y="38"/>
                      <a:pt x="34" y="27"/>
                      <a:pt x="34" y="21"/>
                    </a:cubicBezTo>
                    <a:cubicBezTo>
                      <a:pt x="34" y="19"/>
                      <a:pt x="34" y="15"/>
                      <a:pt x="33" y="13"/>
                    </a:cubicBezTo>
                    <a:cubicBezTo>
                      <a:pt x="32" y="10"/>
                      <a:pt x="30" y="8"/>
                      <a:pt x="28" y="7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8"/>
                      <a:pt x="1" y="8"/>
                      <a:pt x="0" y="9"/>
                    </a:cubicBezTo>
                    <a:cubicBezTo>
                      <a:pt x="2" y="12"/>
                      <a:pt x="3" y="14"/>
                      <a:pt x="5" y="1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20" y="34"/>
                      <a:pt x="26" y="42"/>
                      <a:pt x="34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Freeform: Shape 68">
                <a:extLst>
                  <a:ext uri="{FF2B5EF4-FFF2-40B4-BE49-F238E27FC236}">
                    <a16:creationId xmlns:a16="http://schemas.microsoft.com/office/drawing/2014/main" id="{0C70B938-E491-4FFB-A7AA-83F5F156A4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5860" y="3383887"/>
                <a:ext cx="162980" cy="339439"/>
              </a:xfrm>
              <a:custGeom>
                <a:avLst/>
                <a:gdLst>
                  <a:gd name="T0" fmla="*/ 22 w 37"/>
                  <a:gd name="T1" fmla="*/ 66 h 77"/>
                  <a:gd name="T2" fmla="*/ 36 w 37"/>
                  <a:gd name="T3" fmla="*/ 74 h 77"/>
                  <a:gd name="T4" fmla="*/ 37 w 37"/>
                  <a:gd name="T5" fmla="*/ 74 h 77"/>
                  <a:gd name="T6" fmla="*/ 37 w 37"/>
                  <a:gd name="T7" fmla="*/ 16 h 77"/>
                  <a:gd name="T8" fmla="*/ 36 w 37"/>
                  <a:gd name="T9" fmla="*/ 8 h 77"/>
                  <a:gd name="T10" fmla="*/ 18 w 37"/>
                  <a:gd name="T11" fmla="*/ 0 h 77"/>
                  <a:gd name="T12" fmla="*/ 1 w 37"/>
                  <a:gd name="T13" fmla="*/ 8 h 77"/>
                  <a:gd name="T14" fmla="*/ 0 w 37"/>
                  <a:gd name="T15" fmla="*/ 16 h 77"/>
                  <a:gd name="T16" fmla="*/ 0 w 37"/>
                  <a:gd name="T17" fmla="*/ 46 h 77"/>
                  <a:gd name="T18" fmla="*/ 22 w 37"/>
                  <a:gd name="T19" fmla="*/ 6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77">
                    <a:moveTo>
                      <a:pt x="22" y="66"/>
                    </a:moveTo>
                    <a:cubicBezTo>
                      <a:pt x="29" y="66"/>
                      <a:pt x="34" y="69"/>
                      <a:pt x="36" y="74"/>
                    </a:cubicBezTo>
                    <a:cubicBezTo>
                      <a:pt x="37" y="77"/>
                      <a:pt x="37" y="77"/>
                      <a:pt x="37" y="74"/>
                    </a:cubicBezTo>
                    <a:cubicBezTo>
                      <a:pt x="37" y="62"/>
                      <a:pt x="37" y="28"/>
                      <a:pt x="37" y="16"/>
                    </a:cubicBezTo>
                    <a:cubicBezTo>
                      <a:pt x="37" y="14"/>
                      <a:pt x="37" y="10"/>
                      <a:pt x="36" y="8"/>
                    </a:cubicBezTo>
                    <a:cubicBezTo>
                      <a:pt x="34" y="1"/>
                      <a:pt x="27" y="0"/>
                      <a:pt x="18" y="0"/>
                    </a:cubicBezTo>
                    <a:cubicBezTo>
                      <a:pt x="10" y="0"/>
                      <a:pt x="3" y="1"/>
                      <a:pt x="1" y="8"/>
                    </a:cubicBezTo>
                    <a:cubicBezTo>
                      <a:pt x="0" y="10"/>
                      <a:pt x="0" y="14"/>
                      <a:pt x="0" y="1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7" y="53"/>
                      <a:pt x="15" y="60"/>
                      <a:pt x="22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Freeform: Shape 69">
                <a:extLst>
                  <a:ext uri="{FF2B5EF4-FFF2-40B4-BE49-F238E27FC236}">
                    <a16:creationId xmlns:a16="http://schemas.microsoft.com/office/drawing/2014/main" id="{497CA26A-9BC0-479A-8B06-96F4CA0B27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0787" y="3472117"/>
                <a:ext cx="25734" cy="91906"/>
              </a:xfrm>
              <a:custGeom>
                <a:avLst/>
                <a:gdLst>
                  <a:gd name="T0" fmla="*/ 6 w 6"/>
                  <a:gd name="T1" fmla="*/ 1 h 21"/>
                  <a:gd name="T2" fmla="*/ 3 w 6"/>
                  <a:gd name="T3" fmla="*/ 0 h 21"/>
                  <a:gd name="T4" fmla="*/ 3 w 6"/>
                  <a:gd name="T5" fmla="*/ 0 h 21"/>
                  <a:gd name="T6" fmla="*/ 0 w 6"/>
                  <a:gd name="T7" fmla="*/ 1 h 21"/>
                  <a:gd name="T8" fmla="*/ 0 w 6"/>
                  <a:gd name="T9" fmla="*/ 21 h 21"/>
                  <a:gd name="T10" fmla="*/ 6 w 6"/>
                  <a:gd name="T11" fmla="*/ 15 h 21"/>
                  <a:gd name="T12" fmla="*/ 6 w 6"/>
                  <a:gd name="T13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1">
                    <a:moveTo>
                      <a:pt x="6" y="1"/>
                    </a:moveTo>
                    <a:cubicBezTo>
                      <a:pt x="5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19"/>
                      <a:pt x="4" y="17"/>
                      <a:pt x="6" y="15"/>
                    </a:cubicBez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Freeform: Shape 70">
                <a:extLst>
                  <a:ext uri="{FF2B5EF4-FFF2-40B4-BE49-F238E27FC236}">
                    <a16:creationId xmlns:a16="http://schemas.microsoft.com/office/drawing/2014/main" id="{A9685E4F-950A-4DE7-BEB2-1162317DCA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0787" y="3290756"/>
                <a:ext cx="25734" cy="17156"/>
              </a:xfrm>
              <a:custGeom>
                <a:avLst/>
                <a:gdLst>
                  <a:gd name="T0" fmla="*/ 4 w 6"/>
                  <a:gd name="T1" fmla="*/ 4 h 4"/>
                  <a:gd name="T2" fmla="*/ 4 w 6"/>
                  <a:gd name="T3" fmla="*/ 4 h 4"/>
                  <a:gd name="T4" fmla="*/ 6 w 6"/>
                  <a:gd name="T5" fmla="*/ 4 h 4"/>
                  <a:gd name="T6" fmla="*/ 6 w 6"/>
                  <a:gd name="T7" fmla="*/ 0 h 4"/>
                  <a:gd name="T8" fmla="*/ 0 w 6"/>
                  <a:gd name="T9" fmla="*/ 0 h 4"/>
                  <a:gd name="T10" fmla="*/ 0 w 6"/>
                  <a:gd name="T11" fmla="*/ 4 h 4"/>
                  <a:gd name="T12" fmla="*/ 4 w 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2" y="4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Freeform: Shape 71">
                <a:extLst>
                  <a:ext uri="{FF2B5EF4-FFF2-40B4-BE49-F238E27FC236}">
                    <a16:creationId xmlns:a16="http://schemas.microsoft.com/office/drawing/2014/main" id="{17A15681-C7E5-44CE-9B58-5F155D031A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9274" y="3316489"/>
                <a:ext cx="243857" cy="177685"/>
              </a:xfrm>
              <a:custGeom>
                <a:avLst/>
                <a:gdLst>
                  <a:gd name="T0" fmla="*/ 31 w 55"/>
                  <a:gd name="T1" fmla="*/ 0 h 40"/>
                  <a:gd name="T2" fmla="*/ 29 w 55"/>
                  <a:gd name="T3" fmla="*/ 0 h 40"/>
                  <a:gd name="T4" fmla="*/ 29 w 55"/>
                  <a:gd name="T5" fmla="*/ 0 h 40"/>
                  <a:gd name="T6" fmla="*/ 25 w 55"/>
                  <a:gd name="T7" fmla="*/ 0 h 40"/>
                  <a:gd name="T8" fmla="*/ 0 w 55"/>
                  <a:gd name="T9" fmla="*/ 27 h 40"/>
                  <a:gd name="T10" fmla="*/ 2 w 55"/>
                  <a:gd name="T11" fmla="*/ 38 h 40"/>
                  <a:gd name="T12" fmla="*/ 3 w 55"/>
                  <a:gd name="T13" fmla="*/ 39 h 40"/>
                  <a:gd name="T14" fmla="*/ 5 w 55"/>
                  <a:gd name="T15" fmla="*/ 37 h 40"/>
                  <a:gd name="T16" fmla="*/ 12 w 55"/>
                  <a:gd name="T17" fmla="*/ 33 h 40"/>
                  <a:gd name="T18" fmla="*/ 12 w 55"/>
                  <a:gd name="T19" fmla="*/ 33 h 40"/>
                  <a:gd name="T20" fmla="*/ 19 w 55"/>
                  <a:gd name="T21" fmla="*/ 38 h 40"/>
                  <a:gd name="T22" fmla="*/ 20 w 55"/>
                  <a:gd name="T23" fmla="*/ 39 h 40"/>
                  <a:gd name="T24" fmla="*/ 21 w 55"/>
                  <a:gd name="T25" fmla="*/ 38 h 40"/>
                  <a:gd name="T26" fmla="*/ 25 w 55"/>
                  <a:gd name="T27" fmla="*/ 34 h 40"/>
                  <a:gd name="T28" fmla="*/ 28 w 55"/>
                  <a:gd name="T29" fmla="*/ 33 h 40"/>
                  <a:gd name="T30" fmla="*/ 28 w 55"/>
                  <a:gd name="T31" fmla="*/ 33 h 40"/>
                  <a:gd name="T32" fmla="*/ 31 w 55"/>
                  <a:gd name="T33" fmla="*/ 34 h 40"/>
                  <a:gd name="T34" fmla="*/ 36 w 55"/>
                  <a:gd name="T35" fmla="*/ 38 h 40"/>
                  <a:gd name="T36" fmla="*/ 36 w 55"/>
                  <a:gd name="T37" fmla="*/ 40 h 40"/>
                  <a:gd name="T38" fmla="*/ 37 w 55"/>
                  <a:gd name="T39" fmla="*/ 38 h 40"/>
                  <a:gd name="T40" fmla="*/ 44 w 55"/>
                  <a:gd name="T41" fmla="*/ 34 h 40"/>
                  <a:gd name="T42" fmla="*/ 44 w 55"/>
                  <a:gd name="T43" fmla="*/ 34 h 40"/>
                  <a:gd name="T44" fmla="*/ 45 w 55"/>
                  <a:gd name="T45" fmla="*/ 34 h 40"/>
                  <a:gd name="T46" fmla="*/ 55 w 55"/>
                  <a:gd name="T47" fmla="*/ 20 h 40"/>
                  <a:gd name="T48" fmla="*/ 31 w 55"/>
                  <a:gd name="T4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5" h="40">
                    <a:moveTo>
                      <a:pt x="31" y="0"/>
                    </a:moveTo>
                    <a:cubicBezTo>
                      <a:pt x="30" y="0"/>
                      <a:pt x="30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7" y="0"/>
                      <a:pt x="26" y="0"/>
                      <a:pt x="25" y="0"/>
                    </a:cubicBezTo>
                    <a:cubicBezTo>
                      <a:pt x="11" y="2"/>
                      <a:pt x="1" y="13"/>
                      <a:pt x="0" y="27"/>
                    </a:cubicBezTo>
                    <a:cubicBezTo>
                      <a:pt x="0" y="31"/>
                      <a:pt x="1" y="34"/>
                      <a:pt x="2" y="38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9"/>
                      <a:pt x="4" y="38"/>
                      <a:pt x="5" y="37"/>
                    </a:cubicBezTo>
                    <a:cubicBezTo>
                      <a:pt x="6" y="35"/>
                      <a:pt x="9" y="33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5" y="33"/>
                      <a:pt x="18" y="35"/>
                      <a:pt x="19" y="38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9"/>
                      <a:pt x="20" y="39"/>
                      <a:pt x="21" y="38"/>
                    </a:cubicBezTo>
                    <a:cubicBezTo>
                      <a:pt x="22" y="36"/>
                      <a:pt x="23" y="35"/>
                      <a:pt x="25" y="34"/>
                    </a:cubicBezTo>
                    <a:cubicBezTo>
                      <a:pt x="26" y="34"/>
                      <a:pt x="27" y="33"/>
                      <a:pt x="28" y="3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9" y="33"/>
                      <a:pt x="30" y="34"/>
                      <a:pt x="31" y="34"/>
                    </a:cubicBezTo>
                    <a:cubicBezTo>
                      <a:pt x="33" y="35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7" y="40"/>
                      <a:pt x="37" y="39"/>
                      <a:pt x="37" y="38"/>
                    </a:cubicBezTo>
                    <a:cubicBezTo>
                      <a:pt x="39" y="36"/>
                      <a:pt x="41" y="34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8" y="29"/>
                      <a:pt x="52" y="25"/>
                      <a:pt x="55" y="20"/>
                    </a:cubicBezTo>
                    <a:cubicBezTo>
                      <a:pt x="52" y="9"/>
                      <a:pt x="43" y="1"/>
                      <a:pt x="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Freeform: Shape 72">
                <a:extLst>
                  <a:ext uri="{FF2B5EF4-FFF2-40B4-BE49-F238E27FC236}">
                    <a16:creationId xmlns:a16="http://schemas.microsoft.com/office/drawing/2014/main" id="{748F8B28-CDC8-4DD5-8FBC-BD95B72AD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5964" y="1228386"/>
                <a:ext cx="322284" cy="256111"/>
              </a:xfrm>
              <a:custGeom>
                <a:avLst/>
                <a:gdLst>
                  <a:gd name="T0" fmla="*/ 71 w 73"/>
                  <a:gd name="T1" fmla="*/ 14 h 58"/>
                  <a:gd name="T2" fmla="*/ 57 w 73"/>
                  <a:gd name="T3" fmla="*/ 20 h 58"/>
                  <a:gd name="T4" fmla="*/ 51 w 73"/>
                  <a:gd name="T5" fmla="*/ 20 h 58"/>
                  <a:gd name="T6" fmla="*/ 48 w 73"/>
                  <a:gd name="T7" fmla="*/ 13 h 58"/>
                  <a:gd name="T8" fmla="*/ 52 w 73"/>
                  <a:gd name="T9" fmla="*/ 9 h 58"/>
                  <a:gd name="T10" fmla="*/ 67 w 73"/>
                  <a:gd name="T11" fmla="*/ 3 h 58"/>
                  <a:gd name="T12" fmla="*/ 51 w 73"/>
                  <a:gd name="T13" fmla="*/ 1 h 58"/>
                  <a:gd name="T14" fmla="*/ 50 w 73"/>
                  <a:gd name="T15" fmla="*/ 3 h 58"/>
                  <a:gd name="T16" fmla="*/ 43 w 73"/>
                  <a:gd name="T17" fmla="*/ 13 h 58"/>
                  <a:gd name="T18" fmla="*/ 44 w 73"/>
                  <a:gd name="T19" fmla="*/ 2 h 58"/>
                  <a:gd name="T20" fmla="*/ 38 w 73"/>
                  <a:gd name="T21" fmla="*/ 1 h 58"/>
                  <a:gd name="T22" fmla="*/ 34 w 73"/>
                  <a:gd name="T23" fmla="*/ 7 h 58"/>
                  <a:gd name="T24" fmla="*/ 27 w 73"/>
                  <a:gd name="T25" fmla="*/ 10 h 58"/>
                  <a:gd name="T26" fmla="*/ 23 w 73"/>
                  <a:gd name="T27" fmla="*/ 3 h 58"/>
                  <a:gd name="T28" fmla="*/ 22 w 73"/>
                  <a:gd name="T29" fmla="*/ 3 h 58"/>
                  <a:gd name="T30" fmla="*/ 19 w 73"/>
                  <a:gd name="T31" fmla="*/ 7 h 58"/>
                  <a:gd name="T32" fmla="*/ 17 w 73"/>
                  <a:gd name="T33" fmla="*/ 13 h 58"/>
                  <a:gd name="T34" fmla="*/ 25 w 73"/>
                  <a:gd name="T35" fmla="*/ 20 h 58"/>
                  <a:gd name="T36" fmla="*/ 14 w 73"/>
                  <a:gd name="T37" fmla="*/ 18 h 58"/>
                  <a:gd name="T38" fmla="*/ 4 w 73"/>
                  <a:gd name="T39" fmla="*/ 11 h 58"/>
                  <a:gd name="T40" fmla="*/ 0 w 73"/>
                  <a:gd name="T41" fmla="*/ 20 h 58"/>
                  <a:gd name="T42" fmla="*/ 1 w 73"/>
                  <a:gd name="T43" fmla="*/ 30 h 58"/>
                  <a:gd name="T44" fmla="*/ 16 w 73"/>
                  <a:gd name="T45" fmla="*/ 24 h 58"/>
                  <a:gd name="T46" fmla="*/ 22 w 73"/>
                  <a:gd name="T47" fmla="*/ 24 h 58"/>
                  <a:gd name="T48" fmla="*/ 24 w 73"/>
                  <a:gd name="T49" fmla="*/ 31 h 58"/>
                  <a:gd name="T50" fmla="*/ 20 w 73"/>
                  <a:gd name="T51" fmla="*/ 35 h 58"/>
                  <a:gd name="T52" fmla="*/ 6 w 73"/>
                  <a:gd name="T53" fmla="*/ 41 h 58"/>
                  <a:gd name="T54" fmla="*/ 12 w 73"/>
                  <a:gd name="T55" fmla="*/ 49 h 58"/>
                  <a:gd name="T56" fmla="*/ 22 w 73"/>
                  <a:gd name="T57" fmla="*/ 53 h 58"/>
                  <a:gd name="T58" fmla="*/ 23 w 73"/>
                  <a:gd name="T59" fmla="*/ 41 h 58"/>
                  <a:gd name="T60" fmla="*/ 30 w 73"/>
                  <a:gd name="T61" fmla="*/ 31 h 58"/>
                  <a:gd name="T62" fmla="*/ 29 w 73"/>
                  <a:gd name="T63" fmla="*/ 42 h 58"/>
                  <a:gd name="T64" fmla="*/ 34 w 73"/>
                  <a:gd name="T65" fmla="*/ 45 h 58"/>
                  <a:gd name="T66" fmla="*/ 34 w 73"/>
                  <a:gd name="T67" fmla="*/ 51 h 58"/>
                  <a:gd name="T68" fmla="*/ 38 w 73"/>
                  <a:gd name="T69" fmla="*/ 51 h 58"/>
                  <a:gd name="T70" fmla="*/ 38 w 73"/>
                  <a:gd name="T71" fmla="*/ 45 h 58"/>
                  <a:gd name="T72" fmla="*/ 44 w 73"/>
                  <a:gd name="T73" fmla="*/ 42 h 58"/>
                  <a:gd name="T74" fmla="*/ 43 w 73"/>
                  <a:gd name="T75" fmla="*/ 31 h 58"/>
                  <a:gd name="T76" fmla="*/ 50 w 73"/>
                  <a:gd name="T77" fmla="*/ 41 h 58"/>
                  <a:gd name="T78" fmla="*/ 51 w 73"/>
                  <a:gd name="T79" fmla="*/ 53 h 58"/>
                  <a:gd name="T80" fmla="*/ 61 w 73"/>
                  <a:gd name="T81" fmla="*/ 49 h 58"/>
                  <a:gd name="T82" fmla="*/ 67 w 73"/>
                  <a:gd name="T83" fmla="*/ 41 h 58"/>
                  <a:gd name="T84" fmla="*/ 52 w 73"/>
                  <a:gd name="T85" fmla="*/ 35 h 58"/>
                  <a:gd name="T86" fmla="*/ 48 w 73"/>
                  <a:gd name="T87" fmla="*/ 31 h 58"/>
                  <a:gd name="T88" fmla="*/ 51 w 73"/>
                  <a:gd name="T89" fmla="*/ 24 h 58"/>
                  <a:gd name="T90" fmla="*/ 57 w 73"/>
                  <a:gd name="T91" fmla="*/ 24 h 58"/>
                  <a:gd name="T92" fmla="*/ 71 w 73"/>
                  <a:gd name="T93" fmla="*/ 30 h 58"/>
                  <a:gd name="T94" fmla="*/ 73 w 73"/>
                  <a:gd name="T95" fmla="*/ 2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3" h="58">
                    <a:moveTo>
                      <a:pt x="73" y="20"/>
                    </a:moveTo>
                    <a:cubicBezTo>
                      <a:pt x="65" y="20"/>
                      <a:pt x="65" y="20"/>
                      <a:pt x="65" y="20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47" y="20"/>
                      <a:pt x="47" y="20"/>
                      <a:pt x="47" y="20"/>
                    </a:cubicBezTo>
                    <a:cubicBezTo>
                      <a:pt x="47" y="18"/>
                      <a:pt x="46" y="17"/>
                      <a:pt x="46" y="16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8" y="0"/>
                      <a:pt x="54" y="0"/>
                      <a:pt x="51" y="1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1" y="12"/>
                      <a:pt x="40" y="11"/>
                      <a:pt x="38" y="11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1"/>
                      <a:pt x="40" y="1"/>
                      <a:pt x="39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5" y="2"/>
                      <a:pt x="32" y="2"/>
                      <a:pt x="29" y="2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1" y="12"/>
                      <a:pt x="30" y="13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16" y="4"/>
                      <a:pt x="11" y="5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6" y="17"/>
                      <a:pt x="26" y="18"/>
                      <a:pt x="25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6" y="26"/>
                      <a:pt x="26" y="27"/>
                      <a:pt x="27" y="28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2"/>
                      <a:pt x="33" y="33"/>
                      <a:pt x="34" y="33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40" y="33"/>
                      <a:pt x="41" y="32"/>
                      <a:pt x="43" y="31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61" y="49"/>
                      <a:pt x="61" y="49"/>
                      <a:pt x="61" y="49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58" y="41"/>
                      <a:pt x="58" y="41"/>
                      <a:pt x="58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2" y="35"/>
                      <a:pt x="52" y="35"/>
                      <a:pt x="52" y="35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7"/>
                      <a:pt x="47" y="26"/>
                      <a:pt x="47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73" y="24"/>
                      <a:pt x="73" y="24"/>
                      <a:pt x="73" y="24"/>
                    </a:cubicBezTo>
                    <a:lnTo>
                      <a:pt x="7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Freeform: Shape 73">
                <a:extLst>
                  <a:ext uri="{FF2B5EF4-FFF2-40B4-BE49-F238E27FC236}">
                    <a16:creationId xmlns:a16="http://schemas.microsoft.com/office/drawing/2014/main" id="{D57D5C60-9A15-420F-AB61-E2744547C6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0536" y="2283466"/>
                <a:ext cx="259787" cy="256111"/>
              </a:xfrm>
              <a:custGeom>
                <a:avLst/>
                <a:gdLst>
                  <a:gd name="T0" fmla="*/ 52 w 59"/>
                  <a:gd name="T1" fmla="*/ 41 h 58"/>
                  <a:gd name="T2" fmla="*/ 55 w 59"/>
                  <a:gd name="T3" fmla="*/ 44 h 58"/>
                  <a:gd name="T4" fmla="*/ 48 w 59"/>
                  <a:gd name="T5" fmla="*/ 52 h 58"/>
                  <a:gd name="T6" fmla="*/ 45 w 59"/>
                  <a:gd name="T7" fmla="*/ 49 h 58"/>
                  <a:gd name="T8" fmla="*/ 37 w 59"/>
                  <a:gd name="T9" fmla="*/ 53 h 58"/>
                  <a:gd name="T10" fmla="*/ 37 w 59"/>
                  <a:gd name="T11" fmla="*/ 58 h 58"/>
                  <a:gd name="T12" fmla="*/ 29 w 59"/>
                  <a:gd name="T13" fmla="*/ 58 h 58"/>
                  <a:gd name="T14" fmla="*/ 29 w 59"/>
                  <a:gd name="T15" fmla="*/ 46 h 58"/>
                  <a:gd name="T16" fmla="*/ 42 w 59"/>
                  <a:gd name="T17" fmla="*/ 40 h 58"/>
                  <a:gd name="T18" fmla="*/ 40 w 59"/>
                  <a:gd name="T19" fmla="*/ 16 h 58"/>
                  <a:gd name="T20" fmla="*/ 40 w 59"/>
                  <a:gd name="T21" fmla="*/ 16 h 58"/>
                  <a:gd name="T22" fmla="*/ 34 w 59"/>
                  <a:gd name="T23" fmla="*/ 13 h 58"/>
                  <a:gd name="T24" fmla="*/ 29 w 59"/>
                  <a:gd name="T25" fmla="*/ 12 h 58"/>
                  <a:gd name="T26" fmla="*/ 29 w 59"/>
                  <a:gd name="T27" fmla="*/ 0 h 58"/>
                  <a:gd name="T28" fmla="*/ 32 w 59"/>
                  <a:gd name="T29" fmla="*/ 0 h 58"/>
                  <a:gd name="T30" fmla="*/ 33 w 59"/>
                  <a:gd name="T31" fmla="*/ 4 h 58"/>
                  <a:gd name="T32" fmla="*/ 41 w 59"/>
                  <a:gd name="T33" fmla="*/ 7 h 58"/>
                  <a:gd name="T34" fmla="*/ 44 w 59"/>
                  <a:gd name="T35" fmla="*/ 3 h 58"/>
                  <a:gd name="T36" fmla="*/ 52 w 59"/>
                  <a:gd name="T37" fmla="*/ 10 h 58"/>
                  <a:gd name="T38" fmla="*/ 49 w 59"/>
                  <a:gd name="T39" fmla="*/ 14 h 58"/>
                  <a:gd name="T40" fmla="*/ 53 w 59"/>
                  <a:gd name="T41" fmla="*/ 22 h 58"/>
                  <a:gd name="T42" fmla="*/ 58 w 59"/>
                  <a:gd name="T43" fmla="*/ 21 h 58"/>
                  <a:gd name="T44" fmla="*/ 59 w 59"/>
                  <a:gd name="T45" fmla="*/ 32 h 58"/>
                  <a:gd name="T46" fmla="*/ 54 w 59"/>
                  <a:gd name="T47" fmla="*/ 32 h 58"/>
                  <a:gd name="T48" fmla="*/ 52 w 59"/>
                  <a:gd name="T49" fmla="*/ 41 h 58"/>
                  <a:gd name="T50" fmla="*/ 29 w 59"/>
                  <a:gd name="T51" fmla="*/ 58 h 58"/>
                  <a:gd name="T52" fmla="*/ 26 w 59"/>
                  <a:gd name="T53" fmla="*/ 58 h 58"/>
                  <a:gd name="T54" fmla="*/ 26 w 59"/>
                  <a:gd name="T55" fmla="*/ 54 h 58"/>
                  <a:gd name="T56" fmla="*/ 18 w 59"/>
                  <a:gd name="T57" fmla="*/ 51 h 58"/>
                  <a:gd name="T58" fmla="*/ 15 w 59"/>
                  <a:gd name="T59" fmla="*/ 55 h 58"/>
                  <a:gd name="T60" fmla="*/ 7 w 59"/>
                  <a:gd name="T61" fmla="*/ 48 h 58"/>
                  <a:gd name="T62" fmla="*/ 9 w 59"/>
                  <a:gd name="T63" fmla="*/ 45 h 58"/>
                  <a:gd name="T64" fmla="*/ 5 w 59"/>
                  <a:gd name="T65" fmla="*/ 37 h 58"/>
                  <a:gd name="T66" fmla="*/ 1 w 59"/>
                  <a:gd name="T67" fmla="*/ 37 h 58"/>
                  <a:gd name="T68" fmla="*/ 0 w 59"/>
                  <a:gd name="T69" fmla="*/ 26 h 58"/>
                  <a:gd name="T70" fmla="*/ 4 w 59"/>
                  <a:gd name="T71" fmla="*/ 26 h 58"/>
                  <a:gd name="T72" fmla="*/ 7 w 59"/>
                  <a:gd name="T73" fmla="*/ 17 h 58"/>
                  <a:gd name="T74" fmla="*/ 4 w 59"/>
                  <a:gd name="T75" fmla="*/ 15 h 58"/>
                  <a:gd name="T76" fmla="*/ 11 w 59"/>
                  <a:gd name="T77" fmla="*/ 6 h 58"/>
                  <a:gd name="T78" fmla="*/ 14 w 59"/>
                  <a:gd name="T79" fmla="*/ 9 h 58"/>
                  <a:gd name="T80" fmla="*/ 22 w 59"/>
                  <a:gd name="T81" fmla="*/ 5 h 58"/>
                  <a:gd name="T82" fmla="*/ 21 w 59"/>
                  <a:gd name="T83" fmla="*/ 1 h 58"/>
                  <a:gd name="T84" fmla="*/ 29 w 59"/>
                  <a:gd name="T85" fmla="*/ 0 h 58"/>
                  <a:gd name="T86" fmla="*/ 29 w 59"/>
                  <a:gd name="T87" fmla="*/ 12 h 58"/>
                  <a:gd name="T88" fmla="*/ 16 w 59"/>
                  <a:gd name="T89" fmla="*/ 18 h 58"/>
                  <a:gd name="T90" fmla="*/ 18 w 59"/>
                  <a:gd name="T91" fmla="*/ 42 h 58"/>
                  <a:gd name="T92" fmla="*/ 24 w 59"/>
                  <a:gd name="T93" fmla="*/ 45 h 58"/>
                  <a:gd name="T94" fmla="*/ 29 w 59"/>
                  <a:gd name="T95" fmla="*/ 46 h 58"/>
                  <a:gd name="T96" fmla="*/ 29 w 59"/>
                  <a:gd name="T97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9" h="58">
                    <a:moveTo>
                      <a:pt x="52" y="41"/>
                    </a:moveTo>
                    <a:cubicBezTo>
                      <a:pt x="55" y="44"/>
                      <a:pt x="55" y="44"/>
                      <a:pt x="55" y="44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2" y="51"/>
                      <a:pt x="40" y="52"/>
                      <a:pt x="37" y="53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34" y="46"/>
                      <a:pt x="39" y="44"/>
                      <a:pt x="42" y="40"/>
                    </a:cubicBezTo>
                    <a:cubicBezTo>
                      <a:pt x="48" y="33"/>
                      <a:pt x="47" y="22"/>
                      <a:pt x="40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8" y="15"/>
                      <a:pt x="36" y="14"/>
                      <a:pt x="34" y="13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6" y="4"/>
                      <a:pt x="38" y="5"/>
                      <a:pt x="41" y="7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1" y="16"/>
                      <a:pt x="53" y="19"/>
                      <a:pt x="53" y="22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54" y="35"/>
                      <a:pt x="53" y="38"/>
                      <a:pt x="52" y="41"/>
                    </a:cubicBezTo>
                    <a:close/>
                    <a:moveTo>
                      <a:pt x="29" y="58"/>
                    </a:moveTo>
                    <a:cubicBezTo>
                      <a:pt x="26" y="58"/>
                      <a:pt x="26" y="58"/>
                      <a:pt x="26" y="58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3" y="54"/>
                      <a:pt x="20" y="53"/>
                      <a:pt x="18" y="5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8" y="42"/>
                      <a:pt x="6" y="40"/>
                      <a:pt x="5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5" y="23"/>
                      <a:pt x="6" y="20"/>
                      <a:pt x="7" y="17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6" y="7"/>
                      <a:pt x="19" y="6"/>
                      <a:pt x="22" y="5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4" y="12"/>
                      <a:pt x="20" y="14"/>
                      <a:pt x="16" y="18"/>
                    </a:cubicBezTo>
                    <a:cubicBezTo>
                      <a:pt x="10" y="25"/>
                      <a:pt x="11" y="36"/>
                      <a:pt x="18" y="42"/>
                    </a:cubicBezTo>
                    <a:cubicBezTo>
                      <a:pt x="20" y="44"/>
                      <a:pt x="22" y="45"/>
                      <a:pt x="24" y="45"/>
                    </a:cubicBezTo>
                    <a:cubicBezTo>
                      <a:pt x="26" y="46"/>
                      <a:pt x="28" y="46"/>
                      <a:pt x="29" y="46"/>
                    </a:cubicBezTo>
                    <a:lnTo>
                      <a:pt x="29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Freeform: Shape 74">
                <a:extLst>
                  <a:ext uri="{FF2B5EF4-FFF2-40B4-BE49-F238E27FC236}">
                    <a16:creationId xmlns:a16="http://schemas.microsoft.com/office/drawing/2014/main" id="{977CE6D3-18EC-44E2-B30A-1C3026C5A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5347" y="2729517"/>
                <a:ext cx="13480" cy="22057"/>
              </a:xfrm>
              <a:custGeom>
                <a:avLst/>
                <a:gdLst>
                  <a:gd name="T0" fmla="*/ 0 w 3"/>
                  <a:gd name="T1" fmla="*/ 5 h 5"/>
                  <a:gd name="T2" fmla="*/ 3 w 3"/>
                  <a:gd name="T3" fmla="*/ 1 h 5"/>
                  <a:gd name="T4" fmla="*/ 0 w 3"/>
                  <a:gd name="T5" fmla="*/ 0 h 5"/>
                  <a:gd name="T6" fmla="*/ 0 w 3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0" y="5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2"/>
                      <a:pt x="0" y="3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5" name="Freeform: Shape 75">
                <a:extLst>
                  <a:ext uri="{FF2B5EF4-FFF2-40B4-BE49-F238E27FC236}">
                    <a16:creationId xmlns:a16="http://schemas.microsoft.com/office/drawing/2014/main" id="{57C0C405-D222-49C8-ABDD-5BBFF61291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0445" y="2671922"/>
                <a:ext cx="49017" cy="53918"/>
              </a:xfrm>
              <a:custGeom>
                <a:avLst/>
                <a:gdLst>
                  <a:gd name="T0" fmla="*/ 5 w 11"/>
                  <a:gd name="T1" fmla="*/ 12 h 12"/>
                  <a:gd name="T2" fmla="*/ 6 w 11"/>
                  <a:gd name="T3" fmla="*/ 12 h 12"/>
                  <a:gd name="T4" fmla="*/ 6 w 11"/>
                  <a:gd name="T5" fmla="*/ 12 h 12"/>
                  <a:gd name="T6" fmla="*/ 11 w 11"/>
                  <a:gd name="T7" fmla="*/ 6 h 12"/>
                  <a:gd name="T8" fmla="*/ 11 w 11"/>
                  <a:gd name="T9" fmla="*/ 6 h 12"/>
                  <a:gd name="T10" fmla="*/ 11 w 11"/>
                  <a:gd name="T11" fmla="*/ 5 h 12"/>
                  <a:gd name="T12" fmla="*/ 5 w 11"/>
                  <a:gd name="T13" fmla="*/ 0 h 12"/>
                  <a:gd name="T14" fmla="*/ 4 w 11"/>
                  <a:gd name="T15" fmla="*/ 0 h 12"/>
                  <a:gd name="T16" fmla="*/ 0 w 11"/>
                  <a:gd name="T17" fmla="*/ 3 h 12"/>
                  <a:gd name="T18" fmla="*/ 1 w 11"/>
                  <a:gd name="T19" fmla="*/ 9 h 12"/>
                  <a:gd name="T20" fmla="*/ 5 w 11"/>
                  <a:gd name="T2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12">
                    <a:moveTo>
                      <a:pt x="5" y="12"/>
                    </a:move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1"/>
                      <a:pt x="11" y="8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0" y="5"/>
                      <a:pt x="0" y="7"/>
                      <a:pt x="1" y="9"/>
                    </a:cubicBezTo>
                    <a:cubicBezTo>
                      <a:pt x="2" y="11"/>
                      <a:pt x="3" y="12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6" name="Freeform: Shape 76">
                <a:extLst>
                  <a:ext uri="{FF2B5EF4-FFF2-40B4-BE49-F238E27FC236}">
                    <a16:creationId xmlns:a16="http://schemas.microsoft.com/office/drawing/2014/main" id="{BFEAD2E7-94E3-443A-B146-5A4CF9F46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3577" y="2712361"/>
                <a:ext cx="96808" cy="91906"/>
              </a:xfrm>
              <a:custGeom>
                <a:avLst/>
                <a:gdLst>
                  <a:gd name="T0" fmla="*/ 12 w 22"/>
                  <a:gd name="T1" fmla="*/ 21 h 21"/>
                  <a:gd name="T2" fmla="*/ 22 w 22"/>
                  <a:gd name="T3" fmla="*/ 21 h 21"/>
                  <a:gd name="T4" fmla="*/ 6 w 22"/>
                  <a:gd name="T5" fmla="*/ 0 h 21"/>
                  <a:gd name="T6" fmla="*/ 0 w 22"/>
                  <a:gd name="T7" fmla="*/ 5 h 21"/>
                  <a:gd name="T8" fmla="*/ 12 w 2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1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3"/>
                      <a:pt x="2" y="5"/>
                      <a:pt x="0" y="5"/>
                    </a:cubicBezTo>
                    <a:lnTo>
                      <a:pt x="12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7" name="Freeform: Shape 77">
                <a:extLst>
                  <a:ext uri="{FF2B5EF4-FFF2-40B4-BE49-F238E27FC236}">
                    <a16:creationId xmlns:a16="http://schemas.microsoft.com/office/drawing/2014/main" id="{C62C7AD7-7F98-422F-BD8B-FA25F8D582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8040" y="2671922"/>
                <a:ext cx="52693" cy="53918"/>
              </a:xfrm>
              <a:custGeom>
                <a:avLst/>
                <a:gdLst>
                  <a:gd name="T0" fmla="*/ 8 w 12"/>
                  <a:gd name="T1" fmla="*/ 0 h 12"/>
                  <a:gd name="T2" fmla="*/ 6 w 12"/>
                  <a:gd name="T3" fmla="*/ 0 h 12"/>
                  <a:gd name="T4" fmla="*/ 1 w 12"/>
                  <a:gd name="T5" fmla="*/ 5 h 12"/>
                  <a:gd name="T6" fmla="*/ 1 w 12"/>
                  <a:gd name="T7" fmla="*/ 6 h 12"/>
                  <a:gd name="T8" fmla="*/ 1 w 12"/>
                  <a:gd name="T9" fmla="*/ 6 h 12"/>
                  <a:gd name="T10" fmla="*/ 5 w 12"/>
                  <a:gd name="T11" fmla="*/ 12 h 12"/>
                  <a:gd name="T12" fmla="*/ 6 w 12"/>
                  <a:gd name="T13" fmla="*/ 12 h 12"/>
                  <a:gd name="T14" fmla="*/ 6 w 12"/>
                  <a:gd name="T15" fmla="*/ 12 h 12"/>
                  <a:gd name="T16" fmla="*/ 12 w 12"/>
                  <a:gd name="T17" fmla="*/ 7 h 12"/>
                  <a:gd name="T18" fmla="*/ 12 w 12"/>
                  <a:gd name="T19" fmla="*/ 7 h 12"/>
                  <a:gd name="T20" fmla="*/ 8 w 12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2">
                    <a:moveTo>
                      <a:pt x="8" y="0"/>
                    </a:moveTo>
                    <a:cubicBezTo>
                      <a:pt x="7" y="0"/>
                      <a:pt x="7" y="0"/>
                      <a:pt x="6" y="0"/>
                    </a:cubicBezTo>
                    <a:cubicBezTo>
                      <a:pt x="4" y="0"/>
                      <a:pt x="1" y="2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2" y="11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2"/>
                      <a:pt x="11" y="10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4"/>
                      <a:pt x="11" y="1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8" name="Freeform: Shape 78">
                <a:extLst>
                  <a:ext uri="{FF2B5EF4-FFF2-40B4-BE49-F238E27FC236}">
                    <a16:creationId xmlns:a16="http://schemas.microsoft.com/office/drawing/2014/main" id="{81B00F50-3498-42E8-87F3-C993E4594D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3925" y="2814070"/>
                <a:ext cx="220574" cy="180136"/>
              </a:xfrm>
              <a:custGeom>
                <a:avLst/>
                <a:gdLst>
                  <a:gd name="T0" fmla="*/ 9 w 50"/>
                  <a:gd name="T1" fmla="*/ 41 h 41"/>
                  <a:gd name="T2" fmla="*/ 39 w 50"/>
                  <a:gd name="T3" fmla="*/ 41 h 41"/>
                  <a:gd name="T4" fmla="*/ 50 w 50"/>
                  <a:gd name="T5" fmla="*/ 0 h 41"/>
                  <a:gd name="T6" fmla="*/ 41 w 50"/>
                  <a:gd name="T7" fmla="*/ 0 h 41"/>
                  <a:gd name="T8" fmla="*/ 31 w 50"/>
                  <a:gd name="T9" fmla="*/ 0 h 41"/>
                  <a:gd name="T10" fmla="*/ 0 w 50"/>
                  <a:gd name="T11" fmla="*/ 0 h 41"/>
                  <a:gd name="T12" fmla="*/ 9 w 50"/>
                  <a:gd name="T1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41">
                    <a:moveTo>
                      <a:pt x="9" y="41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4"/>
                      <a:pt x="5" y="28"/>
                      <a:pt x="9" y="4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Freeform: Shape 79">
                <a:extLst>
                  <a:ext uri="{FF2B5EF4-FFF2-40B4-BE49-F238E27FC236}">
                    <a16:creationId xmlns:a16="http://schemas.microsoft.com/office/drawing/2014/main" id="{DA64A84F-9F04-4FB9-9432-46D8B6F1A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5824" y="2010199"/>
                <a:ext cx="88230" cy="88230"/>
              </a:xfrm>
              <a:custGeom>
                <a:avLst/>
                <a:gdLst>
                  <a:gd name="T0" fmla="*/ 17 w 20"/>
                  <a:gd name="T1" fmla="*/ 0 h 20"/>
                  <a:gd name="T2" fmla="*/ 9 w 20"/>
                  <a:gd name="T3" fmla="*/ 0 h 20"/>
                  <a:gd name="T4" fmla="*/ 0 w 20"/>
                  <a:gd name="T5" fmla="*/ 9 h 20"/>
                  <a:gd name="T6" fmla="*/ 0 w 20"/>
                  <a:gd name="T7" fmla="*/ 20 h 20"/>
                  <a:gd name="T8" fmla="*/ 7 w 20"/>
                  <a:gd name="T9" fmla="*/ 20 h 20"/>
                  <a:gd name="T10" fmla="*/ 7 w 20"/>
                  <a:gd name="T11" fmla="*/ 9 h 20"/>
                  <a:gd name="T12" fmla="*/ 9 w 20"/>
                  <a:gd name="T13" fmla="*/ 7 h 20"/>
                  <a:gd name="T14" fmla="*/ 20 w 20"/>
                  <a:gd name="T15" fmla="*/ 7 h 20"/>
                  <a:gd name="T16" fmla="*/ 17 w 20"/>
                  <a:gd name="T1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17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9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4"/>
                      <a:pt x="18" y="2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Freeform: Shape 80">
                <a:extLst>
                  <a:ext uri="{FF2B5EF4-FFF2-40B4-BE49-F238E27FC236}">
                    <a16:creationId xmlns:a16="http://schemas.microsoft.com/office/drawing/2014/main" id="{1D43FD6E-0E8A-402D-9A65-67D09D8F17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8865" y="2142544"/>
                <a:ext cx="198517" cy="149500"/>
              </a:xfrm>
              <a:custGeom>
                <a:avLst/>
                <a:gdLst>
                  <a:gd name="T0" fmla="*/ 35 w 45"/>
                  <a:gd name="T1" fmla="*/ 0 h 34"/>
                  <a:gd name="T2" fmla="*/ 29 w 45"/>
                  <a:gd name="T3" fmla="*/ 0 h 34"/>
                  <a:gd name="T4" fmla="*/ 29 w 45"/>
                  <a:gd name="T5" fmla="*/ 9 h 34"/>
                  <a:gd name="T6" fmla="*/ 34 w 45"/>
                  <a:gd name="T7" fmla="*/ 15 h 34"/>
                  <a:gd name="T8" fmla="*/ 31 w 45"/>
                  <a:gd name="T9" fmla="*/ 19 h 34"/>
                  <a:gd name="T10" fmla="*/ 31 w 45"/>
                  <a:gd name="T11" fmla="*/ 19 h 34"/>
                  <a:gd name="T12" fmla="*/ 31 w 45"/>
                  <a:gd name="T13" fmla="*/ 27 h 34"/>
                  <a:gd name="T14" fmla="*/ 29 w 45"/>
                  <a:gd name="T15" fmla="*/ 27 h 34"/>
                  <a:gd name="T16" fmla="*/ 29 w 45"/>
                  <a:gd name="T17" fmla="*/ 34 h 34"/>
                  <a:gd name="T18" fmla="*/ 45 w 45"/>
                  <a:gd name="T19" fmla="*/ 34 h 34"/>
                  <a:gd name="T20" fmla="*/ 35 w 45"/>
                  <a:gd name="T21" fmla="*/ 0 h 34"/>
                  <a:gd name="T22" fmla="*/ 29 w 45"/>
                  <a:gd name="T23" fmla="*/ 0 h 34"/>
                  <a:gd name="T24" fmla="*/ 0 w 45"/>
                  <a:gd name="T25" fmla="*/ 0 h 34"/>
                  <a:gd name="T26" fmla="*/ 0 w 45"/>
                  <a:gd name="T27" fmla="*/ 34 h 34"/>
                  <a:gd name="T28" fmla="*/ 29 w 45"/>
                  <a:gd name="T29" fmla="*/ 34 h 34"/>
                  <a:gd name="T30" fmla="*/ 29 w 45"/>
                  <a:gd name="T31" fmla="*/ 27 h 34"/>
                  <a:gd name="T32" fmla="*/ 27 w 45"/>
                  <a:gd name="T33" fmla="*/ 27 h 34"/>
                  <a:gd name="T34" fmla="*/ 27 w 45"/>
                  <a:gd name="T35" fmla="*/ 19 h 34"/>
                  <a:gd name="T36" fmla="*/ 24 w 45"/>
                  <a:gd name="T37" fmla="*/ 15 h 34"/>
                  <a:gd name="T38" fmla="*/ 29 w 45"/>
                  <a:gd name="T39" fmla="*/ 9 h 34"/>
                  <a:gd name="T40" fmla="*/ 29 w 45"/>
                  <a:gd name="T41" fmla="*/ 9 h 34"/>
                  <a:gd name="T42" fmla="*/ 29 w 45"/>
                  <a:gd name="T4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" h="34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32" y="9"/>
                      <a:pt x="34" y="12"/>
                      <a:pt x="34" y="15"/>
                    </a:cubicBezTo>
                    <a:cubicBezTo>
                      <a:pt x="34" y="17"/>
                      <a:pt x="33" y="19"/>
                      <a:pt x="31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2" y="22"/>
                      <a:pt x="39" y="11"/>
                      <a:pt x="35" y="0"/>
                    </a:cubicBezTo>
                    <a:close/>
                    <a:moveTo>
                      <a:pt x="2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5" y="19"/>
                      <a:pt x="24" y="17"/>
                      <a:pt x="24" y="15"/>
                    </a:cubicBezTo>
                    <a:cubicBezTo>
                      <a:pt x="24" y="12"/>
                      <a:pt x="26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lnTo>
                      <a:pt x="2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Freeform: Shape 81">
                <a:extLst>
                  <a:ext uri="{FF2B5EF4-FFF2-40B4-BE49-F238E27FC236}">
                    <a16:creationId xmlns:a16="http://schemas.microsoft.com/office/drawing/2014/main" id="{F6BA0757-DF9C-4078-86AE-440A21179F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9005" y="1537190"/>
                <a:ext cx="155627" cy="66172"/>
              </a:xfrm>
              <a:custGeom>
                <a:avLst/>
                <a:gdLst>
                  <a:gd name="T0" fmla="*/ 0 w 127"/>
                  <a:gd name="T1" fmla="*/ 29 h 54"/>
                  <a:gd name="T2" fmla="*/ 51 w 127"/>
                  <a:gd name="T3" fmla="*/ 54 h 54"/>
                  <a:gd name="T4" fmla="*/ 127 w 127"/>
                  <a:gd name="T5" fmla="*/ 54 h 54"/>
                  <a:gd name="T6" fmla="*/ 15 w 127"/>
                  <a:gd name="T7" fmla="*/ 0 h 54"/>
                  <a:gd name="T8" fmla="*/ 0 w 127"/>
                  <a:gd name="T9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54">
                    <a:moveTo>
                      <a:pt x="0" y="29"/>
                    </a:moveTo>
                    <a:lnTo>
                      <a:pt x="51" y="54"/>
                    </a:lnTo>
                    <a:lnTo>
                      <a:pt x="127" y="54"/>
                    </a:lnTo>
                    <a:lnTo>
                      <a:pt x="15" y="0"/>
                    </a:ln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Freeform: Shape 82">
                <a:extLst>
                  <a:ext uri="{FF2B5EF4-FFF2-40B4-BE49-F238E27FC236}">
                    <a16:creationId xmlns:a16="http://schemas.microsoft.com/office/drawing/2014/main" id="{71E533D9-E1AD-4B92-9374-25BB73B1A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9005" y="1611940"/>
                <a:ext cx="376202" cy="189939"/>
              </a:xfrm>
              <a:custGeom>
                <a:avLst/>
                <a:gdLst>
                  <a:gd name="T0" fmla="*/ 123 w 307"/>
                  <a:gd name="T1" fmla="*/ 155 h 155"/>
                  <a:gd name="T2" fmla="*/ 245 w 307"/>
                  <a:gd name="T3" fmla="*/ 155 h 155"/>
                  <a:gd name="T4" fmla="*/ 245 w 307"/>
                  <a:gd name="T5" fmla="*/ 123 h 155"/>
                  <a:gd name="T6" fmla="*/ 307 w 307"/>
                  <a:gd name="T7" fmla="*/ 123 h 155"/>
                  <a:gd name="T8" fmla="*/ 307 w 307"/>
                  <a:gd name="T9" fmla="*/ 33 h 155"/>
                  <a:gd name="T10" fmla="*/ 245 w 307"/>
                  <a:gd name="T11" fmla="*/ 33 h 155"/>
                  <a:gd name="T12" fmla="*/ 245 w 307"/>
                  <a:gd name="T13" fmla="*/ 0 h 155"/>
                  <a:gd name="T14" fmla="*/ 145 w 307"/>
                  <a:gd name="T15" fmla="*/ 0 h 155"/>
                  <a:gd name="T16" fmla="*/ 123 w 307"/>
                  <a:gd name="T17" fmla="*/ 0 h 155"/>
                  <a:gd name="T18" fmla="*/ 123 w 307"/>
                  <a:gd name="T19" fmla="*/ 62 h 155"/>
                  <a:gd name="T20" fmla="*/ 184 w 307"/>
                  <a:gd name="T21" fmla="*/ 62 h 155"/>
                  <a:gd name="T22" fmla="*/ 184 w 307"/>
                  <a:gd name="T23" fmla="*/ 94 h 155"/>
                  <a:gd name="T24" fmla="*/ 123 w 307"/>
                  <a:gd name="T25" fmla="*/ 94 h 155"/>
                  <a:gd name="T26" fmla="*/ 123 w 307"/>
                  <a:gd name="T27" fmla="*/ 155 h 155"/>
                  <a:gd name="T28" fmla="*/ 0 w 307"/>
                  <a:gd name="T29" fmla="*/ 155 h 155"/>
                  <a:gd name="T30" fmla="*/ 123 w 307"/>
                  <a:gd name="T31" fmla="*/ 155 h 155"/>
                  <a:gd name="T32" fmla="*/ 123 w 307"/>
                  <a:gd name="T33" fmla="*/ 94 h 155"/>
                  <a:gd name="T34" fmla="*/ 62 w 307"/>
                  <a:gd name="T35" fmla="*/ 94 h 155"/>
                  <a:gd name="T36" fmla="*/ 62 w 307"/>
                  <a:gd name="T37" fmla="*/ 62 h 155"/>
                  <a:gd name="T38" fmla="*/ 62 w 307"/>
                  <a:gd name="T39" fmla="*/ 62 h 155"/>
                  <a:gd name="T40" fmla="*/ 123 w 307"/>
                  <a:gd name="T41" fmla="*/ 62 h 155"/>
                  <a:gd name="T42" fmla="*/ 123 w 307"/>
                  <a:gd name="T43" fmla="*/ 0 h 155"/>
                  <a:gd name="T44" fmla="*/ 65 w 307"/>
                  <a:gd name="T45" fmla="*/ 0 h 155"/>
                  <a:gd name="T46" fmla="*/ 0 w 307"/>
                  <a:gd name="T47" fmla="*/ 0 h 155"/>
                  <a:gd name="T48" fmla="*/ 0 w 307"/>
                  <a:gd name="T49" fmla="*/ 15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7" h="155">
                    <a:moveTo>
                      <a:pt x="123" y="155"/>
                    </a:moveTo>
                    <a:lnTo>
                      <a:pt x="245" y="155"/>
                    </a:lnTo>
                    <a:lnTo>
                      <a:pt x="245" y="123"/>
                    </a:lnTo>
                    <a:lnTo>
                      <a:pt x="307" y="123"/>
                    </a:lnTo>
                    <a:lnTo>
                      <a:pt x="307" y="33"/>
                    </a:lnTo>
                    <a:lnTo>
                      <a:pt x="245" y="33"/>
                    </a:lnTo>
                    <a:lnTo>
                      <a:pt x="245" y="0"/>
                    </a:lnTo>
                    <a:lnTo>
                      <a:pt x="145" y="0"/>
                    </a:lnTo>
                    <a:lnTo>
                      <a:pt x="123" y="0"/>
                    </a:lnTo>
                    <a:lnTo>
                      <a:pt x="123" y="62"/>
                    </a:lnTo>
                    <a:lnTo>
                      <a:pt x="184" y="62"/>
                    </a:lnTo>
                    <a:lnTo>
                      <a:pt x="184" y="94"/>
                    </a:lnTo>
                    <a:lnTo>
                      <a:pt x="123" y="94"/>
                    </a:lnTo>
                    <a:lnTo>
                      <a:pt x="123" y="155"/>
                    </a:lnTo>
                    <a:close/>
                    <a:moveTo>
                      <a:pt x="0" y="155"/>
                    </a:moveTo>
                    <a:lnTo>
                      <a:pt x="123" y="155"/>
                    </a:lnTo>
                    <a:lnTo>
                      <a:pt x="123" y="94"/>
                    </a:lnTo>
                    <a:lnTo>
                      <a:pt x="62" y="94"/>
                    </a:lnTo>
                    <a:lnTo>
                      <a:pt x="62" y="62"/>
                    </a:lnTo>
                    <a:lnTo>
                      <a:pt x="62" y="62"/>
                    </a:lnTo>
                    <a:lnTo>
                      <a:pt x="123" y="62"/>
                    </a:lnTo>
                    <a:lnTo>
                      <a:pt x="123" y="0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1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3" name="Freeform: Shape 83">
                <a:extLst>
                  <a:ext uri="{FF2B5EF4-FFF2-40B4-BE49-F238E27FC236}">
                    <a16:creationId xmlns:a16="http://schemas.microsoft.com/office/drawing/2014/main" id="{44CC8EE6-802A-43A0-8F5D-C7B9E8D18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7918" y="1788400"/>
                <a:ext cx="84553" cy="142148"/>
              </a:xfrm>
              <a:custGeom>
                <a:avLst/>
                <a:gdLst>
                  <a:gd name="T0" fmla="*/ 0 w 19"/>
                  <a:gd name="T1" fmla="*/ 22 h 32"/>
                  <a:gd name="T2" fmla="*/ 0 w 19"/>
                  <a:gd name="T3" fmla="*/ 27 h 32"/>
                  <a:gd name="T4" fmla="*/ 6 w 19"/>
                  <a:gd name="T5" fmla="*/ 32 h 32"/>
                  <a:gd name="T6" fmla="*/ 14 w 19"/>
                  <a:gd name="T7" fmla="*/ 32 h 32"/>
                  <a:gd name="T8" fmla="*/ 19 w 19"/>
                  <a:gd name="T9" fmla="*/ 27 h 32"/>
                  <a:gd name="T10" fmla="*/ 19 w 19"/>
                  <a:gd name="T11" fmla="*/ 22 h 32"/>
                  <a:gd name="T12" fmla="*/ 12 w 19"/>
                  <a:gd name="T13" fmla="*/ 22 h 32"/>
                  <a:gd name="T14" fmla="*/ 12 w 19"/>
                  <a:gd name="T15" fmla="*/ 18 h 32"/>
                  <a:gd name="T16" fmla="*/ 19 w 19"/>
                  <a:gd name="T17" fmla="*/ 18 h 32"/>
                  <a:gd name="T18" fmla="*/ 19 w 19"/>
                  <a:gd name="T19" fmla="*/ 12 h 32"/>
                  <a:gd name="T20" fmla="*/ 12 w 19"/>
                  <a:gd name="T21" fmla="*/ 12 h 32"/>
                  <a:gd name="T22" fmla="*/ 12 w 19"/>
                  <a:gd name="T23" fmla="*/ 8 h 32"/>
                  <a:gd name="T24" fmla="*/ 19 w 19"/>
                  <a:gd name="T25" fmla="*/ 8 h 32"/>
                  <a:gd name="T26" fmla="*/ 19 w 19"/>
                  <a:gd name="T27" fmla="*/ 6 h 32"/>
                  <a:gd name="T28" fmla="*/ 14 w 19"/>
                  <a:gd name="T29" fmla="*/ 0 h 32"/>
                  <a:gd name="T30" fmla="*/ 6 w 19"/>
                  <a:gd name="T31" fmla="*/ 0 h 32"/>
                  <a:gd name="T32" fmla="*/ 0 w 19"/>
                  <a:gd name="T33" fmla="*/ 6 h 32"/>
                  <a:gd name="T34" fmla="*/ 0 w 19"/>
                  <a:gd name="T35" fmla="*/ 8 h 32"/>
                  <a:gd name="T36" fmla="*/ 7 w 19"/>
                  <a:gd name="T37" fmla="*/ 8 h 32"/>
                  <a:gd name="T38" fmla="*/ 7 w 19"/>
                  <a:gd name="T39" fmla="*/ 12 h 32"/>
                  <a:gd name="T40" fmla="*/ 0 w 19"/>
                  <a:gd name="T41" fmla="*/ 12 h 32"/>
                  <a:gd name="T42" fmla="*/ 0 w 19"/>
                  <a:gd name="T43" fmla="*/ 18 h 32"/>
                  <a:gd name="T44" fmla="*/ 7 w 19"/>
                  <a:gd name="T45" fmla="*/ 18 h 32"/>
                  <a:gd name="T46" fmla="*/ 7 w 19"/>
                  <a:gd name="T47" fmla="*/ 22 h 32"/>
                  <a:gd name="T48" fmla="*/ 0 w 19"/>
                  <a:gd name="T49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" h="32">
                    <a:moveTo>
                      <a:pt x="0" y="22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30"/>
                      <a:pt x="3" y="32"/>
                      <a:pt x="6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7" y="32"/>
                      <a:pt x="19" y="30"/>
                      <a:pt x="19" y="27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3"/>
                      <a:pt x="17" y="0"/>
                      <a:pt x="1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22"/>
                      <a:pt x="7" y="22"/>
                      <a:pt x="7" y="22"/>
                    </a:cubicBez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4" name="Freeform: Shape 84">
                <a:extLst>
                  <a:ext uri="{FF2B5EF4-FFF2-40B4-BE49-F238E27FC236}">
                    <a16:creationId xmlns:a16="http://schemas.microsoft.com/office/drawing/2014/main" id="{850BC645-11C2-441B-8298-F31420DA6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5860" y="1917068"/>
                <a:ext cx="132345" cy="83328"/>
              </a:xfrm>
              <a:custGeom>
                <a:avLst/>
                <a:gdLst>
                  <a:gd name="T0" fmla="*/ 0 w 30"/>
                  <a:gd name="T1" fmla="*/ 0 h 19"/>
                  <a:gd name="T2" fmla="*/ 10 w 30"/>
                  <a:gd name="T3" fmla="*/ 9 h 19"/>
                  <a:gd name="T4" fmla="*/ 13 w 30"/>
                  <a:gd name="T5" fmla="*/ 9 h 19"/>
                  <a:gd name="T6" fmla="*/ 13 w 30"/>
                  <a:gd name="T7" fmla="*/ 15 h 19"/>
                  <a:gd name="T8" fmla="*/ 9 w 30"/>
                  <a:gd name="T9" fmla="*/ 15 h 19"/>
                  <a:gd name="T10" fmla="*/ 9 w 30"/>
                  <a:gd name="T11" fmla="*/ 19 h 19"/>
                  <a:gd name="T12" fmla="*/ 21 w 30"/>
                  <a:gd name="T13" fmla="*/ 19 h 19"/>
                  <a:gd name="T14" fmla="*/ 21 w 30"/>
                  <a:gd name="T15" fmla="*/ 15 h 19"/>
                  <a:gd name="T16" fmla="*/ 17 w 30"/>
                  <a:gd name="T17" fmla="*/ 15 h 19"/>
                  <a:gd name="T18" fmla="*/ 17 w 30"/>
                  <a:gd name="T19" fmla="*/ 9 h 19"/>
                  <a:gd name="T20" fmla="*/ 20 w 30"/>
                  <a:gd name="T21" fmla="*/ 9 h 19"/>
                  <a:gd name="T22" fmla="*/ 30 w 30"/>
                  <a:gd name="T23" fmla="*/ 0 h 19"/>
                  <a:gd name="T24" fmla="*/ 26 w 30"/>
                  <a:gd name="T25" fmla="*/ 0 h 19"/>
                  <a:gd name="T26" fmla="*/ 20 w 30"/>
                  <a:gd name="T27" fmla="*/ 5 h 19"/>
                  <a:gd name="T28" fmla="*/ 10 w 30"/>
                  <a:gd name="T29" fmla="*/ 5 h 19"/>
                  <a:gd name="T30" fmla="*/ 4 w 30"/>
                  <a:gd name="T31" fmla="*/ 0 h 19"/>
                  <a:gd name="T32" fmla="*/ 0 w 30"/>
                  <a:gd name="T3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19">
                    <a:moveTo>
                      <a:pt x="0" y="0"/>
                    </a:moveTo>
                    <a:cubicBezTo>
                      <a:pt x="1" y="5"/>
                      <a:pt x="5" y="9"/>
                      <a:pt x="10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5" y="9"/>
                      <a:pt x="29" y="5"/>
                      <a:pt x="3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2"/>
                      <a:pt x="23" y="5"/>
                      <a:pt x="2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4" y="2"/>
                      <a:pt x="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5" name="Freeform: Shape 85">
                <a:extLst>
                  <a:ext uri="{FF2B5EF4-FFF2-40B4-BE49-F238E27FC236}">
                    <a16:creationId xmlns:a16="http://schemas.microsoft.com/office/drawing/2014/main" id="{CF1FB12C-E5EF-4472-8304-361A1C5D4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9426" y="2200138"/>
                <a:ext cx="269591" cy="136021"/>
              </a:xfrm>
              <a:custGeom>
                <a:avLst/>
                <a:gdLst>
                  <a:gd name="T0" fmla="*/ 53 w 61"/>
                  <a:gd name="T1" fmla="*/ 22 h 31"/>
                  <a:gd name="T2" fmla="*/ 61 w 61"/>
                  <a:gd name="T3" fmla="*/ 11 h 31"/>
                  <a:gd name="T4" fmla="*/ 53 w 61"/>
                  <a:gd name="T5" fmla="*/ 1 h 31"/>
                  <a:gd name="T6" fmla="*/ 53 w 61"/>
                  <a:gd name="T7" fmla="*/ 5 h 31"/>
                  <a:gd name="T8" fmla="*/ 57 w 61"/>
                  <a:gd name="T9" fmla="*/ 11 h 31"/>
                  <a:gd name="T10" fmla="*/ 53 w 61"/>
                  <a:gd name="T11" fmla="*/ 17 h 31"/>
                  <a:gd name="T12" fmla="*/ 53 w 61"/>
                  <a:gd name="T13" fmla="*/ 22 h 31"/>
                  <a:gd name="T14" fmla="*/ 26 w 61"/>
                  <a:gd name="T15" fmla="*/ 31 h 31"/>
                  <a:gd name="T16" fmla="*/ 46 w 61"/>
                  <a:gd name="T17" fmla="*/ 21 h 31"/>
                  <a:gd name="T18" fmla="*/ 51 w 61"/>
                  <a:gd name="T19" fmla="*/ 22 h 31"/>
                  <a:gd name="T20" fmla="*/ 53 w 61"/>
                  <a:gd name="T21" fmla="*/ 22 h 31"/>
                  <a:gd name="T22" fmla="*/ 53 w 61"/>
                  <a:gd name="T23" fmla="*/ 17 h 31"/>
                  <a:gd name="T24" fmla="*/ 51 w 61"/>
                  <a:gd name="T25" fmla="*/ 17 h 31"/>
                  <a:gd name="T26" fmla="*/ 49 w 61"/>
                  <a:gd name="T27" fmla="*/ 17 h 31"/>
                  <a:gd name="T28" fmla="*/ 52 w 61"/>
                  <a:gd name="T29" fmla="*/ 5 h 31"/>
                  <a:gd name="T30" fmla="*/ 52 w 61"/>
                  <a:gd name="T31" fmla="*/ 5 h 31"/>
                  <a:gd name="T32" fmla="*/ 52 w 61"/>
                  <a:gd name="T33" fmla="*/ 5 h 31"/>
                  <a:gd name="T34" fmla="*/ 53 w 61"/>
                  <a:gd name="T35" fmla="*/ 5 h 31"/>
                  <a:gd name="T36" fmla="*/ 53 w 61"/>
                  <a:gd name="T37" fmla="*/ 1 h 31"/>
                  <a:gd name="T38" fmla="*/ 51 w 61"/>
                  <a:gd name="T39" fmla="*/ 0 h 31"/>
                  <a:gd name="T40" fmla="*/ 51 w 61"/>
                  <a:gd name="T41" fmla="*/ 0 h 31"/>
                  <a:gd name="T42" fmla="*/ 1 w 61"/>
                  <a:gd name="T43" fmla="*/ 0 h 31"/>
                  <a:gd name="T44" fmla="*/ 0 w 61"/>
                  <a:gd name="T45" fmla="*/ 5 h 31"/>
                  <a:gd name="T46" fmla="*/ 26 w 61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1" h="31">
                    <a:moveTo>
                      <a:pt x="53" y="22"/>
                    </a:moveTo>
                    <a:cubicBezTo>
                      <a:pt x="58" y="21"/>
                      <a:pt x="61" y="16"/>
                      <a:pt x="61" y="11"/>
                    </a:cubicBezTo>
                    <a:cubicBezTo>
                      <a:pt x="61" y="6"/>
                      <a:pt x="58" y="1"/>
                      <a:pt x="53" y="1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5" y="6"/>
                      <a:pt x="57" y="8"/>
                      <a:pt x="57" y="11"/>
                    </a:cubicBezTo>
                    <a:cubicBezTo>
                      <a:pt x="57" y="14"/>
                      <a:pt x="55" y="16"/>
                      <a:pt x="53" y="17"/>
                    </a:cubicBezTo>
                    <a:lnTo>
                      <a:pt x="53" y="22"/>
                    </a:lnTo>
                    <a:close/>
                    <a:moveTo>
                      <a:pt x="26" y="31"/>
                    </a:moveTo>
                    <a:cubicBezTo>
                      <a:pt x="34" y="31"/>
                      <a:pt x="41" y="27"/>
                      <a:pt x="46" y="21"/>
                    </a:cubicBezTo>
                    <a:cubicBezTo>
                      <a:pt x="47" y="22"/>
                      <a:pt x="49" y="22"/>
                      <a:pt x="51" y="22"/>
                    </a:cubicBezTo>
                    <a:cubicBezTo>
                      <a:pt x="51" y="22"/>
                      <a:pt x="52" y="22"/>
                      <a:pt x="53" y="22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7"/>
                      <a:pt x="51" y="17"/>
                      <a:pt x="51" y="17"/>
                    </a:cubicBezTo>
                    <a:cubicBezTo>
                      <a:pt x="50" y="17"/>
                      <a:pt x="49" y="17"/>
                      <a:pt x="49" y="17"/>
                    </a:cubicBezTo>
                    <a:cubicBezTo>
                      <a:pt x="51" y="13"/>
                      <a:pt x="52" y="9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3" y="5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2" y="0"/>
                      <a:pt x="5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" name="Rectangle 86">
                <a:extLst>
                  <a:ext uri="{FF2B5EF4-FFF2-40B4-BE49-F238E27FC236}">
                    <a16:creationId xmlns:a16="http://schemas.microsoft.com/office/drawing/2014/main" id="{E693D414-9C9F-411E-B372-8ABA7F76A6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9426" y="2345962"/>
                <a:ext cx="247533" cy="2205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Freeform: Shape 87">
                <a:extLst>
                  <a:ext uri="{FF2B5EF4-FFF2-40B4-BE49-F238E27FC236}">
                    <a16:creationId xmlns:a16="http://schemas.microsoft.com/office/drawing/2014/main" id="{EAC01C04-C78B-4395-81D4-CB28E4A7D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7020" y="2080048"/>
                <a:ext cx="44115" cy="115189"/>
              </a:xfrm>
              <a:custGeom>
                <a:avLst/>
                <a:gdLst>
                  <a:gd name="T0" fmla="*/ 3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6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3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3" y="19"/>
                    </a:moveTo>
                    <a:cubicBezTo>
                      <a:pt x="0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7" y="12"/>
                      <a:pt x="7" y="11"/>
                    </a:cubicBezTo>
                    <a:cubicBezTo>
                      <a:pt x="6" y="10"/>
                      <a:pt x="5" y="7"/>
                      <a:pt x="6" y="7"/>
                    </a:cubicBezTo>
                    <a:cubicBezTo>
                      <a:pt x="9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1" y="12"/>
                      <a:pt x="6" y="19"/>
                      <a:pt x="3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Freeform: Shape 88">
                <a:extLst>
                  <a:ext uri="{FF2B5EF4-FFF2-40B4-BE49-F238E27FC236}">
                    <a16:creationId xmlns:a16="http://schemas.microsoft.com/office/drawing/2014/main" id="{41E6ACA6-4388-483F-BB9F-4FCEFEC51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8291" y="2080048"/>
                <a:ext cx="44115" cy="115189"/>
              </a:xfrm>
              <a:custGeom>
                <a:avLst/>
                <a:gdLst>
                  <a:gd name="T0" fmla="*/ 4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7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4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4" y="19"/>
                    </a:moveTo>
                    <a:cubicBezTo>
                      <a:pt x="1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8" y="12"/>
                      <a:pt x="7" y="11"/>
                    </a:cubicBezTo>
                    <a:cubicBezTo>
                      <a:pt x="6" y="10"/>
                      <a:pt x="5" y="7"/>
                      <a:pt x="7" y="7"/>
                    </a:cubicBezTo>
                    <a:cubicBezTo>
                      <a:pt x="10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2" y="12"/>
                      <a:pt x="6" y="19"/>
                      <a:pt x="4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Freeform: Shape 89">
                <a:extLst>
                  <a:ext uri="{FF2B5EF4-FFF2-40B4-BE49-F238E27FC236}">
                    <a16:creationId xmlns:a16="http://schemas.microsoft.com/office/drawing/2014/main" id="{C7CEE352-EDFA-4C8C-A875-690411489C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4707" y="1638899"/>
                <a:ext cx="220574" cy="220574"/>
              </a:xfrm>
              <a:custGeom>
                <a:avLst/>
                <a:gdLst>
                  <a:gd name="T0" fmla="*/ 25 w 50"/>
                  <a:gd name="T1" fmla="*/ 47 h 50"/>
                  <a:gd name="T2" fmla="*/ 29 w 50"/>
                  <a:gd name="T3" fmla="*/ 46 h 50"/>
                  <a:gd name="T4" fmla="*/ 30 w 50"/>
                  <a:gd name="T5" fmla="*/ 50 h 50"/>
                  <a:gd name="T6" fmla="*/ 39 w 50"/>
                  <a:gd name="T7" fmla="*/ 46 h 50"/>
                  <a:gd name="T8" fmla="*/ 38 w 50"/>
                  <a:gd name="T9" fmla="*/ 43 h 50"/>
                  <a:gd name="T10" fmla="*/ 43 w 50"/>
                  <a:gd name="T11" fmla="*/ 37 h 50"/>
                  <a:gd name="T12" fmla="*/ 46 w 50"/>
                  <a:gd name="T13" fmla="*/ 39 h 50"/>
                  <a:gd name="T14" fmla="*/ 50 w 50"/>
                  <a:gd name="T15" fmla="*/ 30 h 50"/>
                  <a:gd name="T16" fmla="*/ 46 w 50"/>
                  <a:gd name="T17" fmla="*/ 29 h 50"/>
                  <a:gd name="T18" fmla="*/ 46 w 50"/>
                  <a:gd name="T19" fmla="*/ 21 h 50"/>
                  <a:gd name="T20" fmla="*/ 50 w 50"/>
                  <a:gd name="T21" fmla="*/ 20 h 50"/>
                  <a:gd name="T22" fmla="*/ 46 w 50"/>
                  <a:gd name="T23" fmla="*/ 11 h 50"/>
                  <a:gd name="T24" fmla="*/ 43 w 50"/>
                  <a:gd name="T25" fmla="*/ 12 h 50"/>
                  <a:gd name="T26" fmla="*/ 37 w 50"/>
                  <a:gd name="T27" fmla="*/ 7 h 50"/>
                  <a:gd name="T28" fmla="*/ 39 w 50"/>
                  <a:gd name="T29" fmla="*/ 4 h 50"/>
                  <a:gd name="T30" fmla="*/ 30 w 50"/>
                  <a:gd name="T31" fmla="*/ 0 h 50"/>
                  <a:gd name="T32" fmla="*/ 29 w 50"/>
                  <a:gd name="T33" fmla="*/ 4 h 50"/>
                  <a:gd name="T34" fmla="*/ 25 w 50"/>
                  <a:gd name="T35" fmla="*/ 3 h 50"/>
                  <a:gd name="T36" fmla="*/ 25 w 50"/>
                  <a:gd name="T37" fmla="*/ 10 h 50"/>
                  <a:gd name="T38" fmla="*/ 38 w 50"/>
                  <a:gd name="T39" fmla="*/ 19 h 50"/>
                  <a:gd name="T40" fmla="*/ 31 w 50"/>
                  <a:gd name="T41" fmla="*/ 38 h 50"/>
                  <a:gd name="T42" fmla="*/ 25 w 50"/>
                  <a:gd name="T43" fmla="*/ 40 h 50"/>
                  <a:gd name="T44" fmla="*/ 25 w 50"/>
                  <a:gd name="T45" fmla="*/ 40 h 50"/>
                  <a:gd name="T46" fmla="*/ 25 w 50"/>
                  <a:gd name="T47" fmla="*/ 47 h 50"/>
                  <a:gd name="T48" fmla="*/ 4 w 50"/>
                  <a:gd name="T49" fmla="*/ 29 h 50"/>
                  <a:gd name="T50" fmla="*/ 0 w 50"/>
                  <a:gd name="T51" fmla="*/ 31 h 50"/>
                  <a:gd name="T52" fmla="*/ 4 w 50"/>
                  <a:gd name="T53" fmla="*/ 39 h 50"/>
                  <a:gd name="T54" fmla="*/ 7 w 50"/>
                  <a:gd name="T55" fmla="*/ 38 h 50"/>
                  <a:gd name="T56" fmla="*/ 13 w 50"/>
                  <a:gd name="T57" fmla="*/ 43 h 50"/>
                  <a:gd name="T58" fmla="*/ 11 w 50"/>
                  <a:gd name="T59" fmla="*/ 46 h 50"/>
                  <a:gd name="T60" fmla="*/ 20 w 50"/>
                  <a:gd name="T61" fmla="*/ 50 h 50"/>
                  <a:gd name="T62" fmla="*/ 21 w 50"/>
                  <a:gd name="T63" fmla="*/ 46 h 50"/>
                  <a:gd name="T64" fmla="*/ 25 w 50"/>
                  <a:gd name="T65" fmla="*/ 47 h 50"/>
                  <a:gd name="T66" fmla="*/ 25 w 50"/>
                  <a:gd name="T67" fmla="*/ 40 h 50"/>
                  <a:gd name="T68" fmla="*/ 12 w 50"/>
                  <a:gd name="T69" fmla="*/ 31 h 50"/>
                  <a:gd name="T70" fmla="*/ 19 w 50"/>
                  <a:gd name="T71" fmla="*/ 12 h 50"/>
                  <a:gd name="T72" fmla="*/ 19 w 50"/>
                  <a:gd name="T73" fmla="*/ 12 h 50"/>
                  <a:gd name="T74" fmla="*/ 25 w 50"/>
                  <a:gd name="T75" fmla="*/ 10 h 50"/>
                  <a:gd name="T76" fmla="*/ 25 w 50"/>
                  <a:gd name="T77" fmla="*/ 10 h 50"/>
                  <a:gd name="T78" fmla="*/ 25 w 50"/>
                  <a:gd name="T79" fmla="*/ 3 h 50"/>
                  <a:gd name="T80" fmla="*/ 21 w 50"/>
                  <a:gd name="T81" fmla="*/ 4 h 50"/>
                  <a:gd name="T82" fmla="*/ 19 w 50"/>
                  <a:gd name="T83" fmla="*/ 0 h 50"/>
                  <a:gd name="T84" fmla="*/ 11 w 50"/>
                  <a:gd name="T85" fmla="*/ 4 h 50"/>
                  <a:gd name="T86" fmla="*/ 12 w 50"/>
                  <a:gd name="T87" fmla="*/ 7 h 50"/>
                  <a:gd name="T88" fmla="*/ 7 w 50"/>
                  <a:gd name="T89" fmla="*/ 13 h 50"/>
                  <a:gd name="T90" fmla="*/ 4 w 50"/>
                  <a:gd name="T91" fmla="*/ 11 h 50"/>
                  <a:gd name="T92" fmla="*/ 0 w 50"/>
                  <a:gd name="T93" fmla="*/ 20 h 50"/>
                  <a:gd name="T94" fmla="*/ 4 w 50"/>
                  <a:gd name="T95" fmla="*/ 21 h 50"/>
                  <a:gd name="T96" fmla="*/ 4 w 50"/>
                  <a:gd name="T97" fmla="*/ 2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0" h="50">
                    <a:moveTo>
                      <a:pt x="25" y="47"/>
                    </a:moveTo>
                    <a:cubicBezTo>
                      <a:pt x="26" y="47"/>
                      <a:pt x="28" y="47"/>
                      <a:pt x="29" y="46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0" y="41"/>
                      <a:pt x="41" y="39"/>
                      <a:pt x="43" y="37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50" y="30"/>
                      <a:pt x="50" y="30"/>
                      <a:pt x="50" y="30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7" y="26"/>
                      <a:pt x="47" y="24"/>
                      <a:pt x="46" y="21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1" y="10"/>
                      <a:pt x="39" y="9"/>
                      <a:pt x="37" y="7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7" y="3"/>
                      <a:pt x="26" y="3"/>
                      <a:pt x="25" y="3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31" y="10"/>
                      <a:pt x="36" y="14"/>
                      <a:pt x="38" y="19"/>
                    </a:cubicBezTo>
                    <a:cubicBezTo>
                      <a:pt x="42" y="27"/>
                      <a:pt x="38" y="35"/>
                      <a:pt x="31" y="38"/>
                    </a:cubicBezTo>
                    <a:cubicBezTo>
                      <a:pt x="29" y="39"/>
                      <a:pt x="27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lnTo>
                      <a:pt x="25" y="47"/>
                    </a:lnTo>
                    <a:close/>
                    <a:moveTo>
                      <a:pt x="4" y="29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9" y="40"/>
                      <a:pt x="11" y="42"/>
                      <a:pt x="13" y="43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3" y="47"/>
                      <a:pt x="24" y="47"/>
                      <a:pt x="25" y="47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19" y="40"/>
                      <a:pt x="14" y="36"/>
                      <a:pt x="12" y="31"/>
                    </a:cubicBezTo>
                    <a:cubicBezTo>
                      <a:pt x="8" y="23"/>
                      <a:pt x="12" y="15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21" y="11"/>
                      <a:pt x="23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4" y="3"/>
                      <a:pt x="22" y="3"/>
                      <a:pt x="21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0" y="9"/>
                      <a:pt x="8" y="11"/>
                      <a:pt x="7" y="13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4"/>
                      <a:pt x="3" y="27"/>
                      <a:pt x="4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" name="Freeform: Shape 90">
                <a:extLst>
                  <a:ext uri="{FF2B5EF4-FFF2-40B4-BE49-F238E27FC236}">
                    <a16:creationId xmlns:a16="http://schemas.microsoft.com/office/drawing/2014/main" id="{8623182B-A011-40FB-9A01-6B5A1942F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3620" y="3246641"/>
                <a:ext cx="225476" cy="229152"/>
              </a:xfrm>
              <a:custGeom>
                <a:avLst/>
                <a:gdLst>
                  <a:gd name="T0" fmla="*/ 38 w 51"/>
                  <a:gd name="T1" fmla="*/ 52 h 52"/>
                  <a:gd name="T2" fmla="*/ 35 w 51"/>
                  <a:gd name="T3" fmla="*/ 52 h 52"/>
                  <a:gd name="T4" fmla="*/ 34 w 51"/>
                  <a:gd name="T5" fmla="*/ 51 h 52"/>
                  <a:gd name="T6" fmla="*/ 30 w 51"/>
                  <a:gd name="T7" fmla="*/ 49 h 52"/>
                  <a:gd name="T8" fmla="*/ 12 w 51"/>
                  <a:gd name="T9" fmla="*/ 49 h 52"/>
                  <a:gd name="T10" fmla="*/ 8 w 51"/>
                  <a:gd name="T11" fmla="*/ 47 h 52"/>
                  <a:gd name="T12" fmla="*/ 1 w 51"/>
                  <a:gd name="T13" fmla="*/ 25 h 52"/>
                  <a:gd name="T14" fmla="*/ 4 w 51"/>
                  <a:gd name="T15" fmla="*/ 20 h 52"/>
                  <a:gd name="T16" fmla="*/ 20 w 51"/>
                  <a:gd name="T17" fmla="*/ 20 h 52"/>
                  <a:gd name="T18" fmla="*/ 19 w 51"/>
                  <a:gd name="T19" fmla="*/ 15 h 52"/>
                  <a:gd name="T20" fmla="*/ 16 w 51"/>
                  <a:gd name="T21" fmla="*/ 7 h 52"/>
                  <a:gd name="T22" fmla="*/ 18 w 51"/>
                  <a:gd name="T23" fmla="*/ 3 h 52"/>
                  <a:gd name="T24" fmla="*/ 24 w 51"/>
                  <a:gd name="T25" fmla="*/ 3 h 52"/>
                  <a:gd name="T26" fmla="*/ 28 w 51"/>
                  <a:gd name="T27" fmla="*/ 13 h 52"/>
                  <a:gd name="T28" fmla="*/ 38 w 51"/>
                  <a:gd name="T29" fmla="*/ 25 h 52"/>
                  <a:gd name="T30" fmla="*/ 40 w 51"/>
                  <a:gd name="T31" fmla="*/ 27 h 52"/>
                  <a:gd name="T32" fmla="*/ 50 w 51"/>
                  <a:gd name="T33" fmla="*/ 37 h 52"/>
                  <a:gd name="T34" fmla="*/ 50 w 51"/>
                  <a:gd name="T35" fmla="*/ 40 h 52"/>
                  <a:gd name="T36" fmla="*/ 38 w 51"/>
                  <a:gd name="T3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2">
                    <a:moveTo>
                      <a:pt x="38" y="52"/>
                    </a:moveTo>
                    <a:cubicBezTo>
                      <a:pt x="37" y="52"/>
                      <a:pt x="36" y="52"/>
                      <a:pt x="35" y="52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3" y="50"/>
                      <a:pt x="31" y="49"/>
                      <a:pt x="30" y="49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0" y="49"/>
                      <a:pt x="9" y="48"/>
                      <a:pt x="8" y="47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0" y="22"/>
                      <a:pt x="1" y="20"/>
                      <a:pt x="4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8"/>
                      <a:pt x="20" y="16"/>
                      <a:pt x="19" y="15"/>
                    </a:cubicBezTo>
                    <a:cubicBezTo>
                      <a:pt x="18" y="14"/>
                      <a:pt x="16" y="11"/>
                      <a:pt x="16" y="7"/>
                    </a:cubicBezTo>
                    <a:cubicBezTo>
                      <a:pt x="16" y="6"/>
                      <a:pt x="17" y="4"/>
                      <a:pt x="18" y="3"/>
                    </a:cubicBezTo>
                    <a:cubicBezTo>
                      <a:pt x="20" y="0"/>
                      <a:pt x="24" y="0"/>
                      <a:pt x="24" y="3"/>
                    </a:cubicBezTo>
                    <a:cubicBezTo>
                      <a:pt x="24" y="6"/>
                      <a:pt x="22" y="10"/>
                      <a:pt x="28" y="13"/>
                    </a:cubicBezTo>
                    <a:cubicBezTo>
                      <a:pt x="34" y="17"/>
                      <a:pt x="38" y="25"/>
                      <a:pt x="38" y="25"/>
                    </a:cubicBezTo>
                    <a:cubicBezTo>
                      <a:pt x="38" y="25"/>
                      <a:pt x="39" y="26"/>
                      <a:pt x="40" y="2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1" y="38"/>
                      <a:pt x="51" y="39"/>
                      <a:pt x="50" y="40"/>
                    </a:cubicBezTo>
                    <a:lnTo>
                      <a:pt x="38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" name="Freeform: Shape 91">
                <a:extLst>
                  <a:ext uri="{FF2B5EF4-FFF2-40B4-BE49-F238E27FC236}">
                    <a16:creationId xmlns:a16="http://schemas.microsoft.com/office/drawing/2014/main" id="{73A55AD1-B4D7-4F3E-AF35-3EAA59506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5177" y="3428002"/>
                <a:ext cx="71074" cy="69849"/>
              </a:xfrm>
              <a:custGeom>
                <a:avLst/>
                <a:gdLst>
                  <a:gd name="T0" fmla="*/ 47 w 58"/>
                  <a:gd name="T1" fmla="*/ 0 h 57"/>
                  <a:gd name="T2" fmla="*/ 0 w 58"/>
                  <a:gd name="T3" fmla="*/ 46 h 57"/>
                  <a:gd name="T4" fmla="*/ 11 w 58"/>
                  <a:gd name="T5" fmla="*/ 57 h 57"/>
                  <a:gd name="T6" fmla="*/ 58 w 58"/>
                  <a:gd name="T7" fmla="*/ 10 h 57"/>
                  <a:gd name="T8" fmla="*/ 47 w 58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7">
                    <a:moveTo>
                      <a:pt x="47" y="0"/>
                    </a:moveTo>
                    <a:lnTo>
                      <a:pt x="0" y="46"/>
                    </a:lnTo>
                    <a:lnTo>
                      <a:pt x="11" y="57"/>
                    </a:lnTo>
                    <a:lnTo>
                      <a:pt x="58" y="10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Oval 92">
                <a:extLst>
                  <a:ext uri="{FF2B5EF4-FFF2-40B4-BE49-F238E27FC236}">
                    <a16:creationId xmlns:a16="http://schemas.microsoft.com/office/drawing/2014/main" id="{AD1B78DC-8CB7-4A0C-ADF0-70A44DA78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7669" y="2646188"/>
                <a:ext cx="35537" cy="343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" name="Freeform: Shape 93">
                <a:extLst>
                  <a:ext uri="{FF2B5EF4-FFF2-40B4-BE49-F238E27FC236}">
                    <a16:creationId xmlns:a16="http://schemas.microsoft.com/office/drawing/2014/main" id="{06C00F13-5224-4802-B9D9-AD9E05A41E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4242" y="1364407"/>
                <a:ext cx="74750" cy="75976"/>
              </a:xfrm>
              <a:custGeom>
                <a:avLst/>
                <a:gdLst>
                  <a:gd name="T0" fmla="*/ 9 w 17"/>
                  <a:gd name="T1" fmla="*/ 17 h 17"/>
                  <a:gd name="T2" fmla="*/ 17 w 17"/>
                  <a:gd name="T3" fmla="*/ 9 h 17"/>
                  <a:gd name="T4" fmla="*/ 9 w 17"/>
                  <a:gd name="T5" fmla="*/ 0 h 17"/>
                  <a:gd name="T6" fmla="*/ 9 w 17"/>
                  <a:gd name="T7" fmla="*/ 3 h 17"/>
                  <a:gd name="T8" fmla="*/ 14 w 17"/>
                  <a:gd name="T9" fmla="*/ 9 h 17"/>
                  <a:gd name="T10" fmla="*/ 9 w 17"/>
                  <a:gd name="T11" fmla="*/ 14 h 17"/>
                  <a:gd name="T12" fmla="*/ 9 w 17"/>
                  <a:gd name="T13" fmla="*/ 17 h 17"/>
                  <a:gd name="T14" fmla="*/ 9 w 17"/>
                  <a:gd name="T15" fmla="*/ 0 h 17"/>
                  <a:gd name="T16" fmla="*/ 0 w 17"/>
                  <a:gd name="T17" fmla="*/ 9 h 17"/>
                  <a:gd name="T18" fmla="*/ 9 w 17"/>
                  <a:gd name="T19" fmla="*/ 17 h 17"/>
                  <a:gd name="T20" fmla="*/ 9 w 17"/>
                  <a:gd name="T21" fmla="*/ 17 h 17"/>
                  <a:gd name="T22" fmla="*/ 9 w 17"/>
                  <a:gd name="T23" fmla="*/ 14 h 17"/>
                  <a:gd name="T24" fmla="*/ 9 w 17"/>
                  <a:gd name="T25" fmla="*/ 14 h 17"/>
                  <a:gd name="T26" fmla="*/ 9 w 17"/>
                  <a:gd name="T27" fmla="*/ 14 h 17"/>
                  <a:gd name="T28" fmla="*/ 3 w 17"/>
                  <a:gd name="T29" fmla="*/ 9 h 17"/>
                  <a:gd name="T30" fmla="*/ 9 w 17"/>
                  <a:gd name="T31" fmla="*/ 3 h 17"/>
                  <a:gd name="T32" fmla="*/ 9 w 17"/>
                  <a:gd name="T33" fmla="*/ 3 h 17"/>
                  <a:gd name="T34" fmla="*/ 9 w 17"/>
                  <a:gd name="T3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cubicBezTo>
                      <a:pt x="13" y="17"/>
                      <a:pt x="17" y="13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2" y="3"/>
                      <a:pt x="14" y="5"/>
                      <a:pt x="14" y="9"/>
                    </a:cubicBezTo>
                    <a:cubicBezTo>
                      <a:pt x="14" y="12"/>
                      <a:pt x="12" y="14"/>
                      <a:pt x="9" y="14"/>
                    </a:cubicBezTo>
                    <a:lnTo>
                      <a:pt x="9" y="17"/>
                    </a:lnTo>
                    <a:close/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5" y="14"/>
                      <a:pt x="3" y="12"/>
                      <a:pt x="3" y="9"/>
                    </a:cubicBezTo>
                    <a:cubicBezTo>
                      <a:pt x="3" y="5"/>
                      <a:pt x="5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" name="Freeform: Shape 94">
                <a:extLst>
                  <a:ext uri="{FF2B5EF4-FFF2-40B4-BE49-F238E27FC236}">
                    <a16:creationId xmlns:a16="http://schemas.microsoft.com/office/drawing/2014/main" id="{31FDC3C7-8EEC-4FF9-8788-09D54AC219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8901" y="3533387"/>
                <a:ext cx="18381" cy="44115"/>
              </a:xfrm>
              <a:custGeom>
                <a:avLst/>
                <a:gdLst>
                  <a:gd name="T0" fmla="*/ 1 w 4"/>
                  <a:gd name="T1" fmla="*/ 8 h 10"/>
                  <a:gd name="T2" fmla="*/ 4 w 4"/>
                  <a:gd name="T3" fmla="*/ 3 h 10"/>
                  <a:gd name="T4" fmla="*/ 1 w 4"/>
                  <a:gd name="T5" fmla="*/ 0 h 10"/>
                  <a:gd name="T6" fmla="*/ 1 w 4"/>
                  <a:gd name="T7" fmla="*/ 8 h 10"/>
                  <a:gd name="T8" fmla="*/ 1 w 4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0">
                    <a:moveTo>
                      <a:pt x="1" y="8"/>
                    </a:moveTo>
                    <a:cubicBezTo>
                      <a:pt x="2" y="6"/>
                      <a:pt x="3" y="5"/>
                      <a:pt x="4" y="3"/>
                    </a:cubicBezTo>
                    <a:cubicBezTo>
                      <a:pt x="3" y="2"/>
                      <a:pt x="2" y="1"/>
                      <a:pt x="1" y="0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0" y="10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8" name="Group 184">
              <a:extLst>
                <a:ext uri="{FF2B5EF4-FFF2-40B4-BE49-F238E27FC236}">
                  <a16:creationId xmlns:a16="http://schemas.microsoft.com/office/drawing/2014/main" id="{1990994E-1D63-41EF-BBD6-0E3605E8BE81}"/>
                </a:ext>
              </a:extLst>
            </p:cNvPr>
            <p:cNvGrpSpPr/>
            <p:nvPr/>
          </p:nvGrpSpPr>
          <p:grpSpPr>
            <a:xfrm>
              <a:off x="6156413" y="1688103"/>
              <a:ext cx="4164538" cy="4199328"/>
              <a:chOff x="2949236" y="972275"/>
              <a:chExt cx="3227736" cy="3254695"/>
            </a:xfrm>
            <a:solidFill>
              <a:schemeClr val="bg1">
                <a:lumMod val="95000"/>
              </a:schemeClr>
            </a:solidFill>
          </p:grpSpPr>
          <p:sp>
            <p:nvSpPr>
              <p:cNvPr id="25" name="Freeform: Shape 185">
                <a:extLst>
                  <a:ext uri="{FF2B5EF4-FFF2-40B4-BE49-F238E27FC236}">
                    <a16:creationId xmlns:a16="http://schemas.microsoft.com/office/drawing/2014/main" id="{CE32FA42-2F06-4558-BC70-8EEBA9C0B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3394" y="3855671"/>
                <a:ext cx="305128" cy="137246"/>
              </a:xfrm>
              <a:custGeom>
                <a:avLst/>
                <a:gdLst>
                  <a:gd name="T0" fmla="*/ 54 w 69"/>
                  <a:gd name="T1" fmla="*/ 31 h 31"/>
                  <a:gd name="T2" fmla="*/ 69 w 69"/>
                  <a:gd name="T3" fmla="*/ 31 h 31"/>
                  <a:gd name="T4" fmla="*/ 69 w 69"/>
                  <a:gd name="T5" fmla="*/ 12 h 31"/>
                  <a:gd name="T6" fmla="*/ 61 w 69"/>
                  <a:gd name="T7" fmla="*/ 12 h 31"/>
                  <a:gd name="T8" fmla="*/ 61 w 69"/>
                  <a:gd name="T9" fmla="*/ 6 h 31"/>
                  <a:gd name="T10" fmla="*/ 54 w 69"/>
                  <a:gd name="T11" fmla="*/ 3 h 31"/>
                  <a:gd name="T12" fmla="*/ 54 w 69"/>
                  <a:gd name="T13" fmla="*/ 18 h 31"/>
                  <a:gd name="T14" fmla="*/ 60 w 69"/>
                  <a:gd name="T15" fmla="*/ 18 h 31"/>
                  <a:gd name="T16" fmla="*/ 60 w 69"/>
                  <a:gd name="T17" fmla="*/ 26 h 31"/>
                  <a:gd name="T18" fmla="*/ 60 w 69"/>
                  <a:gd name="T19" fmla="*/ 26 h 31"/>
                  <a:gd name="T20" fmla="*/ 54 w 69"/>
                  <a:gd name="T21" fmla="*/ 26 h 31"/>
                  <a:gd name="T22" fmla="*/ 54 w 69"/>
                  <a:gd name="T23" fmla="*/ 31 h 31"/>
                  <a:gd name="T24" fmla="*/ 45 w 69"/>
                  <a:gd name="T25" fmla="*/ 0 h 31"/>
                  <a:gd name="T26" fmla="*/ 45 w 69"/>
                  <a:gd name="T27" fmla="*/ 12 h 31"/>
                  <a:gd name="T28" fmla="*/ 34 w 69"/>
                  <a:gd name="T29" fmla="*/ 12 h 31"/>
                  <a:gd name="T30" fmla="*/ 34 w 69"/>
                  <a:gd name="T31" fmla="*/ 18 h 31"/>
                  <a:gd name="T32" fmla="*/ 40 w 69"/>
                  <a:gd name="T33" fmla="*/ 18 h 31"/>
                  <a:gd name="T34" fmla="*/ 40 w 69"/>
                  <a:gd name="T35" fmla="*/ 26 h 31"/>
                  <a:gd name="T36" fmla="*/ 40 w 69"/>
                  <a:gd name="T37" fmla="*/ 26 h 31"/>
                  <a:gd name="T38" fmla="*/ 34 w 69"/>
                  <a:gd name="T39" fmla="*/ 26 h 31"/>
                  <a:gd name="T40" fmla="*/ 34 w 69"/>
                  <a:gd name="T41" fmla="*/ 31 h 31"/>
                  <a:gd name="T42" fmla="*/ 54 w 69"/>
                  <a:gd name="T43" fmla="*/ 31 h 31"/>
                  <a:gd name="T44" fmla="*/ 54 w 69"/>
                  <a:gd name="T45" fmla="*/ 26 h 31"/>
                  <a:gd name="T46" fmla="*/ 48 w 69"/>
                  <a:gd name="T47" fmla="*/ 26 h 31"/>
                  <a:gd name="T48" fmla="*/ 48 w 69"/>
                  <a:gd name="T49" fmla="*/ 18 h 31"/>
                  <a:gd name="T50" fmla="*/ 54 w 69"/>
                  <a:gd name="T51" fmla="*/ 18 h 31"/>
                  <a:gd name="T52" fmla="*/ 54 w 69"/>
                  <a:gd name="T53" fmla="*/ 3 h 31"/>
                  <a:gd name="T54" fmla="*/ 45 w 69"/>
                  <a:gd name="T55" fmla="*/ 0 h 31"/>
                  <a:gd name="T56" fmla="*/ 34 w 69"/>
                  <a:gd name="T57" fmla="*/ 12 h 31"/>
                  <a:gd name="T58" fmla="*/ 15 w 69"/>
                  <a:gd name="T59" fmla="*/ 12 h 31"/>
                  <a:gd name="T60" fmla="*/ 15 w 69"/>
                  <a:gd name="T61" fmla="*/ 18 h 31"/>
                  <a:gd name="T62" fmla="*/ 21 w 69"/>
                  <a:gd name="T63" fmla="*/ 18 h 31"/>
                  <a:gd name="T64" fmla="*/ 21 w 69"/>
                  <a:gd name="T65" fmla="*/ 26 h 31"/>
                  <a:gd name="T66" fmla="*/ 21 w 69"/>
                  <a:gd name="T67" fmla="*/ 26 h 31"/>
                  <a:gd name="T68" fmla="*/ 15 w 69"/>
                  <a:gd name="T69" fmla="*/ 26 h 31"/>
                  <a:gd name="T70" fmla="*/ 15 w 69"/>
                  <a:gd name="T71" fmla="*/ 31 h 31"/>
                  <a:gd name="T72" fmla="*/ 34 w 69"/>
                  <a:gd name="T73" fmla="*/ 31 h 31"/>
                  <a:gd name="T74" fmla="*/ 34 w 69"/>
                  <a:gd name="T75" fmla="*/ 26 h 31"/>
                  <a:gd name="T76" fmla="*/ 29 w 69"/>
                  <a:gd name="T77" fmla="*/ 26 h 31"/>
                  <a:gd name="T78" fmla="*/ 29 w 69"/>
                  <a:gd name="T79" fmla="*/ 18 h 31"/>
                  <a:gd name="T80" fmla="*/ 34 w 69"/>
                  <a:gd name="T81" fmla="*/ 18 h 31"/>
                  <a:gd name="T82" fmla="*/ 34 w 69"/>
                  <a:gd name="T83" fmla="*/ 12 h 31"/>
                  <a:gd name="T84" fmla="*/ 15 w 69"/>
                  <a:gd name="T85" fmla="*/ 12 h 31"/>
                  <a:gd name="T86" fmla="*/ 0 w 69"/>
                  <a:gd name="T87" fmla="*/ 12 h 31"/>
                  <a:gd name="T88" fmla="*/ 0 w 69"/>
                  <a:gd name="T89" fmla="*/ 31 h 31"/>
                  <a:gd name="T90" fmla="*/ 15 w 69"/>
                  <a:gd name="T91" fmla="*/ 31 h 31"/>
                  <a:gd name="T92" fmla="*/ 15 w 69"/>
                  <a:gd name="T93" fmla="*/ 26 h 31"/>
                  <a:gd name="T94" fmla="*/ 9 w 69"/>
                  <a:gd name="T95" fmla="*/ 26 h 31"/>
                  <a:gd name="T96" fmla="*/ 9 w 69"/>
                  <a:gd name="T97" fmla="*/ 18 h 31"/>
                  <a:gd name="T98" fmla="*/ 15 w 69"/>
                  <a:gd name="T99" fmla="*/ 18 h 31"/>
                  <a:gd name="T100" fmla="*/ 15 w 69"/>
                  <a:gd name="T101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9" h="31">
                    <a:moveTo>
                      <a:pt x="54" y="31"/>
                    </a:moveTo>
                    <a:cubicBezTo>
                      <a:pt x="69" y="31"/>
                      <a:pt x="69" y="31"/>
                      <a:pt x="69" y="31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9" y="5"/>
                      <a:pt x="57" y="4"/>
                      <a:pt x="54" y="3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4" y="26"/>
                      <a:pt x="54" y="26"/>
                      <a:pt x="54" y="26"/>
                    </a:cubicBezTo>
                    <a:lnTo>
                      <a:pt x="54" y="31"/>
                    </a:lnTo>
                    <a:close/>
                    <a:moveTo>
                      <a:pt x="45" y="0"/>
                    </a:moveTo>
                    <a:cubicBezTo>
                      <a:pt x="45" y="12"/>
                      <a:pt x="45" y="12"/>
                      <a:pt x="45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1" y="2"/>
                      <a:pt x="48" y="1"/>
                      <a:pt x="45" y="0"/>
                    </a:cubicBezTo>
                    <a:close/>
                    <a:moveTo>
                      <a:pt x="34" y="12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4" y="18"/>
                      <a:pt x="34" y="18"/>
                      <a:pt x="34" y="18"/>
                    </a:cubicBezTo>
                    <a:lnTo>
                      <a:pt x="34" y="12"/>
                    </a:lnTo>
                    <a:close/>
                    <a:moveTo>
                      <a:pt x="15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5" y="18"/>
                      <a:pt x="15" y="18"/>
                      <a:pt x="15" y="18"/>
                    </a:cubicBezTo>
                    <a:lnTo>
                      <a:pt x="15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Freeform: Shape 186">
                <a:extLst>
                  <a:ext uri="{FF2B5EF4-FFF2-40B4-BE49-F238E27FC236}">
                    <a16:creationId xmlns:a16="http://schemas.microsoft.com/office/drawing/2014/main" id="{3C1A8CB2-587F-4F44-A41C-FA82F1049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8643" y="4001495"/>
                <a:ext cx="414189" cy="132345"/>
              </a:xfrm>
              <a:custGeom>
                <a:avLst/>
                <a:gdLst>
                  <a:gd name="T0" fmla="*/ 328 w 338"/>
                  <a:gd name="T1" fmla="*/ 108 h 108"/>
                  <a:gd name="T2" fmla="*/ 338 w 338"/>
                  <a:gd name="T3" fmla="*/ 0 h 108"/>
                  <a:gd name="T4" fmla="*/ 0 w 338"/>
                  <a:gd name="T5" fmla="*/ 0 h 108"/>
                  <a:gd name="T6" fmla="*/ 39 w 338"/>
                  <a:gd name="T7" fmla="*/ 108 h 108"/>
                  <a:gd name="T8" fmla="*/ 328 w 338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08">
                    <a:moveTo>
                      <a:pt x="328" y="108"/>
                    </a:moveTo>
                    <a:lnTo>
                      <a:pt x="338" y="0"/>
                    </a:lnTo>
                    <a:lnTo>
                      <a:pt x="0" y="0"/>
                    </a:lnTo>
                    <a:lnTo>
                      <a:pt x="39" y="108"/>
                    </a:lnTo>
                    <a:lnTo>
                      <a:pt x="328" y="10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Freeform: Shape 187">
                <a:extLst>
                  <a:ext uri="{FF2B5EF4-FFF2-40B4-BE49-F238E27FC236}">
                    <a16:creationId xmlns:a16="http://schemas.microsoft.com/office/drawing/2014/main" id="{D35668D5-7D0B-4FD3-B5B5-EF280991E0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2216" y="3051800"/>
                <a:ext cx="194841" cy="278169"/>
              </a:xfrm>
              <a:custGeom>
                <a:avLst/>
                <a:gdLst>
                  <a:gd name="T0" fmla="*/ 41 w 44"/>
                  <a:gd name="T1" fmla="*/ 0 h 63"/>
                  <a:gd name="T2" fmla="*/ 0 w 44"/>
                  <a:gd name="T3" fmla="*/ 43 h 63"/>
                  <a:gd name="T4" fmla="*/ 5 w 44"/>
                  <a:gd name="T5" fmla="*/ 63 h 63"/>
                  <a:gd name="T6" fmla="*/ 5 w 44"/>
                  <a:gd name="T7" fmla="*/ 52 h 63"/>
                  <a:gd name="T8" fmla="*/ 7 w 44"/>
                  <a:gd name="T9" fmla="*/ 46 h 63"/>
                  <a:gd name="T10" fmla="*/ 7 w 44"/>
                  <a:gd name="T11" fmla="*/ 43 h 63"/>
                  <a:gd name="T12" fmla="*/ 43 w 44"/>
                  <a:gd name="T13" fmla="*/ 7 h 63"/>
                  <a:gd name="T14" fmla="*/ 44 w 44"/>
                  <a:gd name="T15" fmla="*/ 7 h 63"/>
                  <a:gd name="T16" fmla="*/ 41 w 44"/>
                  <a:gd name="T1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63">
                    <a:moveTo>
                      <a:pt x="41" y="0"/>
                    </a:moveTo>
                    <a:cubicBezTo>
                      <a:pt x="19" y="1"/>
                      <a:pt x="0" y="20"/>
                      <a:pt x="0" y="43"/>
                    </a:cubicBezTo>
                    <a:cubicBezTo>
                      <a:pt x="0" y="50"/>
                      <a:pt x="2" y="57"/>
                      <a:pt x="5" y="63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0"/>
                      <a:pt x="6" y="48"/>
                      <a:pt x="7" y="46"/>
                    </a:cubicBezTo>
                    <a:cubicBezTo>
                      <a:pt x="7" y="45"/>
                      <a:pt x="7" y="44"/>
                      <a:pt x="7" y="43"/>
                    </a:cubicBezTo>
                    <a:cubicBezTo>
                      <a:pt x="7" y="23"/>
                      <a:pt x="23" y="7"/>
                      <a:pt x="43" y="7"/>
                    </a:cubicBezTo>
                    <a:cubicBezTo>
                      <a:pt x="43" y="7"/>
                      <a:pt x="44" y="7"/>
                      <a:pt x="44" y="7"/>
                    </a:cubicBezTo>
                    <a:cubicBezTo>
                      <a:pt x="43" y="4"/>
                      <a:pt x="42" y="2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Freeform: Shape 188">
                <a:extLst>
                  <a:ext uri="{FF2B5EF4-FFF2-40B4-BE49-F238E27FC236}">
                    <a16:creationId xmlns:a16="http://schemas.microsoft.com/office/drawing/2014/main" id="{06A07468-B77A-41E7-BDAF-89AC3504A1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7753" y="3241739"/>
                <a:ext cx="84553" cy="150726"/>
              </a:xfrm>
              <a:custGeom>
                <a:avLst/>
                <a:gdLst>
                  <a:gd name="T0" fmla="*/ 0 w 19"/>
                  <a:gd name="T1" fmla="*/ 7 h 34"/>
                  <a:gd name="T2" fmla="*/ 0 w 19"/>
                  <a:gd name="T3" fmla="*/ 9 h 34"/>
                  <a:gd name="T4" fmla="*/ 0 w 19"/>
                  <a:gd name="T5" fmla="*/ 20 h 34"/>
                  <a:gd name="T6" fmla="*/ 0 w 19"/>
                  <a:gd name="T7" fmla="*/ 25 h 34"/>
                  <a:gd name="T8" fmla="*/ 13 w 19"/>
                  <a:gd name="T9" fmla="*/ 34 h 34"/>
                  <a:gd name="T10" fmla="*/ 19 w 19"/>
                  <a:gd name="T11" fmla="*/ 34 h 34"/>
                  <a:gd name="T12" fmla="*/ 19 w 19"/>
                  <a:gd name="T13" fmla="*/ 0 h 34"/>
                  <a:gd name="T14" fmla="*/ 13 w 19"/>
                  <a:gd name="T15" fmla="*/ 0 h 34"/>
                  <a:gd name="T16" fmla="*/ 0 w 19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0" y="7"/>
                    </a:moveTo>
                    <a:cubicBezTo>
                      <a:pt x="0" y="8"/>
                      <a:pt x="0" y="8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6" y="34"/>
                      <a:pt x="13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1" y="3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Freeform: Shape 189">
                <a:extLst>
                  <a:ext uri="{FF2B5EF4-FFF2-40B4-BE49-F238E27FC236}">
                    <a16:creationId xmlns:a16="http://schemas.microsoft.com/office/drawing/2014/main" id="{4A837173-7253-4364-89CB-88F7AC4B7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3229" y="3241739"/>
                <a:ext cx="79652" cy="150726"/>
              </a:xfrm>
              <a:custGeom>
                <a:avLst/>
                <a:gdLst>
                  <a:gd name="T0" fmla="*/ 1 w 18"/>
                  <a:gd name="T1" fmla="*/ 0 h 34"/>
                  <a:gd name="T2" fmla="*/ 0 w 18"/>
                  <a:gd name="T3" fmla="*/ 0 h 34"/>
                  <a:gd name="T4" fmla="*/ 0 w 18"/>
                  <a:gd name="T5" fmla="*/ 34 h 34"/>
                  <a:gd name="T6" fmla="*/ 6 w 18"/>
                  <a:gd name="T7" fmla="*/ 34 h 34"/>
                  <a:gd name="T8" fmla="*/ 18 w 18"/>
                  <a:gd name="T9" fmla="*/ 28 h 34"/>
                  <a:gd name="T10" fmla="*/ 1 w 1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4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2" y="34"/>
                      <a:pt x="17" y="31"/>
                      <a:pt x="18" y="28"/>
                    </a:cubicBezTo>
                    <a:cubicBezTo>
                      <a:pt x="12" y="19"/>
                      <a:pt x="7" y="9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Rectangle 190">
                <a:extLst>
                  <a:ext uri="{FF2B5EF4-FFF2-40B4-BE49-F238E27FC236}">
                    <a16:creationId xmlns:a16="http://schemas.microsoft.com/office/drawing/2014/main" id="{C742EDFA-DDB1-4FA7-A24E-9DA195CF1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7052" y="1069082"/>
                <a:ext cx="62496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Freeform: Shape 191">
                <a:extLst>
                  <a:ext uri="{FF2B5EF4-FFF2-40B4-BE49-F238E27FC236}">
                    <a16:creationId xmlns:a16="http://schemas.microsoft.com/office/drawing/2014/main" id="{6FC4FA60-9FA9-48D6-8078-7D7481E7B4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7900" y="1104619"/>
                <a:ext cx="330861" cy="225476"/>
              </a:xfrm>
              <a:custGeom>
                <a:avLst/>
                <a:gdLst>
                  <a:gd name="T0" fmla="*/ 75 w 75"/>
                  <a:gd name="T1" fmla="*/ 51 h 51"/>
                  <a:gd name="T2" fmla="*/ 75 w 75"/>
                  <a:gd name="T3" fmla="*/ 0 h 51"/>
                  <a:gd name="T4" fmla="*/ 0 w 75"/>
                  <a:gd name="T5" fmla="*/ 0 h 51"/>
                  <a:gd name="T6" fmla="*/ 0 w 75"/>
                  <a:gd name="T7" fmla="*/ 34 h 51"/>
                  <a:gd name="T8" fmla="*/ 19 w 75"/>
                  <a:gd name="T9" fmla="*/ 37 h 51"/>
                  <a:gd name="T10" fmla="*/ 17 w 75"/>
                  <a:gd name="T11" fmla="*/ 27 h 51"/>
                  <a:gd name="T12" fmla="*/ 38 w 75"/>
                  <a:gd name="T13" fmla="*/ 6 h 51"/>
                  <a:gd name="T14" fmla="*/ 38 w 75"/>
                  <a:gd name="T15" fmla="*/ 6 h 51"/>
                  <a:gd name="T16" fmla="*/ 58 w 75"/>
                  <a:gd name="T17" fmla="*/ 27 h 51"/>
                  <a:gd name="T18" fmla="*/ 50 w 75"/>
                  <a:gd name="T19" fmla="*/ 43 h 51"/>
                  <a:gd name="T20" fmla="*/ 75 w 75"/>
                  <a:gd name="T2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51">
                    <a:moveTo>
                      <a:pt x="75" y="51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7" y="35"/>
                      <a:pt x="13" y="36"/>
                      <a:pt x="19" y="37"/>
                    </a:cubicBezTo>
                    <a:cubicBezTo>
                      <a:pt x="18" y="34"/>
                      <a:pt x="17" y="30"/>
                      <a:pt x="17" y="27"/>
                    </a:cubicBezTo>
                    <a:cubicBezTo>
                      <a:pt x="17" y="15"/>
                      <a:pt x="26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49" y="6"/>
                      <a:pt x="58" y="15"/>
                      <a:pt x="58" y="27"/>
                    </a:cubicBezTo>
                    <a:cubicBezTo>
                      <a:pt x="58" y="33"/>
                      <a:pt x="55" y="39"/>
                      <a:pt x="50" y="43"/>
                    </a:cubicBezTo>
                    <a:cubicBezTo>
                      <a:pt x="59" y="46"/>
                      <a:pt x="67" y="48"/>
                      <a:pt x="75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Freeform: Shape 192">
                <a:extLst>
                  <a:ext uri="{FF2B5EF4-FFF2-40B4-BE49-F238E27FC236}">
                    <a16:creationId xmlns:a16="http://schemas.microsoft.com/office/drawing/2014/main" id="{D0692465-C3A9-4F80-BC51-8688C682D1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609" y="1157312"/>
                <a:ext cx="127443" cy="128668"/>
              </a:xfrm>
              <a:custGeom>
                <a:avLst/>
                <a:gdLst>
                  <a:gd name="T0" fmla="*/ 16 w 29"/>
                  <a:gd name="T1" fmla="*/ 29 h 29"/>
                  <a:gd name="T2" fmla="*/ 29 w 29"/>
                  <a:gd name="T3" fmla="*/ 15 h 29"/>
                  <a:gd name="T4" fmla="*/ 15 w 29"/>
                  <a:gd name="T5" fmla="*/ 0 h 29"/>
                  <a:gd name="T6" fmla="*/ 0 w 29"/>
                  <a:gd name="T7" fmla="*/ 15 h 29"/>
                  <a:gd name="T8" fmla="*/ 8 w 29"/>
                  <a:gd name="T9" fmla="*/ 27 h 29"/>
                  <a:gd name="T10" fmla="*/ 16 w 29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16" y="29"/>
                    </a:moveTo>
                    <a:cubicBezTo>
                      <a:pt x="23" y="28"/>
                      <a:pt x="29" y="22"/>
                      <a:pt x="29" y="15"/>
                    </a:cubicBezTo>
                    <a:cubicBezTo>
                      <a:pt x="29" y="7"/>
                      <a:pt x="22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0"/>
                      <a:pt x="3" y="24"/>
                      <a:pt x="8" y="27"/>
                    </a:cubicBezTo>
                    <a:cubicBezTo>
                      <a:pt x="10" y="27"/>
                      <a:pt x="13" y="28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Freeform: Shape 193">
                <a:extLst>
                  <a:ext uri="{FF2B5EF4-FFF2-40B4-BE49-F238E27FC236}">
                    <a16:creationId xmlns:a16="http://schemas.microsoft.com/office/drawing/2014/main" id="{EDD1F059-6EB4-4EDC-8D2D-C4DB0628C6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0310" y="2380274"/>
                <a:ext cx="215673" cy="189939"/>
              </a:xfrm>
              <a:custGeom>
                <a:avLst/>
                <a:gdLst>
                  <a:gd name="T0" fmla="*/ 49 w 49"/>
                  <a:gd name="T1" fmla="*/ 1 h 43"/>
                  <a:gd name="T2" fmla="*/ 41 w 49"/>
                  <a:gd name="T3" fmla="*/ 0 h 43"/>
                  <a:gd name="T4" fmla="*/ 20 w 49"/>
                  <a:gd name="T5" fmla="*/ 21 h 43"/>
                  <a:gd name="T6" fmla="*/ 12 w 49"/>
                  <a:gd name="T7" fmla="*/ 18 h 43"/>
                  <a:gd name="T8" fmla="*/ 0 w 49"/>
                  <a:gd name="T9" fmla="*/ 30 h 43"/>
                  <a:gd name="T10" fmla="*/ 12 w 49"/>
                  <a:gd name="T11" fmla="*/ 43 h 43"/>
                  <a:gd name="T12" fmla="*/ 40 w 49"/>
                  <a:gd name="T13" fmla="*/ 43 h 43"/>
                  <a:gd name="T14" fmla="*/ 41 w 49"/>
                  <a:gd name="T15" fmla="*/ 43 h 43"/>
                  <a:gd name="T16" fmla="*/ 45 w 49"/>
                  <a:gd name="T17" fmla="*/ 43 h 43"/>
                  <a:gd name="T18" fmla="*/ 49 w 49"/>
                  <a:gd name="T1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43">
                    <a:moveTo>
                      <a:pt x="49" y="1"/>
                    </a:moveTo>
                    <a:cubicBezTo>
                      <a:pt x="47" y="0"/>
                      <a:pt x="44" y="0"/>
                      <a:pt x="41" y="0"/>
                    </a:cubicBezTo>
                    <a:cubicBezTo>
                      <a:pt x="29" y="0"/>
                      <a:pt x="20" y="9"/>
                      <a:pt x="20" y="21"/>
                    </a:cubicBezTo>
                    <a:cubicBezTo>
                      <a:pt x="18" y="19"/>
                      <a:pt x="15" y="18"/>
                      <a:pt x="12" y="18"/>
                    </a:cubicBezTo>
                    <a:cubicBezTo>
                      <a:pt x="5" y="18"/>
                      <a:pt x="0" y="23"/>
                      <a:pt x="0" y="30"/>
                    </a:cubicBezTo>
                    <a:cubicBezTo>
                      <a:pt x="0" y="37"/>
                      <a:pt x="5" y="43"/>
                      <a:pt x="12" y="43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6" y="29"/>
                      <a:pt x="47" y="15"/>
                      <a:pt x="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Rectangle 194">
                <a:extLst>
                  <a:ext uri="{FF2B5EF4-FFF2-40B4-BE49-F238E27FC236}">
                    <a16:creationId xmlns:a16="http://schemas.microsoft.com/office/drawing/2014/main" id="{2DCECA4A-16CD-42F3-B70C-B7973F3B30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9523" y="2583692"/>
                <a:ext cx="26959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Rectangle 195">
                <a:extLst>
                  <a:ext uri="{FF2B5EF4-FFF2-40B4-BE49-F238E27FC236}">
                    <a16:creationId xmlns:a16="http://schemas.microsoft.com/office/drawing/2014/main" id="{8590CBCF-9CE1-42D6-87CF-17C4F1F41E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5695" y="2619229"/>
                <a:ext cx="26959" cy="5759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Rectangle 196">
                <a:extLst>
                  <a:ext uri="{FF2B5EF4-FFF2-40B4-BE49-F238E27FC236}">
                    <a16:creationId xmlns:a16="http://schemas.microsoft.com/office/drawing/2014/main" id="{4EBCA997-77F2-4EA7-80E8-A848BFBB5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8191" y="2583692"/>
                <a:ext cx="25734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Freeform: Shape 197">
                <a:extLst>
                  <a:ext uri="{FF2B5EF4-FFF2-40B4-BE49-F238E27FC236}">
                    <a16:creationId xmlns:a16="http://schemas.microsoft.com/office/drawing/2014/main" id="{061C0592-2965-4AAF-88E3-C8ED3F5E78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6643" y="3899786"/>
                <a:ext cx="296550" cy="291648"/>
              </a:xfrm>
              <a:custGeom>
                <a:avLst/>
                <a:gdLst>
                  <a:gd name="T0" fmla="*/ 34 w 67"/>
                  <a:gd name="T1" fmla="*/ 4 h 66"/>
                  <a:gd name="T2" fmla="*/ 37 w 67"/>
                  <a:gd name="T3" fmla="*/ 5 h 66"/>
                  <a:gd name="T4" fmla="*/ 38 w 67"/>
                  <a:gd name="T5" fmla="*/ 0 h 66"/>
                  <a:gd name="T6" fmla="*/ 48 w 67"/>
                  <a:gd name="T7" fmla="*/ 3 h 66"/>
                  <a:gd name="T8" fmla="*/ 47 w 67"/>
                  <a:gd name="T9" fmla="*/ 8 h 66"/>
                  <a:gd name="T10" fmla="*/ 56 w 67"/>
                  <a:gd name="T11" fmla="*/ 15 h 66"/>
                  <a:gd name="T12" fmla="*/ 60 w 67"/>
                  <a:gd name="T13" fmla="*/ 13 h 66"/>
                  <a:gd name="T14" fmla="*/ 65 w 67"/>
                  <a:gd name="T15" fmla="*/ 22 h 66"/>
                  <a:gd name="T16" fmla="*/ 61 w 67"/>
                  <a:gd name="T17" fmla="*/ 24 h 66"/>
                  <a:gd name="T18" fmla="*/ 62 w 67"/>
                  <a:gd name="T19" fmla="*/ 36 h 66"/>
                  <a:gd name="T20" fmla="*/ 67 w 67"/>
                  <a:gd name="T21" fmla="*/ 38 h 66"/>
                  <a:gd name="T22" fmla="*/ 64 w 67"/>
                  <a:gd name="T23" fmla="*/ 48 h 66"/>
                  <a:gd name="T24" fmla="*/ 59 w 67"/>
                  <a:gd name="T25" fmla="*/ 46 h 66"/>
                  <a:gd name="T26" fmla="*/ 52 w 67"/>
                  <a:gd name="T27" fmla="*/ 56 h 66"/>
                  <a:gd name="T28" fmla="*/ 54 w 67"/>
                  <a:gd name="T29" fmla="*/ 60 h 66"/>
                  <a:gd name="T30" fmla="*/ 45 w 67"/>
                  <a:gd name="T31" fmla="*/ 65 h 66"/>
                  <a:gd name="T32" fmla="*/ 42 w 67"/>
                  <a:gd name="T33" fmla="*/ 60 h 66"/>
                  <a:gd name="T34" fmla="*/ 34 w 67"/>
                  <a:gd name="T35" fmla="*/ 62 h 66"/>
                  <a:gd name="T36" fmla="*/ 34 w 67"/>
                  <a:gd name="T37" fmla="*/ 54 h 66"/>
                  <a:gd name="T38" fmla="*/ 54 w 67"/>
                  <a:gd name="T39" fmla="*/ 39 h 66"/>
                  <a:gd name="T40" fmla="*/ 40 w 67"/>
                  <a:gd name="T41" fmla="*/ 13 h 66"/>
                  <a:gd name="T42" fmla="*/ 34 w 67"/>
                  <a:gd name="T43" fmla="*/ 12 h 66"/>
                  <a:gd name="T44" fmla="*/ 34 w 67"/>
                  <a:gd name="T45" fmla="*/ 4 h 66"/>
                  <a:gd name="T46" fmla="*/ 16 w 67"/>
                  <a:gd name="T47" fmla="*/ 11 h 66"/>
                  <a:gd name="T48" fmla="*/ 13 w 67"/>
                  <a:gd name="T49" fmla="*/ 6 h 66"/>
                  <a:gd name="T50" fmla="*/ 23 w 67"/>
                  <a:gd name="T51" fmla="*/ 1 h 66"/>
                  <a:gd name="T52" fmla="*/ 25 w 67"/>
                  <a:gd name="T53" fmla="*/ 6 h 66"/>
                  <a:gd name="T54" fmla="*/ 34 w 67"/>
                  <a:gd name="T55" fmla="*/ 4 h 66"/>
                  <a:gd name="T56" fmla="*/ 34 w 67"/>
                  <a:gd name="T57" fmla="*/ 12 h 66"/>
                  <a:gd name="T58" fmla="*/ 13 w 67"/>
                  <a:gd name="T59" fmla="*/ 27 h 66"/>
                  <a:gd name="T60" fmla="*/ 27 w 67"/>
                  <a:gd name="T61" fmla="*/ 53 h 66"/>
                  <a:gd name="T62" fmla="*/ 27 w 67"/>
                  <a:gd name="T63" fmla="*/ 53 h 66"/>
                  <a:gd name="T64" fmla="*/ 34 w 67"/>
                  <a:gd name="T65" fmla="*/ 54 h 66"/>
                  <a:gd name="T66" fmla="*/ 34 w 67"/>
                  <a:gd name="T67" fmla="*/ 62 h 66"/>
                  <a:gd name="T68" fmla="*/ 30 w 67"/>
                  <a:gd name="T69" fmla="*/ 62 h 66"/>
                  <a:gd name="T70" fmla="*/ 29 w 67"/>
                  <a:gd name="T71" fmla="*/ 66 h 66"/>
                  <a:gd name="T72" fmla="*/ 19 w 67"/>
                  <a:gd name="T73" fmla="*/ 63 h 66"/>
                  <a:gd name="T74" fmla="*/ 20 w 67"/>
                  <a:gd name="T75" fmla="*/ 59 h 66"/>
                  <a:gd name="T76" fmla="*/ 11 w 67"/>
                  <a:gd name="T77" fmla="*/ 51 h 66"/>
                  <a:gd name="T78" fmla="*/ 7 w 67"/>
                  <a:gd name="T79" fmla="*/ 53 h 66"/>
                  <a:gd name="T80" fmla="*/ 2 w 67"/>
                  <a:gd name="T81" fmla="*/ 44 h 66"/>
                  <a:gd name="T82" fmla="*/ 6 w 67"/>
                  <a:gd name="T83" fmla="*/ 42 h 66"/>
                  <a:gd name="T84" fmla="*/ 5 w 67"/>
                  <a:gd name="T85" fmla="*/ 30 h 66"/>
                  <a:gd name="T86" fmla="*/ 0 w 67"/>
                  <a:gd name="T87" fmla="*/ 28 h 66"/>
                  <a:gd name="T88" fmla="*/ 3 w 67"/>
                  <a:gd name="T89" fmla="*/ 18 h 66"/>
                  <a:gd name="T90" fmla="*/ 8 w 67"/>
                  <a:gd name="T91" fmla="*/ 20 h 66"/>
                  <a:gd name="T92" fmla="*/ 16 w 67"/>
                  <a:gd name="T93" fmla="*/ 1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" h="66">
                    <a:moveTo>
                      <a:pt x="34" y="4"/>
                    </a:moveTo>
                    <a:cubicBezTo>
                      <a:pt x="35" y="4"/>
                      <a:pt x="36" y="4"/>
                      <a:pt x="37" y="5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50" y="9"/>
                      <a:pt x="54" y="12"/>
                      <a:pt x="56" y="15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2" y="28"/>
                      <a:pt x="63" y="32"/>
                      <a:pt x="62" y="36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57" y="50"/>
                      <a:pt x="55" y="53"/>
                      <a:pt x="52" y="56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0" y="61"/>
                      <a:pt x="37" y="62"/>
                      <a:pt x="34" y="62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43" y="54"/>
                      <a:pt x="51" y="48"/>
                      <a:pt x="54" y="39"/>
                    </a:cubicBezTo>
                    <a:cubicBezTo>
                      <a:pt x="57" y="28"/>
                      <a:pt x="51" y="16"/>
                      <a:pt x="40" y="13"/>
                    </a:cubicBezTo>
                    <a:cubicBezTo>
                      <a:pt x="38" y="12"/>
                      <a:pt x="36" y="12"/>
                      <a:pt x="34" y="12"/>
                    </a:cubicBezTo>
                    <a:lnTo>
                      <a:pt x="34" y="4"/>
                    </a:lnTo>
                    <a:close/>
                    <a:moveTo>
                      <a:pt x="16" y="11"/>
                    </a:moveTo>
                    <a:cubicBezTo>
                      <a:pt x="13" y="6"/>
                      <a:pt x="13" y="6"/>
                      <a:pt x="13" y="6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5"/>
                      <a:pt x="31" y="4"/>
                      <a:pt x="34" y="4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25" y="12"/>
                      <a:pt x="16" y="18"/>
                      <a:pt x="13" y="27"/>
                    </a:cubicBezTo>
                    <a:cubicBezTo>
                      <a:pt x="10" y="38"/>
                      <a:pt x="16" y="50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30" y="54"/>
                      <a:pt x="32" y="54"/>
                      <a:pt x="34" y="54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3" y="62"/>
                      <a:pt x="32" y="62"/>
                      <a:pt x="30" y="62"/>
                    </a:cubicBezTo>
                    <a:cubicBezTo>
                      <a:pt x="29" y="66"/>
                      <a:pt x="29" y="66"/>
                      <a:pt x="29" y="6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17" y="57"/>
                      <a:pt x="14" y="54"/>
                      <a:pt x="11" y="51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5" y="38"/>
                      <a:pt x="5" y="34"/>
                      <a:pt x="5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16"/>
                      <a:pt x="13" y="13"/>
                      <a:pt x="1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Freeform: Shape 198">
                <a:extLst>
                  <a:ext uri="{FF2B5EF4-FFF2-40B4-BE49-F238E27FC236}">
                    <a16:creationId xmlns:a16="http://schemas.microsoft.com/office/drawing/2014/main" id="{2AE77089-2B52-4A75-AB5D-ACEF9D2DE8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7185" y="2522422"/>
                <a:ext cx="259787" cy="286747"/>
              </a:xfrm>
              <a:custGeom>
                <a:avLst/>
                <a:gdLst>
                  <a:gd name="T0" fmla="*/ 27 w 59"/>
                  <a:gd name="T1" fmla="*/ 65 h 65"/>
                  <a:gd name="T2" fmla="*/ 59 w 59"/>
                  <a:gd name="T3" fmla="*/ 33 h 65"/>
                  <a:gd name="T4" fmla="*/ 27 w 59"/>
                  <a:gd name="T5" fmla="*/ 0 h 65"/>
                  <a:gd name="T6" fmla="*/ 27 w 59"/>
                  <a:gd name="T7" fmla="*/ 0 h 65"/>
                  <a:gd name="T8" fmla="*/ 27 w 59"/>
                  <a:gd name="T9" fmla="*/ 23 h 65"/>
                  <a:gd name="T10" fmla="*/ 43 w 59"/>
                  <a:gd name="T11" fmla="*/ 16 h 65"/>
                  <a:gd name="T12" fmla="*/ 33 w 59"/>
                  <a:gd name="T13" fmla="*/ 39 h 65"/>
                  <a:gd name="T14" fmla="*/ 27 w 59"/>
                  <a:gd name="T15" fmla="*/ 42 h 65"/>
                  <a:gd name="T16" fmla="*/ 27 w 59"/>
                  <a:gd name="T17" fmla="*/ 65 h 65"/>
                  <a:gd name="T18" fmla="*/ 27 w 59"/>
                  <a:gd name="T19" fmla="*/ 0 h 65"/>
                  <a:gd name="T20" fmla="*/ 1 w 59"/>
                  <a:gd name="T21" fmla="*/ 12 h 65"/>
                  <a:gd name="T22" fmla="*/ 1 w 59"/>
                  <a:gd name="T23" fmla="*/ 18 h 65"/>
                  <a:gd name="T24" fmla="*/ 0 w 59"/>
                  <a:gd name="T25" fmla="*/ 51 h 65"/>
                  <a:gd name="T26" fmla="*/ 27 w 59"/>
                  <a:gd name="T27" fmla="*/ 65 h 65"/>
                  <a:gd name="T28" fmla="*/ 27 w 59"/>
                  <a:gd name="T29" fmla="*/ 42 h 65"/>
                  <a:gd name="T30" fmla="*/ 10 w 59"/>
                  <a:gd name="T31" fmla="*/ 49 h 65"/>
                  <a:gd name="T32" fmla="*/ 20 w 59"/>
                  <a:gd name="T33" fmla="*/ 26 h 65"/>
                  <a:gd name="T34" fmla="*/ 20 w 59"/>
                  <a:gd name="T35" fmla="*/ 26 h 65"/>
                  <a:gd name="T36" fmla="*/ 27 w 59"/>
                  <a:gd name="T37" fmla="*/ 23 h 65"/>
                  <a:gd name="T38" fmla="*/ 27 w 59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65">
                    <a:moveTo>
                      <a:pt x="27" y="65"/>
                    </a:moveTo>
                    <a:cubicBezTo>
                      <a:pt x="45" y="65"/>
                      <a:pt x="59" y="51"/>
                      <a:pt x="59" y="33"/>
                    </a:cubicBezTo>
                    <a:cubicBezTo>
                      <a:pt x="59" y="15"/>
                      <a:pt x="45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65"/>
                      <a:pt x="27" y="65"/>
                      <a:pt x="27" y="65"/>
                    </a:cubicBezTo>
                    <a:close/>
                    <a:moveTo>
                      <a:pt x="27" y="0"/>
                    </a:moveTo>
                    <a:cubicBezTo>
                      <a:pt x="16" y="0"/>
                      <a:pt x="7" y="5"/>
                      <a:pt x="1" y="12"/>
                    </a:cubicBezTo>
                    <a:cubicBezTo>
                      <a:pt x="1" y="14"/>
                      <a:pt x="1" y="16"/>
                      <a:pt x="1" y="18"/>
                    </a:cubicBezTo>
                    <a:cubicBezTo>
                      <a:pt x="1" y="29"/>
                      <a:pt x="1" y="40"/>
                      <a:pt x="0" y="51"/>
                    </a:cubicBezTo>
                    <a:cubicBezTo>
                      <a:pt x="6" y="60"/>
                      <a:pt x="15" y="65"/>
                      <a:pt x="27" y="65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Freeform: Shape 199">
                <a:extLst>
                  <a:ext uri="{FF2B5EF4-FFF2-40B4-BE49-F238E27FC236}">
                    <a16:creationId xmlns:a16="http://schemas.microsoft.com/office/drawing/2014/main" id="{5E9F61A2-8879-4D6D-8C2D-D7B4FE59C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063" y="1038447"/>
                <a:ext cx="256111" cy="220574"/>
              </a:xfrm>
              <a:custGeom>
                <a:avLst/>
                <a:gdLst>
                  <a:gd name="T0" fmla="*/ 48 w 58"/>
                  <a:gd name="T1" fmla="*/ 38 h 50"/>
                  <a:gd name="T2" fmla="*/ 44 w 58"/>
                  <a:gd name="T3" fmla="*/ 8 h 50"/>
                  <a:gd name="T4" fmla="*/ 27 w 58"/>
                  <a:gd name="T5" fmla="*/ 0 h 50"/>
                  <a:gd name="T6" fmla="*/ 27 w 58"/>
                  <a:gd name="T7" fmla="*/ 20 h 50"/>
                  <a:gd name="T8" fmla="*/ 42 w 58"/>
                  <a:gd name="T9" fmla="*/ 20 h 50"/>
                  <a:gd name="T10" fmla="*/ 42 w 58"/>
                  <a:gd name="T11" fmla="*/ 30 h 50"/>
                  <a:gd name="T12" fmla="*/ 42 w 58"/>
                  <a:gd name="T13" fmla="*/ 30 h 50"/>
                  <a:gd name="T14" fmla="*/ 42 w 58"/>
                  <a:gd name="T15" fmla="*/ 30 h 50"/>
                  <a:gd name="T16" fmla="*/ 27 w 58"/>
                  <a:gd name="T17" fmla="*/ 30 h 50"/>
                  <a:gd name="T18" fmla="*/ 27 w 58"/>
                  <a:gd name="T19" fmla="*/ 50 h 50"/>
                  <a:gd name="T20" fmla="*/ 40 w 58"/>
                  <a:gd name="T21" fmla="*/ 46 h 50"/>
                  <a:gd name="T22" fmla="*/ 43 w 58"/>
                  <a:gd name="T23" fmla="*/ 49 h 50"/>
                  <a:gd name="T24" fmla="*/ 58 w 58"/>
                  <a:gd name="T25" fmla="*/ 48 h 50"/>
                  <a:gd name="T26" fmla="*/ 48 w 58"/>
                  <a:gd name="T27" fmla="*/ 38 h 50"/>
                  <a:gd name="T28" fmla="*/ 27 w 58"/>
                  <a:gd name="T29" fmla="*/ 0 h 50"/>
                  <a:gd name="T30" fmla="*/ 9 w 58"/>
                  <a:gd name="T31" fmla="*/ 8 h 50"/>
                  <a:gd name="T32" fmla="*/ 9 w 58"/>
                  <a:gd name="T33" fmla="*/ 43 h 50"/>
                  <a:gd name="T34" fmla="*/ 27 w 58"/>
                  <a:gd name="T35" fmla="*/ 50 h 50"/>
                  <a:gd name="T36" fmla="*/ 27 w 58"/>
                  <a:gd name="T37" fmla="*/ 30 h 50"/>
                  <a:gd name="T38" fmla="*/ 12 w 58"/>
                  <a:gd name="T39" fmla="*/ 30 h 50"/>
                  <a:gd name="T40" fmla="*/ 12 w 58"/>
                  <a:gd name="T41" fmla="*/ 20 h 50"/>
                  <a:gd name="T42" fmla="*/ 27 w 58"/>
                  <a:gd name="T43" fmla="*/ 20 h 50"/>
                  <a:gd name="T44" fmla="*/ 27 w 58"/>
                  <a:gd name="T4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0">
                    <a:moveTo>
                      <a:pt x="48" y="38"/>
                    </a:moveTo>
                    <a:cubicBezTo>
                      <a:pt x="54" y="29"/>
                      <a:pt x="53" y="16"/>
                      <a:pt x="44" y="8"/>
                    </a:cubicBezTo>
                    <a:cubicBezTo>
                      <a:pt x="40" y="3"/>
                      <a:pt x="33" y="0"/>
                      <a:pt x="27" y="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1" y="50"/>
                      <a:pt x="36" y="49"/>
                      <a:pt x="40" y="46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8" y="48"/>
                      <a:pt x="53" y="48"/>
                      <a:pt x="58" y="48"/>
                    </a:cubicBezTo>
                    <a:lnTo>
                      <a:pt x="48" y="38"/>
                    </a:lnTo>
                    <a:close/>
                    <a:moveTo>
                      <a:pt x="27" y="0"/>
                    </a:moveTo>
                    <a:cubicBezTo>
                      <a:pt x="21" y="0"/>
                      <a:pt x="14" y="3"/>
                      <a:pt x="9" y="8"/>
                    </a:cubicBezTo>
                    <a:cubicBezTo>
                      <a:pt x="0" y="17"/>
                      <a:pt x="0" y="33"/>
                      <a:pt x="9" y="43"/>
                    </a:cubicBezTo>
                    <a:cubicBezTo>
                      <a:pt x="14" y="47"/>
                      <a:pt x="21" y="50"/>
                      <a:pt x="27" y="5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27" y="20"/>
                      <a:pt x="27" y="20"/>
                      <a:pt x="27" y="20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Oval 200">
                <a:extLst>
                  <a:ext uri="{FF2B5EF4-FFF2-40B4-BE49-F238E27FC236}">
                    <a16:creationId xmlns:a16="http://schemas.microsoft.com/office/drawing/2014/main" id="{21F9F539-9273-49B4-94CF-007D9AFF99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2632" y="3219682"/>
                <a:ext cx="84553" cy="8455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Freeform: Shape 201">
                <a:extLst>
                  <a:ext uri="{FF2B5EF4-FFF2-40B4-BE49-F238E27FC236}">
                    <a16:creationId xmlns:a16="http://schemas.microsoft.com/office/drawing/2014/main" id="{CFC93F5B-EC54-4F06-A216-4B812FE654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7095" y="3180468"/>
                <a:ext cx="159304" cy="234054"/>
              </a:xfrm>
              <a:custGeom>
                <a:avLst/>
                <a:gdLst>
                  <a:gd name="T0" fmla="*/ 36 w 36"/>
                  <a:gd name="T1" fmla="*/ 0 h 53"/>
                  <a:gd name="T2" fmla="*/ 18 w 36"/>
                  <a:gd name="T3" fmla="*/ 0 h 53"/>
                  <a:gd name="T4" fmla="*/ 18 w 36"/>
                  <a:gd name="T5" fmla="*/ 4 h 53"/>
                  <a:gd name="T6" fmla="*/ 18 w 36"/>
                  <a:gd name="T7" fmla="*/ 4 h 53"/>
                  <a:gd name="T8" fmla="*/ 32 w 36"/>
                  <a:gd name="T9" fmla="*/ 18 h 53"/>
                  <a:gd name="T10" fmla="*/ 18 w 36"/>
                  <a:gd name="T11" fmla="*/ 32 h 53"/>
                  <a:gd name="T12" fmla="*/ 18 w 36"/>
                  <a:gd name="T13" fmla="*/ 32 h 53"/>
                  <a:gd name="T14" fmla="*/ 18 w 36"/>
                  <a:gd name="T15" fmla="*/ 32 h 53"/>
                  <a:gd name="T16" fmla="*/ 18 w 36"/>
                  <a:gd name="T17" fmla="*/ 38 h 53"/>
                  <a:gd name="T18" fmla="*/ 18 w 36"/>
                  <a:gd name="T19" fmla="*/ 38 h 53"/>
                  <a:gd name="T20" fmla="*/ 22 w 36"/>
                  <a:gd name="T21" fmla="*/ 43 h 53"/>
                  <a:gd name="T22" fmla="*/ 18 w 36"/>
                  <a:gd name="T23" fmla="*/ 48 h 53"/>
                  <a:gd name="T24" fmla="*/ 18 w 36"/>
                  <a:gd name="T25" fmla="*/ 48 h 53"/>
                  <a:gd name="T26" fmla="*/ 18 w 36"/>
                  <a:gd name="T27" fmla="*/ 48 h 53"/>
                  <a:gd name="T28" fmla="*/ 18 w 36"/>
                  <a:gd name="T29" fmla="*/ 53 h 53"/>
                  <a:gd name="T30" fmla="*/ 36 w 36"/>
                  <a:gd name="T31" fmla="*/ 53 h 53"/>
                  <a:gd name="T32" fmla="*/ 36 w 36"/>
                  <a:gd name="T33" fmla="*/ 0 h 53"/>
                  <a:gd name="T34" fmla="*/ 18 w 36"/>
                  <a:gd name="T35" fmla="*/ 0 h 53"/>
                  <a:gd name="T36" fmla="*/ 0 w 36"/>
                  <a:gd name="T37" fmla="*/ 0 h 53"/>
                  <a:gd name="T38" fmla="*/ 0 w 36"/>
                  <a:gd name="T39" fmla="*/ 53 h 53"/>
                  <a:gd name="T40" fmla="*/ 18 w 36"/>
                  <a:gd name="T41" fmla="*/ 53 h 53"/>
                  <a:gd name="T42" fmla="*/ 18 w 36"/>
                  <a:gd name="T43" fmla="*/ 48 h 53"/>
                  <a:gd name="T44" fmla="*/ 13 w 36"/>
                  <a:gd name="T45" fmla="*/ 43 h 53"/>
                  <a:gd name="T46" fmla="*/ 18 w 36"/>
                  <a:gd name="T47" fmla="*/ 38 h 53"/>
                  <a:gd name="T48" fmla="*/ 18 w 36"/>
                  <a:gd name="T49" fmla="*/ 32 h 53"/>
                  <a:gd name="T50" fmla="*/ 4 w 36"/>
                  <a:gd name="T51" fmla="*/ 18 h 53"/>
                  <a:gd name="T52" fmla="*/ 18 w 36"/>
                  <a:gd name="T53" fmla="*/ 4 h 53"/>
                  <a:gd name="T54" fmla="*/ 18 w 36"/>
                  <a:gd name="T5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" h="53">
                    <a:moveTo>
                      <a:pt x="36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25" y="4"/>
                      <a:pt x="32" y="11"/>
                      <a:pt x="32" y="18"/>
                    </a:cubicBezTo>
                    <a:cubicBezTo>
                      <a:pt x="32" y="26"/>
                      <a:pt x="25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20" y="38"/>
                      <a:pt x="22" y="40"/>
                      <a:pt x="22" y="43"/>
                    </a:cubicBezTo>
                    <a:cubicBezTo>
                      <a:pt x="22" y="46"/>
                      <a:pt x="20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36" y="53"/>
                      <a:pt x="36" y="53"/>
                      <a:pt x="36" y="53"/>
                    </a:cubicBezTo>
                    <a:lnTo>
                      <a:pt x="36" y="0"/>
                    </a:lnTo>
                    <a:close/>
                    <a:moveTo>
                      <a:pt x="1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5" y="48"/>
                      <a:pt x="13" y="46"/>
                      <a:pt x="13" y="43"/>
                    </a:cubicBezTo>
                    <a:cubicBezTo>
                      <a:pt x="13" y="40"/>
                      <a:pt x="15" y="38"/>
                      <a:pt x="18" y="3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0" y="32"/>
                      <a:pt x="4" y="26"/>
                      <a:pt x="4" y="18"/>
                    </a:cubicBezTo>
                    <a:cubicBezTo>
                      <a:pt x="4" y="11"/>
                      <a:pt x="10" y="4"/>
                      <a:pt x="18" y="4"/>
                    </a:cubicBez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Freeform: Shape 202">
                <a:extLst>
                  <a:ext uri="{FF2B5EF4-FFF2-40B4-BE49-F238E27FC236}">
                    <a16:creationId xmlns:a16="http://schemas.microsoft.com/office/drawing/2014/main" id="{2147B427-5905-4907-9B16-552393182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1271" y="3219682"/>
                <a:ext cx="123767" cy="194841"/>
              </a:xfrm>
              <a:custGeom>
                <a:avLst/>
                <a:gdLst>
                  <a:gd name="T0" fmla="*/ 0 w 28"/>
                  <a:gd name="T1" fmla="*/ 44 h 44"/>
                  <a:gd name="T2" fmla="*/ 28 w 28"/>
                  <a:gd name="T3" fmla="*/ 44 h 44"/>
                  <a:gd name="T4" fmla="*/ 28 w 28"/>
                  <a:gd name="T5" fmla="*/ 0 h 44"/>
                  <a:gd name="T6" fmla="*/ 24 w 28"/>
                  <a:gd name="T7" fmla="*/ 8 h 44"/>
                  <a:gd name="T8" fmla="*/ 24 w 28"/>
                  <a:gd name="T9" fmla="*/ 9 h 44"/>
                  <a:gd name="T10" fmla="*/ 15 w 28"/>
                  <a:gd name="T11" fmla="*/ 22 h 44"/>
                  <a:gd name="T12" fmla="*/ 10 w 28"/>
                  <a:gd name="T13" fmla="*/ 29 h 44"/>
                  <a:gd name="T14" fmla="*/ 15 w 28"/>
                  <a:gd name="T15" fmla="*/ 34 h 44"/>
                  <a:gd name="T16" fmla="*/ 10 w 28"/>
                  <a:gd name="T17" fmla="*/ 39 h 44"/>
                  <a:gd name="T18" fmla="*/ 10 w 28"/>
                  <a:gd name="T19" fmla="*/ 39 h 44"/>
                  <a:gd name="T20" fmla="*/ 6 w 28"/>
                  <a:gd name="T21" fmla="*/ 36 h 44"/>
                  <a:gd name="T22" fmla="*/ 0 w 28"/>
                  <a:gd name="T2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44">
                    <a:moveTo>
                      <a:pt x="0" y="44"/>
                    </a:moveTo>
                    <a:cubicBezTo>
                      <a:pt x="28" y="44"/>
                      <a:pt x="28" y="44"/>
                      <a:pt x="28" y="4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3"/>
                      <a:pt x="25" y="5"/>
                      <a:pt x="24" y="8"/>
                    </a:cubicBezTo>
                    <a:cubicBezTo>
                      <a:pt x="24" y="8"/>
                      <a:pt x="24" y="9"/>
                      <a:pt x="24" y="9"/>
                    </a:cubicBezTo>
                    <a:cubicBezTo>
                      <a:pt x="24" y="15"/>
                      <a:pt x="20" y="20"/>
                      <a:pt x="15" y="22"/>
                    </a:cubicBezTo>
                    <a:cubicBezTo>
                      <a:pt x="13" y="25"/>
                      <a:pt x="12" y="27"/>
                      <a:pt x="10" y="29"/>
                    </a:cubicBezTo>
                    <a:cubicBezTo>
                      <a:pt x="13" y="30"/>
                      <a:pt x="15" y="32"/>
                      <a:pt x="15" y="34"/>
                    </a:cubicBezTo>
                    <a:cubicBezTo>
                      <a:pt x="15" y="37"/>
                      <a:pt x="12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8" y="39"/>
                      <a:pt x="6" y="38"/>
                      <a:pt x="6" y="36"/>
                    </a:cubicBezTo>
                    <a:cubicBezTo>
                      <a:pt x="4" y="39"/>
                      <a:pt x="2" y="41"/>
                      <a:pt x="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Freeform: Shape 203">
                <a:extLst>
                  <a:ext uri="{FF2B5EF4-FFF2-40B4-BE49-F238E27FC236}">
                    <a16:creationId xmlns:a16="http://schemas.microsoft.com/office/drawing/2014/main" id="{B25BC8AF-B709-4C78-8BC0-CFE743C3F2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8230" y="1788400"/>
                <a:ext cx="118865" cy="62496"/>
              </a:xfrm>
              <a:custGeom>
                <a:avLst/>
                <a:gdLst>
                  <a:gd name="T0" fmla="*/ 22 w 27"/>
                  <a:gd name="T1" fmla="*/ 9 h 14"/>
                  <a:gd name="T2" fmla="*/ 0 w 27"/>
                  <a:gd name="T3" fmla="*/ 9 h 14"/>
                  <a:gd name="T4" fmla="*/ 4 w 27"/>
                  <a:gd name="T5" fmla="*/ 14 h 14"/>
                  <a:gd name="T6" fmla="*/ 27 w 27"/>
                  <a:gd name="T7" fmla="*/ 14 h 14"/>
                  <a:gd name="T8" fmla="*/ 27 w 27"/>
                  <a:gd name="T9" fmla="*/ 0 h 14"/>
                  <a:gd name="T10" fmla="*/ 22 w 27"/>
                  <a:gd name="T11" fmla="*/ 0 h 14"/>
                  <a:gd name="T12" fmla="*/ 22 w 27"/>
                  <a:gd name="T13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4">
                    <a:moveTo>
                      <a:pt x="22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3" y="12"/>
                      <a:pt x="4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Freeform: Shape 204">
                <a:extLst>
                  <a:ext uri="{FF2B5EF4-FFF2-40B4-BE49-F238E27FC236}">
                    <a16:creationId xmlns:a16="http://schemas.microsoft.com/office/drawing/2014/main" id="{4C46D422-3CAB-4655-BB27-73625888E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5098" y="1603362"/>
                <a:ext cx="181361" cy="207095"/>
              </a:xfrm>
              <a:custGeom>
                <a:avLst/>
                <a:gdLst>
                  <a:gd name="T0" fmla="*/ 5 w 41"/>
                  <a:gd name="T1" fmla="*/ 27 h 47"/>
                  <a:gd name="T2" fmla="*/ 5 w 41"/>
                  <a:gd name="T3" fmla="*/ 30 h 47"/>
                  <a:gd name="T4" fmla="*/ 18 w 41"/>
                  <a:gd name="T5" fmla="*/ 47 h 47"/>
                  <a:gd name="T6" fmla="*/ 33 w 41"/>
                  <a:gd name="T7" fmla="*/ 47 h 47"/>
                  <a:gd name="T8" fmla="*/ 33 w 41"/>
                  <a:gd name="T9" fmla="*/ 27 h 47"/>
                  <a:gd name="T10" fmla="*/ 41 w 41"/>
                  <a:gd name="T11" fmla="*/ 27 h 47"/>
                  <a:gd name="T12" fmla="*/ 19 w 41"/>
                  <a:gd name="T13" fmla="*/ 0 h 47"/>
                  <a:gd name="T14" fmla="*/ 0 w 41"/>
                  <a:gd name="T15" fmla="*/ 24 h 47"/>
                  <a:gd name="T16" fmla="*/ 3 w 41"/>
                  <a:gd name="T17" fmla="*/ 27 h 47"/>
                  <a:gd name="T18" fmla="*/ 5 w 41"/>
                  <a:gd name="T19" fmla="*/ 2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7">
                    <a:moveTo>
                      <a:pt x="5" y="27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10" y="35"/>
                      <a:pt x="14" y="41"/>
                      <a:pt x="18" y="47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5"/>
                      <a:pt x="2" y="26"/>
                      <a:pt x="3" y="27"/>
                    </a:cubicBezTo>
                    <a:lnTo>
                      <a:pt x="5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Freeform: Shape 205">
                <a:extLst>
                  <a:ext uri="{FF2B5EF4-FFF2-40B4-BE49-F238E27FC236}">
                    <a16:creationId xmlns:a16="http://schemas.microsoft.com/office/drawing/2014/main" id="{5CB75F4E-B87A-477E-B277-B2CA8A4CB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7382" y="2084949"/>
                <a:ext cx="225476" cy="357821"/>
              </a:xfrm>
              <a:custGeom>
                <a:avLst/>
                <a:gdLst>
                  <a:gd name="T0" fmla="*/ 51 w 51"/>
                  <a:gd name="T1" fmla="*/ 81 h 81"/>
                  <a:gd name="T2" fmla="*/ 45 w 51"/>
                  <a:gd name="T3" fmla="*/ 1 h 81"/>
                  <a:gd name="T4" fmla="*/ 40 w 51"/>
                  <a:gd name="T5" fmla="*/ 0 h 81"/>
                  <a:gd name="T6" fmla="*/ 45 w 51"/>
                  <a:gd name="T7" fmla="*/ 7 h 81"/>
                  <a:gd name="T8" fmla="*/ 45 w 51"/>
                  <a:gd name="T9" fmla="*/ 53 h 81"/>
                  <a:gd name="T10" fmla="*/ 40 w 51"/>
                  <a:gd name="T11" fmla="*/ 58 h 81"/>
                  <a:gd name="T12" fmla="*/ 45 w 51"/>
                  <a:gd name="T13" fmla="*/ 65 h 81"/>
                  <a:gd name="T14" fmla="*/ 40 w 51"/>
                  <a:gd name="T15" fmla="*/ 65 h 81"/>
                  <a:gd name="T16" fmla="*/ 45 w 51"/>
                  <a:gd name="T17" fmla="*/ 69 h 81"/>
                  <a:gd name="T18" fmla="*/ 45 w 51"/>
                  <a:gd name="T19" fmla="*/ 76 h 81"/>
                  <a:gd name="T20" fmla="*/ 40 w 51"/>
                  <a:gd name="T21" fmla="*/ 81 h 81"/>
                  <a:gd name="T22" fmla="*/ 35 w 51"/>
                  <a:gd name="T23" fmla="*/ 1 h 81"/>
                  <a:gd name="T24" fmla="*/ 25 w 51"/>
                  <a:gd name="T25" fmla="*/ 7 h 81"/>
                  <a:gd name="T26" fmla="*/ 40 w 51"/>
                  <a:gd name="T27" fmla="*/ 0 h 81"/>
                  <a:gd name="T28" fmla="*/ 25 w 51"/>
                  <a:gd name="T29" fmla="*/ 81 h 81"/>
                  <a:gd name="T30" fmla="*/ 40 w 51"/>
                  <a:gd name="T31" fmla="*/ 76 h 81"/>
                  <a:gd name="T32" fmla="*/ 35 w 51"/>
                  <a:gd name="T33" fmla="*/ 69 h 81"/>
                  <a:gd name="T34" fmla="*/ 40 w 51"/>
                  <a:gd name="T35" fmla="*/ 65 h 81"/>
                  <a:gd name="T36" fmla="*/ 35 w 51"/>
                  <a:gd name="T37" fmla="*/ 58 h 81"/>
                  <a:gd name="T38" fmla="*/ 40 w 51"/>
                  <a:gd name="T39" fmla="*/ 53 h 81"/>
                  <a:gd name="T40" fmla="*/ 25 w 51"/>
                  <a:gd name="T41" fmla="*/ 58 h 81"/>
                  <a:gd name="T42" fmla="*/ 30 w 51"/>
                  <a:gd name="T43" fmla="*/ 65 h 81"/>
                  <a:gd name="T44" fmla="*/ 25 w 51"/>
                  <a:gd name="T45" fmla="*/ 65 h 81"/>
                  <a:gd name="T46" fmla="*/ 30 w 51"/>
                  <a:gd name="T47" fmla="*/ 69 h 81"/>
                  <a:gd name="T48" fmla="*/ 30 w 51"/>
                  <a:gd name="T49" fmla="*/ 76 h 81"/>
                  <a:gd name="T50" fmla="*/ 25 w 51"/>
                  <a:gd name="T51" fmla="*/ 81 h 81"/>
                  <a:gd name="T52" fmla="*/ 10 w 51"/>
                  <a:gd name="T53" fmla="*/ 1 h 81"/>
                  <a:gd name="T54" fmla="*/ 25 w 51"/>
                  <a:gd name="T55" fmla="*/ 7 h 81"/>
                  <a:gd name="T56" fmla="*/ 10 w 51"/>
                  <a:gd name="T57" fmla="*/ 81 h 81"/>
                  <a:gd name="T58" fmla="*/ 25 w 51"/>
                  <a:gd name="T59" fmla="*/ 76 h 81"/>
                  <a:gd name="T60" fmla="*/ 20 w 51"/>
                  <a:gd name="T61" fmla="*/ 69 h 81"/>
                  <a:gd name="T62" fmla="*/ 25 w 51"/>
                  <a:gd name="T63" fmla="*/ 65 h 81"/>
                  <a:gd name="T64" fmla="*/ 20 w 51"/>
                  <a:gd name="T65" fmla="*/ 58 h 81"/>
                  <a:gd name="T66" fmla="*/ 25 w 51"/>
                  <a:gd name="T67" fmla="*/ 53 h 81"/>
                  <a:gd name="T68" fmla="*/ 10 w 51"/>
                  <a:gd name="T69" fmla="*/ 58 h 81"/>
                  <a:gd name="T70" fmla="*/ 15 w 51"/>
                  <a:gd name="T71" fmla="*/ 65 h 81"/>
                  <a:gd name="T72" fmla="*/ 10 w 51"/>
                  <a:gd name="T73" fmla="*/ 65 h 81"/>
                  <a:gd name="T74" fmla="*/ 15 w 51"/>
                  <a:gd name="T75" fmla="*/ 69 h 81"/>
                  <a:gd name="T76" fmla="*/ 15 w 51"/>
                  <a:gd name="T77" fmla="*/ 76 h 81"/>
                  <a:gd name="T78" fmla="*/ 10 w 51"/>
                  <a:gd name="T79" fmla="*/ 81 h 81"/>
                  <a:gd name="T80" fmla="*/ 0 w 51"/>
                  <a:gd name="T81" fmla="*/ 1 h 81"/>
                  <a:gd name="T82" fmla="*/ 1 w 51"/>
                  <a:gd name="T83" fmla="*/ 81 h 81"/>
                  <a:gd name="T84" fmla="*/ 10 w 51"/>
                  <a:gd name="T85" fmla="*/ 76 h 81"/>
                  <a:gd name="T86" fmla="*/ 5 w 51"/>
                  <a:gd name="T87" fmla="*/ 69 h 81"/>
                  <a:gd name="T88" fmla="*/ 10 w 51"/>
                  <a:gd name="T89" fmla="*/ 65 h 81"/>
                  <a:gd name="T90" fmla="*/ 5 w 51"/>
                  <a:gd name="T91" fmla="*/ 58 h 81"/>
                  <a:gd name="T92" fmla="*/ 10 w 51"/>
                  <a:gd name="T93" fmla="*/ 53 h 81"/>
                  <a:gd name="T94" fmla="*/ 5 w 51"/>
                  <a:gd name="T95" fmla="*/ 7 h 81"/>
                  <a:gd name="T96" fmla="*/ 10 w 51"/>
                  <a:gd name="T9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" h="81">
                    <a:moveTo>
                      <a:pt x="40" y="81"/>
                    </a:moveTo>
                    <a:cubicBezTo>
                      <a:pt x="51" y="81"/>
                      <a:pt x="51" y="81"/>
                      <a:pt x="51" y="8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0" y="76"/>
                      <a:pt x="40" y="76"/>
                      <a:pt x="40" y="76"/>
                    </a:cubicBezTo>
                    <a:lnTo>
                      <a:pt x="40" y="81"/>
                    </a:lnTo>
                    <a:close/>
                    <a:moveTo>
                      <a:pt x="35" y="0"/>
                    </a:moveTo>
                    <a:cubicBezTo>
                      <a:pt x="35" y="1"/>
                      <a:pt x="35" y="1"/>
                      <a:pt x="3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  <a:moveTo>
                      <a:pt x="25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25" y="76"/>
                      <a:pt x="25" y="76"/>
                      <a:pt x="25" y="76"/>
                    </a:cubicBezTo>
                    <a:lnTo>
                      <a:pt x="25" y="81"/>
                    </a:lnTo>
                    <a:close/>
                    <a:moveTo>
                      <a:pt x="25" y="1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1"/>
                      <a:pt x="25" y="1"/>
                      <a:pt x="25" y="1"/>
                    </a:cubicBezTo>
                    <a:close/>
                    <a:moveTo>
                      <a:pt x="10" y="81"/>
                    </a:moveTo>
                    <a:cubicBezTo>
                      <a:pt x="25" y="81"/>
                      <a:pt x="25" y="81"/>
                      <a:pt x="25" y="81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69"/>
                      <a:pt x="20" y="69"/>
                      <a:pt x="20" y="6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0" y="76"/>
                      <a:pt x="10" y="76"/>
                      <a:pt x="10" y="76"/>
                    </a:cubicBezTo>
                    <a:lnTo>
                      <a:pt x="10" y="81"/>
                    </a:lnTo>
                    <a:close/>
                    <a:moveTo>
                      <a:pt x="1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4"/>
                      <a:pt x="1" y="78"/>
                      <a:pt x="1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10" y="7"/>
                      <a:pt x="10" y="7"/>
                      <a:pt x="10" y="7"/>
                    </a:cubicBezTo>
                    <a:lnTo>
                      <a:pt x="1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Freeform: Shape 206">
                <a:extLst>
                  <a:ext uri="{FF2B5EF4-FFF2-40B4-BE49-F238E27FC236}">
                    <a16:creationId xmlns:a16="http://schemas.microsoft.com/office/drawing/2014/main" id="{E4ADF4D7-2040-4DCE-90E1-3FECB79EE0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5220" y="1330095"/>
                <a:ext cx="142148" cy="61271"/>
              </a:xfrm>
              <a:custGeom>
                <a:avLst/>
                <a:gdLst>
                  <a:gd name="T0" fmla="*/ 0 w 116"/>
                  <a:gd name="T1" fmla="*/ 28 h 50"/>
                  <a:gd name="T2" fmla="*/ 44 w 116"/>
                  <a:gd name="T3" fmla="*/ 50 h 50"/>
                  <a:gd name="T4" fmla="*/ 116 w 116"/>
                  <a:gd name="T5" fmla="*/ 50 h 50"/>
                  <a:gd name="T6" fmla="*/ 15 w 116"/>
                  <a:gd name="T7" fmla="*/ 0 h 50"/>
                  <a:gd name="T8" fmla="*/ 0 w 116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50">
                    <a:moveTo>
                      <a:pt x="0" y="28"/>
                    </a:moveTo>
                    <a:lnTo>
                      <a:pt x="44" y="50"/>
                    </a:lnTo>
                    <a:lnTo>
                      <a:pt x="116" y="50"/>
                    </a:lnTo>
                    <a:lnTo>
                      <a:pt x="15" y="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Freeform: Shape 207">
                <a:extLst>
                  <a:ext uri="{FF2B5EF4-FFF2-40B4-BE49-F238E27FC236}">
                    <a16:creationId xmlns:a16="http://schemas.microsoft.com/office/drawing/2014/main" id="{79907C9C-79E9-4384-B9A6-1EE9B7F59A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5220" y="1399944"/>
                <a:ext cx="349243" cy="176459"/>
              </a:xfrm>
              <a:custGeom>
                <a:avLst/>
                <a:gdLst>
                  <a:gd name="T0" fmla="*/ 56 w 79"/>
                  <a:gd name="T1" fmla="*/ 40 h 40"/>
                  <a:gd name="T2" fmla="*/ 64 w 79"/>
                  <a:gd name="T3" fmla="*/ 40 h 40"/>
                  <a:gd name="T4" fmla="*/ 64 w 79"/>
                  <a:gd name="T5" fmla="*/ 32 h 40"/>
                  <a:gd name="T6" fmla="*/ 79 w 79"/>
                  <a:gd name="T7" fmla="*/ 32 h 40"/>
                  <a:gd name="T8" fmla="*/ 79 w 79"/>
                  <a:gd name="T9" fmla="*/ 8 h 40"/>
                  <a:gd name="T10" fmla="*/ 64 w 79"/>
                  <a:gd name="T11" fmla="*/ 8 h 40"/>
                  <a:gd name="T12" fmla="*/ 64 w 79"/>
                  <a:gd name="T13" fmla="*/ 0 h 40"/>
                  <a:gd name="T14" fmla="*/ 37 w 79"/>
                  <a:gd name="T15" fmla="*/ 0 h 40"/>
                  <a:gd name="T16" fmla="*/ 17 w 79"/>
                  <a:gd name="T17" fmla="*/ 0 h 40"/>
                  <a:gd name="T18" fmla="*/ 0 w 79"/>
                  <a:gd name="T19" fmla="*/ 0 h 40"/>
                  <a:gd name="T20" fmla="*/ 0 w 79"/>
                  <a:gd name="T21" fmla="*/ 2 h 40"/>
                  <a:gd name="T22" fmla="*/ 24 w 79"/>
                  <a:gd name="T23" fmla="*/ 16 h 40"/>
                  <a:gd name="T24" fmla="*/ 48 w 79"/>
                  <a:gd name="T25" fmla="*/ 16 h 40"/>
                  <a:gd name="T26" fmla="*/ 48 w 79"/>
                  <a:gd name="T27" fmla="*/ 25 h 40"/>
                  <a:gd name="T28" fmla="*/ 36 w 79"/>
                  <a:gd name="T29" fmla="*/ 25 h 40"/>
                  <a:gd name="T30" fmla="*/ 56 w 79"/>
                  <a:gd name="T3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40">
                    <a:moveTo>
                      <a:pt x="56" y="40"/>
                    </a:move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8" y="6"/>
                      <a:pt x="16" y="11"/>
                      <a:pt x="24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43" y="30"/>
                      <a:pt x="50" y="35"/>
                      <a:pt x="56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Freeform: Shape 208">
                <a:extLst>
                  <a:ext uri="{FF2B5EF4-FFF2-40B4-BE49-F238E27FC236}">
                    <a16:creationId xmlns:a16="http://schemas.microsoft.com/office/drawing/2014/main" id="{0983DDD7-07E8-43F5-875E-3AB2042DA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4542" y="4067667"/>
                <a:ext cx="296550" cy="79652"/>
              </a:xfrm>
              <a:custGeom>
                <a:avLst/>
                <a:gdLst>
                  <a:gd name="T0" fmla="*/ 33 w 242"/>
                  <a:gd name="T1" fmla="*/ 65 h 65"/>
                  <a:gd name="T2" fmla="*/ 36 w 242"/>
                  <a:gd name="T3" fmla="*/ 65 h 65"/>
                  <a:gd name="T4" fmla="*/ 202 w 242"/>
                  <a:gd name="T5" fmla="*/ 65 h 65"/>
                  <a:gd name="T6" fmla="*/ 206 w 242"/>
                  <a:gd name="T7" fmla="*/ 65 h 65"/>
                  <a:gd name="T8" fmla="*/ 242 w 242"/>
                  <a:gd name="T9" fmla="*/ 0 h 65"/>
                  <a:gd name="T10" fmla="*/ 238 w 242"/>
                  <a:gd name="T11" fmla="*/ 0 h 65"/>
                  <a:gd name="T12" fmla="*/ 206 w 242"/>
                  <a:gd name="T13" fmla="*/ 0 h 65"/>
                  <a:gd name="T14" fmla="*/ 177 w 242"/>
                  <a:gd name="T15" fmla="*/ 0 h 65"/>
                  <a:gd name="T16" fmla="*/ 65 w 242"/>
                  <a:gd name="T17" fmla="*/ 0 h 65"/>
                  <a:gd name="T18" fmla="*/ 36 w 242"/>
                  <a:gd name="T19" fmla="*/ 0 h 65"/>
                  <a:gd name="T20" fmla="*/ 0 w 242"/>
                  <a:gd name="T21" fmla="*/ 0 h 65"/>
                  <a:gd name="T22" fmla="*/ 33 w 242"/>
                  <a:gd name="T2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2" h="65">
                    <a:moveTo>
                      <a:pt x="33" y="65"/>
                    </a:moveTo>
                    <a:lnTo>
                      <a:pt x="36" y="65"/>
                    </a:lnTo>
                    <a:lnTo>
                      <a:pt x="202" y="65"/>
                    </a:lnTo>
                    <a:lnTo>
                      <a:pt x="206" y="65"/>
                    </a:lnTo>
                    <a:lnTo>
                      <a:pt x="242" y="0"/>
                    </a:lnTo>
                    <a:lnTo>
                      <a:pt x="238" y="0"/>
                    </a:lnTo>
                    <a:lnTo>
                      <a:pt x="206" y="0"/>
                    </a:lnTo>
                    <a:lnTo>
                      <a:pt x="177" y="0"/>
                    </a:lnTo>
                    <a:lnTo>
                      <a:pt x="65" y="0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33" y="6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Freeform: Shape 209">
                <a:extLst>
                  <a:ext uri="{FF2B5EF4-FFF2-40B4-BE49-F238E27FC236}">
                    <a16:creationId xmlns:a16="http://schemas.microsoft.com/office/drawing/2014/main" id="{BDE797CF-5FDB-463B-B9A6-6D625701B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0866" y="4086048"/>
                <a:ext cx="295324" cy="140922"/>
              </a:xfrm>
              <a:custGeom>
                <a:avLst/>
                <a:gdLst>
                  <a:gd name="T0" fmla="*/ 0 w 67"/>
                  <a:gd name="T1" fmla="*/ 32 h 32"/>
                  <a:gd name="T2" fmla="*/ 67 w 67"/>
                  <a:gd name="T3" fmla="*/ 32 h 32"/>
                  <a:gd name="T4" fmla="*/ 67 w 67"/>
                  <a:gd name="T5" fmla="*/ 0 h 32"/>
                  <a:gd name="T6" fmla="*/ 60 w 67"/>
                  <a:gd name="T7" fmla="*/ 15 h 32"/>
                  <a:gd name="T8" fmla="*/ 59 w 67"/>
                  <a:gd name="T9" fmla="*/ 16 h 32"/>
                  <a:gd name="T10" fmla="*/ 58 w 67"/>
                  <a:gd name="T11" fmla="*/ 16 h 32"/>
                  <a:gd name="T12" fmla="*/ 56 w 67"/>
                  <a:gd name="T13" fmla="*/ 16 h 32"/>
                  <a:gd name="T14" fmla="*/ 39 w 67"/>
                  <a:gd name="T15" fmla="*/ 16 h 32"/>
                  <a:gd name="T16" fmla="*/ 39 w 67"/>
                  <a:gd name="T17" fmla="*/ 17 h 32"/>
                  <a:gd name="T18" fmla="*/ 39 w 67"/>
                  <a:gd name="T19" fmla="*/ 20 h 32"/>
                  <a:gd name="T20" fmla="*/ 34 w 67"/>
                  <a:gd name="T21" fmla="*/ 22 h 32"/>
                  <a:gd name="T22" fmla="*/ 30 w 67"/>
                  <a:gd name="T23" fmla="*/ 20 h 32"/>
                  <a:gd name="T24" fmla="*/ 29 w 67"/>
                  <a:gd name="T25" fmla="*/ 17 h 32"/>
                  <a:gd name="T26" fmla="*/ 29 w 67"/>
                  <a:gd name="T27" fmla="*/ 16 h 32"/>
                  <a:gd name="T28" fmla="*/ 12 w 67"/>
                  <a:gd name="T29" fmla="*/ 16 h 32"/>
                  <a:gd name="T30" fmla="*/ 10 w 67"/>
                  <a:gd name="T31" fmla="*/ 16 h 32"/>
                  <a:gd name="T32" fmla="*/ 9 w 67"/>
                  <a:gd name="T33" fmla="*/ 16 h 32"/>
                  <a:gd name="T34" fmla="*/ 8 w 67"/>
                  <a:gd name="T35" fmla="*/ 15 h 32"/>
                  <a:gd name="T36" fmla="*/ 0 w 67"/>
                  <a:gd name="T37" fmla="*/ 1 h 32"/>
                  <a:gd name="T38" fmla="*/ 0 w 67"/>
                  <a:gd name="T3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" h="32">
                    <a:moveTo>
                      <a:pt x="0" y="32"/>
                    </a:moveTo>
                    <a:cubicBezTo>
                      <a:pt x="67" y="32"/>
                      <a:pt x="67" y="32"/>
                      <a:pt x="67" y="3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7"/>
                      <a:pt x="39" y="17"/>
                    </a:cubicBezTo>
                    <a:cubicBezTo>
                      <a:pt x="39" y="18"/>
                      <a:pt x="39" y="19"/>
                      <a:pt x="39" y="20"/>
                    </a:cubicBezTo>
                    <a:cubicBezTo>
                      <a:pt x="38" y="21"/>
                      <a:pt x="36" y="22"/>
                      <a:pt x="34" y="22"/>
                    </a:cubicBezTo>
                    <a:cubicBezTo>
                      <a:pt x="32" y="22"/>
                      <a:pt x="31" y="21"/>
                      <a:pt x="30" y="20"/>
                    </a:cubicBezTo>
                    <a:cubicBezTo>
                      <a:pt x="29" y="19"/>
                      <a:pt x="29" y="18"/>
                      <a:pt x="29" y="17"/>
                    </a:cubicBezTo>
                    <a:cubicBezTo>
                      <a:pt x="29" y="17"/>
                      <a:pt x="29" y="16"/>
                      <a:pt x="29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Freeform: Shape 210">
                <a:extLst>
                  <a:ext uri="{FF2B5EF4-FFF2-40B4-BE49-F238E27FC236}">
                    <a16:creationId xmlns:a16="http://schemas.microsoft.com/office/drawing/2014/main" id="{FE534DFF-80D8-47A6-86D0-E2D0B897C9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8657" y="3962282"/>
                <a:ext cx="208320" cy="96808"/>
              </a:xfrm>
              <a:custGeom>
                <a:avLst/>
                <a:gdLst>
                  <a:gd name="T0" fmla="*/ 47 w 47"/>
                  <a:gd name="T1" fmla="*/ 22 h 22"/>
                  <a:gd name="T2" fmla="*/ 47 w 47"/>
                  <a:gd name="T3" fmla="*/ 10 h 22"/>
                  <a:gd name="T4" fmla="*/ 38 w 47"/>
                  <a:gd name="T5" fmla="*/ 0 h 22"/>
                  <a:gd name="T6" fmla="*/ 9 w 47"/>
                  <a:gd name="T7" fmla="*/ 0 h 22"/>
                  <a:gd name="T8" fmla="*/ 0 w 47"/>
                  <a:gd name="T9" fmla="*/ 10 h 22"/>
                  <a:gd name="T10" fmla="*/ 0 w 47"/>
                  <a:gd name="T11" fmla="*/ 22 h 22"/>
                  <a:gd name="T12" fmla="*/ 8 w 47"/>
                  <a:gd name="T13" fmla="*/ 22 h 22"/>
                  <a:gd name="T14" fmla="*/ 8 w 47"/>
                  <a:gd name="T15" fmla="*/ 10 h 22"/>
                  <a:gd name="T16" fmla="*/ 9 w 47"/>
                  <a:gd name="T17" fmla="*/ 8 h 22"/>
                  <a:gd name="T18" fmla="*/ 38 w 47"/>
                  <a:gd name="T19" fmla="*/ 8 h 22"/>
                  <a:gd name="T20" fmla="*/ 39 w 47"/>
                  <a:gd name="T21" fmla="*/ 10 h 22"/>
                  <a:gd name="T22" fmla="*/ 39 w 47"/>
                  <a:gd name="T23" fmla="*/ 22 h 22"/>
                  <a:gd name="T24" fmla="*/ 47 w 47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22">
                    <a:moveTo>
                      <a:pt x="47" y="22"/>
                    </a:move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5"/>
                      <a:pt x="43" y="0"/>
                      <a:pt x="3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9" y="9"/>
                      <a:pt x="39" y="10"/>
                    </a:cubicBezTo>
                    <a:cubicBezTo>
                      <a:pt x="39" y="22"/>
                      <a:pt x="39" y="22"/>
                      <a:pt x="39" y="22"/>
                    </a:cubicBezTo>
                    <a:lnTo>
                      <a:pt x="47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Freeform: Shape 211">
                <a:extLst>
                  <a:ext uri="{FF2B5EF4-FFF2-40B4-BE49-F238E27FC236}">
                    <a16:creationId xmlns:a16="http://schemas.microsoft.com/office/drawing/2014/main" id="{07BBF578-CD7C-4CC1-8162-DB2C792FD0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9053" y="1250443"/>
                <a:ext cx="308804" cy="308804"/>
              </a:xfrm>
              <a:custGeom>
                <a:avLst/>
                <a:gdLst>
                  <a:gd name="T0" fmla="*/ 35 w 70"/>
                  <a:gd name="T1" fmla="*/ 70 h 70"/>
                  <a:gd name="T2" fmla="*/ 46 w 70"/>
                  <a:gd name="T3" fmla="*/ 68 h 70"/>
                  <a:gd name="T4" fmla="*/ 63 w 70"/>
                  <a:gd name="T5" fmla="*/ 55 h 70"/>
                  <a:gd name="T6" fmla="*/ 70 w 70"/>
                  <a:gd name="T7" fmla="*/ 35 h 70"/>
                  <a:gd name="T8" fmla="*/ 35 w 70"/>
                  <a:gd name="T9" fmla="*/ 0 h 70"/>
                  <a:gd name="T10" fmla="*/ 35 w 70"/>
                  <a:gd name="T11" fmla="*/ 24 h 70"/>
                  <a:gd name="T12" fmla="*/ 45 w 70"/>
                  <a:gd name="T13" fmla="*/ 35 h 70"/>
                  <a:gd name="T14" fmla="*/ 35 w 70"/>
                  <a:gd name="T15" fmla="*/ 45 h 70"/>
                  <a:gd name="T16" fmla="*/ 35 w 70"/>
                  <a:gd name="T17" fmla="*/ 70 h 70"/>
                  <a:gd name="T18" fmla="*/ 35 w 70"/>
                  <a:gd name="T19" fmla="*/ 0 h 70"/>
                  <a:gd name="T20" fmla="*/ 0 w 70"/>
                  <a:gd name="T21" fmla="*/ 35 h 70"/>
                  <a:gd name="T22" fmla="*/ 35 w 70"/>
                  <a:gd name="T23" fmla="*/ 70 h 70"/>
                  <a:gd name="T24" fmla="*/ 35 w 70"/>
                  <a:gd name="T25" fmla="*/ 70 h 70"/>
                  <a:gd name="T26" fmla="*/ 35 w 70"/>
                  <a:gd name="T27" fmla="*/ 45 h 70"/>
                  <a:gd name="T28" fmla="*/ 35 w 70"/>
                  <a:gd name="T29" fmla="*/ 45 h 70"/>
                  <a:gd name="T30" fmla="*/ 35 w 70"/>
                  <a:gd name="T31" fmla="*/ 45 h 70"/>
                  <a:gd name="T32" fmla="*/ 25 w 70"/>
                  <a:gd name="T33" fmla="*/ 35 h 70"/>
                  <a:gd name="T34" fmla="*/ 35 w 70"/>
                  <a:gd name="T35" fmla="*/ 24 h 70"/>
                  <a:gd name="T36" fmla="*/ 35 w 70"/>
                  <a:gd name="T37" fmla="*/ 24 h 70"/>
                  <a:gd name="T38" fmla="*/ 35 w 70"/>
                  <a:gd name="T3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0">
                    <a:moveTo>
                      <a:pt x="35" y="70"/>
                    </a:moveTo>
                    <a:cubicBezTo>
                      <a:pt x="39" y="70"/>
                      <a:pt x="43" y="69"/>
                      <a:pt x="46" y="68"/>
                    </a:cubicBezTo>
                    <a:cubicBezTo>
                      <a:pt x="52" y="63"/>
                      <a:pt x="57" y="59"/>
                      <a:pt x="63" y="55"/>
                    </a:cubicBezTo>
                    <a:cubicBezTo>
                      <a:pt x="67" y="49"/>
                      <a:pt x="70" y="42"/>
                      <a:pt x="70" y="35"/>
                    </a:cubicBezTo>
                    <a:cubicBezTo>
                      <a:pt x="70" y="15"/>
                      <a:pt x="54" y="0"/>
                      <a:pt x="35" y="0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40" y="24"/>
                      <a:pt x="45" y="29"/>
                      <a:pt x="45" y="35"/>
                    </a:cubicBezTo>
                    <a:cubicBezTo>
                      <a:pt x="45" y="40"/>
                      <a:pt x="40" y="45"/>
                      <a:pt x="35" y="45"/>
                    </a:cubicBezTo>
                    <a:lnTo>
                      <a:pt x="35" y="70"/>
                    </a:lnTo>
                    <a:close/>
                    <a:moveTo>
                      <a:pt x="35" y="0"/>
                    </a:moveTo>
                    <a:cubicBezTo>
                      <a:pt x="15" y="0"/>
                      <a:pt x="0" y="15"/>
                      <a:pt x="0" y="35"/>
                    </a:cubicBezTo>
                    <a:cubicBezTo>
                      <a:pt x="0" y="54"/>
                      <a:pt x="1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29" y="45"/>
                      <a:pt x="25" y="40"/>
                      <a:pt x="25" y="35"/>
                    </a:cubicBezTo>
                    <a:cubicBezTo>
                      <a:pt x="25" y="29"/>
                      <a:pt x="29" y="24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Freeform: Shape 212">
                <a:extLst>
                  <a:ext uri="{FF2B5EF4-FFF2-40B4-BE49-F238E27FC236}">
                    <a16:creationId xmlns:a16="http://schemas.microsoft.com/office/drawing/2014/main" id="{93D61AC2-C75C-4160-8DF8-0758CDF1EE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6905" y="1625420"/>
                <a:ext cx="257337" cy="216898"/>
              </a:xfrm>
              <a:custGeom>
                <a:avLst/>
                <a:gdLst>
                  <a:gd name="T0" fmla="*/ 15 w 58"/>
                  <a:gd name="T1" fmla="*/ 49 h 49"/>
                  <a:gd name="T2" fmla="*/ 17 w 58"/>
                  <a:gd name="T3" fmla="*/ 49 h 49"/>
                  <a:gd name="T4" fmla="*/ 21 w 58"/>
                  <a:gd name="T5" fmla="*/ 43 h 49"/>
                  <a:gd name="T6" fmla="*/ 15 w 58"/>
                  <a:gd name="T7" fmla="*/ 43 h 49"/>
                  <a:gd name="T8" fmla="*/ 15 w 58"/>
                  <a:gd name="T9" fmla="*/ 49 h 49"/>
                  <a:gd name="T10" fmla="*/ 15 w 58"/>
                  <a:gd name="T11" fmla="*/ 31 h 49"/>
                  <a:gd name="T12" fmla="*/ 19 w 58"/>
                  <a:gd name="T13" fmla="*/ 25 h 49"/>
                  <a:gd name="T14" fmla="*/ 27 w 58"/>
                  <a:gd name="T15" fmla="*/ 36 h 49"/>
                  <a:gd name="T16" fmla="*/ 35 w 58"/>
                  <a:gd name="T17" fmla="*/ 26 h 49"/>
                  <a:gd name="T18" fmla="*/ 41 w 58"/>
                  <a:gd name="T19" fmla="*/ 16 h 49"/>
                  <a:gd name="T20" fmla="*/ 41 w 58"/>
                  <a:gd name="T21" fmla="*/ 16 h 49"/>
                  <a:gd name="T22" fmla="*/ 42 w 58"/>
                  <a:gd name="T23" fmla="*/ 17 h 49"/>
                  <a:gd name="T24" fmla="*/ 58 w 58"/>
                  <a:gd name="T25" fmla="*/ 0 h 49"/>
                  <a:gd name="T26" fmla="*/ 15 w 58"/>
                  <a:gd name="T27" fmla="*/ 0 h 49"/>
                  <a:gd name="T28" fmla="*/ 15 w 58"/>
                  <a:gd name="T29" fmla="*/ 7 h 49"/>
                  <a:gd name="T30" fmla="*/ 20 w 58"/>
                  <a:gd name="T31" fmla="*/ 12 h 49"/>
                  <a:gd name="T32" fmla="*/ 15 w 58"/>
                  <a:gd name="T33" fmla="*/ 17 h 49"/>
                  <a:gd name="T34" fmla="*/ 15 w 58"/>
                  <a:gd name="T35" fmla="*/ 31 h 49"/>
                  <a:gd name="T36" fmla="*/ 0 w 58"/>
                  <a:gd name="T37" fmla="*/ 49 h 49"/>
                  <a:gd name="T38" fmla="*/ 15 w 58"/>
                  <a:gd name="T39" fmla="*/ 49 h 49"/>
                  <a:gd name="T40" fmla="*/ 15 w 58"/>
                  <a:gd name="T41" fmla="*/ 43 h 49"/>
                  <a:gd name="T42" fmla="*/ 5 w 58"/>
                  <a:gd name="T43" fmla="*/ 43 h 49"/>
                  <a:gd name="T44" fmla="*/ 5 w 58"/>
                  <a:gd name="T45" fmla="*/ 43 h 49"/>
                  <a:gd name="T46" fmla="*/ 15 w 58"/>
                  <a:gd name="T47" fmla="*/ 31 h 49"/>
                  <a:gd name="T48" fmla="*/ 15 w 58"/>
                  <a:gd name="T49" fmla="*/ 17 h 49"/>
                  <a:gd name="T50" fmla="*/ 15 w 58"/>
                  <a:gd name="T51" fmla="*/ 17 h 49"/>
                  <a:gd name="T52" fmla="*/ 9 w 58"/>
                  <a:gd name="T53" fmla="*/ 12 h 49"/>
                  <a:gd name="T54" fmla="*/ 15 w 58"/>
                  <a:gd name="T55" fmla="*/ 7 h 49"/>
                  <a:gd name="T56" fmla="*/ 15 w 58"/>
                  <a:gd name="T57" fmla="*/ 7 h 49"/>
                  <a:gd name="T58" fmla="*/ 15 w 58"/>
                  <a:gd name="T59" fmla="*/ 7 h 49"/>
                  <a:gd name="T60" fmla="*/ 15 w 58"/>
                  <a:gd name="T61" fmla="*/ 0 h 49"/>
                  <a:gd name="T62" fmla="*/ 0 w 58"/>
                  <a:gd name="T63" fmla="*/ 0 h 49"/>
                  <a:gd name="T64" fmla="*/ 0 w 58"/>
                  <a:gd name="T6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8" h="49">
                    <a:moveTo>
                      <a:pt x="15" y="49"/>
                    </a:moveTo>
                    <a:cubicBezTo>
                      <a:pt x="17" y="49"/>
                      <a:pt x="17" y="49"/>
                      <a:pt x="17" y="49"/>
                    </a:cubicBezTo>
                    <a:cubicBezTo>
                      <a:pt x="18" y="47"/>
                      <a:pt x="20" y="45"/>
                      <a:pt x="21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49"/>
                      <a:pt x="15" y="49"/>
                      <a:pt x="15" y="49"/>
                    </a:cubicBezTo>
                    <a:close/>
                    <a:moveTo>
                      <a:pt x="15" y="31"/>
                    </a:moveTo>
                    <a:cubicBezTo>
                      <a:pt x="19" y="25"/>
                      <a:pt x="19" y="25"/>
                      <a:pt x="19" y="25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9" y="32"/>
                      <a:pt x="32" y="29"/>
                      <a:pt x="35" y="2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7" y="11"/>
                      <a:pt x="53" y="6"/>
                      <a:pt x="5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8" y="7"/>
                      <a:pt x="20" y="9"/>
                      <a:pt x="20" y="12"/>
                    </a:cubicBezTo>
                    <a:cubicBezTo>
                      <a:pt x="20" y="15"/>
                      <a:pt x="18" y="17"/>
                      <a:pt x="15" y="17"/>
                    </a:cubicBezTo>
                    <a:lnTo>
                      <a:pt x="15" y="31"/>
                    </a:lnTo>
                    <a:close/>
                    <a:moveTo>
                      <a:pt x="0" y="49"/>
                    </a:move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17"/>
                      <a:pt x="9" y="15"/>
                      <a:pt x="9" y="12"/>
                    </a:cubicBezTo>
                    <a:cubicBezTo>
                      <a:pt x="9" y="9"/>
                      <a:pt x="12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Freeform: Shape 213">
                <a:extLst>
                  <a:ext uri="{FF2B5EF4-FFF2-40B4-BE49-F238E27FC236}">
                    <a16:creationId xmlns:a16="http://schemas.microsoft.com/office/drawing/2014/main" id="{39D9B420-A1DB-4A26-AD66-75583FB78A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6722" y="1143832"/>
                <a:ext cx="164205" cy="234054"/>
              </a:xfrm>
              <a:custGeom>
                <a:avLst/>
                <a:gdLst>
                  <a:gd name="T0" fmla="*/ 37 w 37"/>
                  <a:gd name="T1" fmla="*/ 35 h 53"/>
                  <a:gd name="T2" fmla="*/ 37 w 37"/>
                  <a:gd name="T3" fmla="*/ 0 h 53"/>
                  <a:gd name="T4" fmla="*/ 19 w 37"/>
                  <a:gd name="T5" fmla="*/ 0 h 53"/>
                  <a:gd name="T6" fmla="*/ 0 w 37"/>
                  <a:gd name="T7" fmla="*/ 49 h 53"/>
                  <a:gd name="T8" fmla="*/ 10 w 37"/>
                  <a:gd name="T9" fmla="*/ 53 h 53"/>
                  <a:gd name="T10" fmla="*/ 34 w 37"/>
                  <a:gd name="T11" fmla="*/ 43 h 53"/>
                  <a:gd name="T12" fmla="*/ 37 w 37"/>
                  <a:gd name="T13" fmla="*/ 3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53">
                    <a:moveTo>
                      <a:pt x="37" y="35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8" y="50"/>
                      <a:pt x="26" y="46"/>
                      <a:pt x="34" y="43"/>
                    </a:cubicBezTo>
                    <a:lnTo>
                      <a:pt x="37" y="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Freeform: Shape 214">
                <a:extLst>
                  <a:ext uri="{FF2B5EF4-FFF2-40B4-BE49-F238E27FC236}">
                    <a16:creationId xmlns:a16="http://schemas.microsoft.com/office/drawing/2014/main" id="{7882F914-8F95-4905-BBF6-386F7F1A14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407" y="1143832"/>
                <a:ext cx="30635" cy="84553"/>
              </a:xfrm>
              <a:custGeom>
                <a:avLst/>
                <a:gdLst>
                  <a:gd name="T0" fmla="*/ 0 w 7"/>
                  <a:gd name="T1" fmla="*/ 19 h 19"/>
                  <a:gd name="T2" fmla="*/ 6 w 7"/>
                  <a:gd name="T3" fmla="*/ 0 h 19"/>
                  <a:gd name="T4" fmla="*/ 7 w 7"/>
                  <a:gd name="T5" fmla="*/ 0 h 19"/>
                  <a:gd name="T6" fmla="*/ 0 w 7"/>
                  <a:gd name="T7" fmla="*/ 0 h 19"/>
                  <a:gd name="T8" fmla="*/ 0 w 7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9">
                    <a:moveTo>
                      <a:pt x="0" y="19"/>
                    </a:moveTo>
                    <a:cubicBezTo>
                      <a:pt x="6" y="15"/>
                      <a:pt x="6" y="7"/>
                      <a:pt x="6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Freeform: Shape 215">
                <a:extLst>
                  <a:ext uri="{FF2B5EF4-FFF2-40B4-BE49-F238E27FC236}">
                    <a16:creationId xmlns:a16="http://schemas.microsoft.com/office/drawing/2014/main" id="{2E7EEB75-47F4-4479-93EF-FD0C621B02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407" y="1143832"/>
                <a:ext cx="136021" cy="181361"/>
              </a:xfrm>
              <a:custGeom>
                <a:avLst/>
                <a:gdLst>
                  <a:gd name="T0" fmla="*/ 9 w 31"/>
                  <a:gd name="T1" fmla="*/ 0 h 41"/>
                  <a:gd name="T2" fmla="*/ 9 w 31"/>
                  <a:gd name="T3" fmla="*/ 0 h 41"/>
                  <a:gd name="T4" fmla="*/ 0 w 31"/>
                  <a:gd name="T5" fmla="*/ 21 h 41"/>
                  <a:gd name="T6" fmla="*/ 0 w 31"/>
                  <a:gd name="T7" fmla="*/ 35 h 41"/>
                  <a:gd name="T8" fmla="*/ 2 w 31"/>
                  <a:gd name="T9" fmla="*/ 41 h 41"/>
                  <a:gd name="T10" fmla="*/ 31 w 31"/>
                  <a:gd name="T11" fmla="*/ 32 h 41"/>
                  <a:gd name="T12" fmla="*/ 18 w 31"/>
                  <a:gd name="T13" fmla="*/ 0 h 41"/>
                  <a:gd name="T14" fmla="*/ 9 w 31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41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8"/>
                      <a:pt x="8" y="18"/>
                      <a:pt x="0" y="2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1" y="37"/>
                      <a:pt x="21" y="35"/>
                      <a:pt x="31" y="32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Freeform: Shape 216">
                <a:extLst>
                  <a:ext uri="{FF2B5EF4-FFF2-40B4-BE49-F238E27FC236}">
                    <a16:creationId xmlns:a16="http://schemas.microsoft.com/office/drawing/2014/main" id="{9AB1FB9E-4154-4D17-8131-5C8A0A64E1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1275" y="1113197"/>
                <a:ext cx="171558" cy="22057"/>
              </a:xfrm>
              <a:custGeom>
                <a:avLst/>
                <a:gdLst>
                  <a:gd name="T0" fmla="*/ 140 w 140"/>
                  <a:gd name="T1" fmla="*/ 0 h 18"/>
                  <a:gd name="T2" fmla="*/ 0 w 140"/>
                  <a:gd name="T3" fmla="*/ 0 h 18"/>
                  <a:gd name="T4" fmla="*/ 0 w 140"/>
                  <a:gd name="T5" fmla="*/ 18 h 18"/>
                  <a:gd name="T6" fmla="*/ 65 w 140"/>
                  <a:gd name="T7" fmla="*/ 18 h 18"/>
                  <a:gd name="T8" fmla="*/ 76 w 140"/>
                  <a:gd name="T9" fmla="*/ 18 h 18"/>
                  <a:gd name="T10" fmla="*/ 140 w 140"/>
                  <a:gd name="T11" fmla="*/ 18 h 18"/>
                  <a:gd name="T12" fmla="*/ 140 w 140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" h="18">
                    <a:moveTo>
                      <a:pt x="1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65" y="18"/>
                    </a:lnTo>
                    <a:lnTo>
                      <a:pt x="76" y="18"/>
                    </a:lnTo>
                    <a:lnTo>
                      <a:pt x="140" y="18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Freeform: Shape 217">
                <a:extLst>
                  <a:ext uri="{FF2B5EF4-FFF2-40B4-BE49-F238E27FC236}">
                    <a16:creationId xmlns:a16="http://schemas.microsoft.com/office/drawing/2014/main" id="{69DA48B5-4A00-4B7B-96C9-CAA0F1F351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1171" y="3599560"/>
                <a:ext cx="247533" cy="145824"/>
              </a:xfrm>
              <a:custGeom>
                <a:avLst/>
                <a:gdLst>
                  <a:gd name="T0" fmla="*/ 32 w 56"/>
                  <a:gd name="T1" fmla="*/ 0 h 33"/>
                  <a:gd name="T2" fmla="*/ 32 w 56"/>
                  <a:gd name="T3" fmla="*/ 6 h 33"/>
                  <a:gd name="T4" fmla="*/ 0 w 56"/>
                  <a:gd name="T5" fmla="*/ 33 h 33"/>
                  <a:gd name="T6" fmla="*/ 32 w 56"/>
                  <a:gd name="T7" fmla="*/ 27 h 33"/>
                  <a:gd name="T8" fmla="*/ 32 w 56"/>
                  <a:gd name="T9" fmla="*/ 32 h 33"/>
                  <a:gd name="T10" fmla="*/ 56 w 56"/>
                  <a:gd name="T11" fmla="*/ 16 h 33"/>
                  <a:gd name="T12" fmla="*/ 32 w 56"/>
                  <a:gd name="T1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33">
                    <a:moveTo>
                      <a:pt x="32" y="0"/>
                    </a:moveTo>
                    <a:cubicBezTo>
                      <a:pt x="32" y="6"/>
                      <a:pt x="32" y="6"/>
                      <a:pt x="32" y="6"/>
                    </a:cubicBezTo>
                    <a:cubicBezTo>
                      <a:pt x="4" y="6"/>
                      <a:pt x="0" y="33"/>
                      <a:pt x="0" y="33"/>
                    </a:cubicBezTo>
                    <a:cubicBezTo>
                      <a:pt x="0" y="33"/>
                      <a:pt x="9" y="27"/>
                      <a:pt x="32" y="27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56" y="16"/>
                      <a:pt x="56" y="16"/>
                      <a:pt x="56" y="16"/>
                    </a:cubicBez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Freeform: Shape 218">
                <a:extLst>
                  <a:ext uri="{FF2B5EF4-FFF2-40B4-BE49-F238E27FC236}">
                    <a16:creationId xmlns:a16="http://schemas.microsoft.com/office/drawing/2014/main" id="{82CDF6F0-EBC4-4767-A920-2C85F2A1F2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9114" y="3728228"/>
                <a:ext cx="242632" cy="145824"/>
              </a:xfrm>
              <a:custGeom>
                <a:avLst/>
                <a:gdLst>
                  <a:gd name="T0" fmla="*/ 24 w 55"/>
                  <a:gd name="T1" fmla="*/ 33 h 33"/>
                  <a:gd name="T2" fmla="*/ 24 w 55"/>
                  <a:gd name="T3" fmla="*/ 28 h 33"/>
                  <a:gd name="T4" fmla="*/ 55 w 55"/>
                  <a:gd name="T5" fmla="*/ 0 h 33"/>
                  <a:gd name="T6" fmla="*/ 24 w 55"/>
                  <a:gd name="T7" fmla="*/ 7 h 33"/>
                  <a:gd name="T8" fmla="*/ 24 w 55"/>
                  <a:gd name="T9" fmla="*/ 1 h 33"/>
                  <a:gd name="T10" fmla="*/ 0 w 55"/>
                  <a:gd name="T11" fmla="*/ 17 h 33"/>
                  <a:gd name="T12" fmla="*/ 24 w 55"/>
                  <a:gd name="T1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33">
                    <a:moveTo>
                      <a:pt x="24" y="33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52" y="28"/>
                      <a:pt x="55" y="0"/>
                      <a:pt x="55" y="0"/>
                    </a:cubicBezTo>
                    <a:cubicBezTo>
                      <a:pt x="55" y="0"/>
                      <a:pt x="47" y="7"/>
                      <a:pt x="24" y="7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24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Freeform: Shape 219">
                <a:extLst>
                  <a:ext uri="{FF2B5EF4-FFF2-40B4-BE49-F238E27FC236}">
                    <a16:creationId xmlns:a16="http://schemas.microsoft.com/office/drawing/2014/main" id="{2DFF5B73-0BF3-4998-82DB-8088C098B6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6643" y="1104619"/>
                <a:ext cx="203418" cy="203419"/>
              </a:xfrm>
              <a:custGeom>
                <a:avLst/>
                <a:gdLst>
                  <a:gd name="T0" fmla="*/ 34 w 46"/>
                  <a:gd name="T1" fmla="*/ 43 h 46"/>
                  <a:gd name="T2" fmla="*/ 43 w 46"/>
                  <a:gd name="T3" fmla="*/ 34 h 46"/>
                  <a:gd name="T4" fmla="*/ 45 w 46"/>
                  <a:gd name="T5" fmla="*/ 27 h 46"/>
                  <a:gd name="T6" fmla="*/ 45 w 46"/>
                  <a:gd name="T7" fmla="*/ 18 h 46"/>
                  <a:gd name="T8" fmla="*/ 43 w 46"/>
                  <a:gd name="T9" fmla="*/ 11 h 46"/>
                  <a:gd name="T10" fmla="*/ 34 w 46"/>
                  <a:gd name="T11" fmla="*/ 3 h 46"/>
                  <a:gd name="T12" fmla="*/ 31 w 46"/>
                  <a:gd name="T13" fmla="*/ 1 h 46"/>
                  <a:gd name="T14" fmla="*/ 24 w 46"/>
                  <a:gd name="T15" fmla="*/ 0 h 46"/>
                  <a:gd name="T16" fmla="*/ 25 w 46"/>
                  <a:gd name="T17" fmla="*/ 2 h 46"/>
                  <a:gd name="T18" fmla="*/ 28 w 46"/>
                  <a:gd name="T19" fmla="*/ 2 h 46"/>
                  <a:gd name="T20" fmla="*/ 31 w 46"/>
                  <a:gd name="T21" fmla="*/ 3 h 46"/>
                  <a:gd name="T22" fmla="*/ 30 w 46"/>
                  <a:gd name="T23" fmla="*/ 3 h 46"/>
                  <a:gd name="T24" fmla="*/ 26 w 46"/>
                  <a:gd name="T25" fmla="*/ 5 h 46"/>
                  <a:gd name="T26" fmla="*/ 27 w 46"/>
                  <a:gd name="T27" fmla="*/ 7 h 46"/>
                  <a:gd name="T28" fmla="*/ 29 w 46"/>
                  <a:gd name="T29" fmla="*/ 8 h 46"/>
                  <a:gd name="T30" fmla="*/ 32 w 46"/>
                  <a:gd name="T31" fmla="*/ 4 h 46"/>
                  <a:gd name="T32" fmla="*/ 35 w 46"/>
                  <a:gd name="T33" fmla="*/ 5 h 46"/>
                  <a:gd name="T34" fmla="*/ 37 w 46"/>
                  <a:gd name="T35" fmla="*/ 6 h 46"/>
                  <a:gd name="T36" fmla="*/ 38 w 46"/>
                  <a:gd name="T37" fmla="*/ 9 h 46"/>
                  <a:gd name="T38" fmla="*/ 37 w 46"/>
                  <a:gd name="T39" fmla="*/ 11 h 46"/>
                  <a:gd name="T40" fmla="*/ 36 w 46"/>
                  <a:gd name="T41" fmla="*/ 9 h 46"/>
                  <a:gd name="T42" fmla="*/ 33 w 46"/>
                  <a:gd name="T43" fmla="*/ 10 h 46"/>
                  <a:gd name="T44" fmla="*/ 35 w 46"/>
                  <a:gd name="T45" fmla="*/ 11 h 46"/>
                  <a:gd name="T46" fmla="*/ 30 w 46"/>
                  <a:gd name="T47" fmla="*/ 13 h 46"/>
                  <a:gd name="T48" fmla="*/ 28 w 46"/>
                  <a:gd name="T49" fmla="*/ 15 h 46"/>
                  <a:gd name="T50" fmla="*/ 25 w 46"/>
                  <a:gd name="T51" fmla="*/ 17 h 46"/>
                  <a:gd name="T52" fmla="*/ 26 w 46"/>
                  <a:gd name="T53" fmla="*/ 27 h 46"/>
                  <a:gd name="T54" fmla="*/ 29 w 46"/>
                  <a:gd name="T55" fmla="*/ 28 h 46"/>
                  <a:gd name="T56" fmla="*/ 31 w 46"/>
                  <a:gd name="T57" fmla="*/ 28 h 46"/>
                  <a:gd name="T58" fmla="*/ 36 w 46"/>
                  <a:gd name="T59" fmla="*/ 31 h 46"/>
                  <a:gd name="T60" fmla="*/ 38 w 46"/>
                  <a:gd name="T61" fmla="*/ 33 h 46"/>
                  <a:gd name="T62" fmla="*/ 41 w 46"/>
                  <a:gd name="T63" fmla="*/ 34 h 46"/>
                  <a:gd name="T64" fmla="*/ 26 w 46"/>
                  <a:gd name="T65" fmla="*/ 40 h 46"/>
                  <a:gd name="T66" fmla="*/ 0 w 46"/>
                  <a:gd name="T67" fmla="*/ 19 h 46"/>
                  <a:gd name="T68" fmla="*/ 0 w 46"/>
                  <a:gd name="T69" fmla="*/ 28 h 46"/>
                  <a:gd name="T70" fmla="*/ 4 w 46"/>
                  <a:gd name="T71" fmla="*/ 37 h 46"/>
                  <a:gd name="T72" fmla="*/ 14 w 46"/>
                  <a:gd name="T73" fmla="*/ 44 h 46"/>
                  <a:gd name="T74" fmla="*/ 23 w 46"/>
                  <a:gd name="T75" fmla="*/ 36 h 46"/>
                  <a:gd name="T76" fmla="*/ 22 w 46"/>
                  <a:gd name="T77" fmla="*/ 33 h 46"/>
                  <a:gd name="T78" fmla="*/ 23 w 46"/>
                  <a:gd name="T79" fmla="*/ 29 h 46"/>
                  <a:gd name="T80" fmla="*/ 21 w 46"/>
                  <a:gd name="T81" fmla="*/ 28 h 46"/>
                  <a:gd name="T82" fmla="*/ 18 w 46"/>
                  <a:gd name="T83" fmla="*/ 26 h 46"/>
                  <a:gd name="T84" fmla="*/ 13 w 46"/>
                  <a:gd name="T85" fmla="*/ 24 h 46"/>
                  <a:gd name="T86" fmla="*/ 11 w 46"/>
                  <a:gd name="T87" fmla="*/ 20 h 46"/>
                  <a:gd name="T88" fmla="*/ 10 w 46"/>
                  <a:gd name="T89" fmla="*/ 20 h 46"/>
                  <a:gd name="T90" fmla="*/ 9 w 46"/>
                  <a:gd name="T91" fmla="*/ 21 h 46"/>
                  <a:gd name="T92" fmla="*/ 8 w 46"/>
                  <a:gd name="T93" fmla="*/ 17 h 46"/>
                  <a:gd name="T94" fmla="*/ 8 w 46"/>
                  <a:gd name="T95" fmla="*/ 13 h 46"/>
                  <a:gd name="T96" fmla="*/ 10 w 46"/>
                  <a:gd name="T97" fmla="*/ 9 h 46"/>
                  <a:gd name="T98" fmla="*/ 9 w 46"/>
                  <a:gd name="T99" fmla="*/ 6 h 46"/>
                  <a:gd name="T100" fmla="*/ 20 w 46"/>
                  <a:gd name="T101" fmla="*/ 1 h 46"/>
                  <a:gd name="T102" fmla="*/ 24 w 46"/>
                  <a:gd name="T103" fmla="*/ 0 h 46"/>
                  <a:gd name="T104" fmla="*/ 14 w 46"/>
                  <a:gd name="T105" fmla="*/ 1 h 46"/>
                  <a:gd name="T106" fmla="*/ 6 w 46"/>
                  <a:gd name="T107" fmla="*/ 6 h 46"/>
                  <a:gd name="T108" fmla="*/ 1 w 46"/>
                  <a:gd name="T109" fmla="*/ 14 h 46"/>
                  <a:gd name="T110" fmla="*/ 24 w 46"/>
                  <a:gd name="T111" fmla="*/ 29 h 46"/>
                  <a:gd name="T112" fmla="*/ 21 w 46"/>
                  <a:gd name="T113" fmla="*/ 25 h 46"/>
                  <a:gd name="T114" fmla="*/ 20 w 46"/>
                  <a:gd name="T115" fmla="*/ 23 h 46"/>
                  <a:gd name="T116" fmla="*/ 16 w 46"/>
                  <a:gd name="T117" fmla="*/ 24 h 46"/>
                  <a:gd name="T118" fmla="*/ 18 w 46"/>
                  <a:gd name="T119" fmla="*/ 19 h 46"/>
                  <a:gd name="T120" fmla="*/ 22 w 46"/>
                  <a:gd name="T121" fmla="*/ 19 h 46"/>
                  <a:gd name="T122" fmla="*/ 24 w 46"/>
                  <a:gd name="T123" fmla="*/ 1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" h="46">
                    <a:moveTo>
                      <a:pt x="24" y="46"/>
                    </a:moveTo>
                    <a:cubicBezTo>
                      <a:pt x="25" y="46"/>
                      <a:pt x="27" y="45"/>
                      <a:pt x="28" y="45"/>
                    </a:cubicBezTo>
                    <a:cubicBezTo>
                      <a:pt x="29" y="45"/>
                      <a:pt x="29" y="45"/>
                      <a:pt x="30" y="45"/>
                    </a:cubicBezTo>
                    <a:cubicBezTo>
                      <a:pt x="30" y="44"/>
                      <a:pt x="31" y="44"/>
                      <a:pt x="31" y="44"/>
                    </a:cubicBezTo>
                    <a:cubicBezTo>
                      <a:pt x="32" y="44"/>
                      <a:pt x="32" y="44"/>
                      <a:pt x="33" y="43"/>
                    </a:cubicBezTo>
                    <a:cubicBezTo>
                      <a:pt x="33" y="43"/>
                      <a:pt x="34" y="43"/>
                      <a:pt x="34" y="43"/>
                    </a:cubicBezTo>
                    <a:cubicBezTo>
                      <a:pt x="36" y="42"/>
                      <a:pt x="37" y="41"/>
                      <a:pt x="38" y="40"/>
                    </a:cubicBezTo>
                    <a:cubicBezTo>
                      <a:pt x="38" y="40"/>
                      <a:pt x="39" y="39"/>
                      <a:pt x="39" y="39"/>
                    </a:cubicBezTo>
                    <a:cubicBezTo>
                      <a:pt x="39" y="39"/>
                      <a:pt x="39" y="39"/>
                      <a:pt x="40" y="38"/>
                    </a:cubicBezTo>
                    <a:cubicBezTo>
                      <a:pt x="40" y="38"/>
                      <a:pt x="40" y="37"/>
                      <a:pt x="41" y="37"/>
                    </a:cubicBezTo>
                    <a:cubicBezTo>
                      <a:pt x="41" y="36"/>
                      <a:pt x="42" y="36"/>
                      <a:pt x="42" y="35"/>
                    </a:cubicBezTo>
                    <a:cubicBezTo>
                      <a:pt x="42" y="35"/>
                      <a:pt x="43" y="34"/>
                      <a:pt x="43" y="34"/>
                    </a:cubicBezTo>
                    <a:cubicBezTo>
                      <a:pt x="43" y="34"/>
                      <a:pt x="43" y="34"/>
                      <a:pt x="43" y="33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0"/>
                      <a:pt x="45" y="29"/>
                      <a:pt x="45" y="28"/>
                    </a:cubicBezTo>
                    <a:cubicBezTo>
                      <a:pt x="45" y="28"/>
                      <a:pt x="45" y="28"/>
                      <a:pt x="45" y="27"/>
                    </a:cubicBezTo>
                    <a:cubicBezTo>
                      <a:pt x="45" y="27"/>
                      <a:pt x="45" y="27"/>
                      <a:pt x="45" y="26"/>
                    </a:cubicBezTo>
                    <a:cubicBezTo>
                      <a:pt x="45" y="26"/>
                      <a:pt x="46" y="25"/>
                      <a:pt x="46" y="25"/>
                    </a:cubicBezTo>
                    <a:cubicBezTo>
                      <a:pt x="46" y="24"/>
                      <a:pt x="46" y="23"/>
                      <a:pt x="46" y="23"/>
                    </a:cubicBezTo>
                    <a:cubicBezTo>
                      <a:pt x="46" y="22"/>
                      <a:pt x="46" y="21"/>
                      <a:pt x="46" y="20"/>
                    </a:cubicBezTo>
                    <a:cubicBezTo>
                      <a:pt x="46" y="20"/>
                      <a:pt x="46" y="20"/>
                      <a:pt x="45" y="19"/>
                    </a:cubicBezTo>
                    <a:cubicBezTo>
                      <a:pt x="45" y="19"/>
                      <a:pt x="45" y="18"/>
                      <a:pt x="45" y="18"/>
                    </a:cubicBezTo>
                    <a:cubicBezTo>
                      <a:pt x="45" y="18"/>
                      <a:pt x="45" y="17"/>
                      <a:pt x="45" y="17"/>
                    </a:cubicBezTo>
                    <a:cubicBezTo>
                      <a:pt x="45" y="16"/>
                      <a:pt x="45" y="15"/>
                      <a:pt x="44" y="15"/>
                    </a:cubicBezTo>
                    <a:cubicBezTo>
                      <a:pt x="44" y="15"/>
                      <a:pt x="44" y="14"/>
                      <a:pt x="44" y="14"/>
                    </a:cubicBezTo>
                    <a:cubicBezTo>
                      <a:pt x="44" y="14"/>
                      <a:pt x="44" y="13"/>
                      <a:pt x="43" y="13"/>
                    </a:cubicBezTo>
                    <a:cubicBezTo>
                      <a:pt x="43" y="13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1"/>
                    </a:cubicBezTo>
                    <a:cubicBezTo>
                      <a:pt x="42" y="10"/>
                      <a:pt x="41" y="9"/>
                      <a:pt x="41" y="8"/>
                    </a:cubicBezTo>
                    <a:cubicBezTo>
                      <a:pt x="40" y="8"/>
                      <a:pt x="40" y="8"/>
                      <a:pt x="40" y="7"/>
                    </a:cubicBezTo>
                    <a:cubicBezTo>
                      <a:pt x="39" y="7"/>
                      <a:pt x="39" y="7"/>
                      <a:pt x="39" y="6"/>
                    </a:cubicBezTo>
                    <a:cubicBezTo>
                      <a:pt x="39" y="6"/>
                      <a:pt x="38" y="6"/>
                      <a:pt x="38" y="6"/>
                    </a:cubicBezTo>
                    <a:cubicBezTo>
                      <a:pt x="38" y="5"/>
                      <a:pt x="37" y="5"/>
                      <a:pt x="36" y="4"/>
                    </a:cubicBezTo>
                    <a:cubicBezTo>
                      <a:pt x="36" y="4"/>
                      <a:pt x="35" y="3"/>
                      <a:pt x="34" y="3"/>
                    </a:cubicBezTo>
                    <a:cubicBezTo>
                      <a:pt x="34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9" y="1"/>
                      <a:pt x="29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5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5" y="1"/>
                      <a:pt x="26" y="1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8" y="1"/>
                      <a:pt x="28" y="1"/>
                    </a:cubicBezTo>
                    <a:cubicBezTo>
                      <a:pt x="28" y="1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30" y="2"/>
                      <a:pt x="30" y="2"/>
                    </a:cubicBezTo>
                    <a:cubicBezTo>
                      <a:pt x="30" y="2"/>
                      <a:pt x="31" y="2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9" y="3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7" y="4"/>
                      <a:pt x="27" y="4"/>
                      <a:pt x="26" y="5"/>
                    </a:cubicBezTo>
                    <a:cubicBezTo>
                      <a:pt x="26" y="5"/>
                      <a:pt x="26" y="5"/>
                      <a:pt x="25" y="5"/>
                    </a:cubicBezTo>
                    <a:cubicBezTo>
                      <a:pt x="25" y="5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7"/>
                      <a:pt x="26" y="6"/>
                      <a:pt x="26" y="6"/>
                    </a:cubicBezTo>
                    <a:cubicBezTo>
                      <a:pt x="26" y="6"/>
                      <a:pt x="26" y="7"/>
                      <a:pt x="27" y="7"/>
                    </a:cubicBezTo>
                    <a:cubicBezTo>
                      <a:pt x="27" y="7"/>
                      <a:pt x="27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9" y="9"/>
                      <a:pt x="29" y="9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8"/>
                      <a:pt x="31" y="7"/>
                      <a:pt x="31" y="6"/>
                    </a:cubicBezTo>
                    <a:cubicBezTo>
                      <a:pt x="31" y="6"/>
                      <a:pt x="31" y="6"/>
                      <a:pt x="31" y="5"/>
                    </a:cubicBezTo>
                    <a:cubicBezTo>
                      <a:pt x="31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3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4" y="4"/>
                      <a:pt x="34" y="4"/>
                    </a:cubicBezTo>
                    <a:cubicBezTo>
                      <a:pt x="34" y="4"/>
                      <a:pt x="34" y="5"/>
                      <a:pt x="34" y="5"/>
                    </a:cubicBezTo>
                    <a:cubicBezTo>
                      <a:pt x="34" y="5"/>
                      <a:pt x="35" y="5"/>
                      <a:pt x="35" y="5"/>
                    </a:cubicBezTo>
                    <a:cubicBezTo>
                      <a:pt x="35" y="5"/>
                      <a:pt x="34" y="5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5"/>
                      <a:pt x="36" y="5"/>
                    </a:cubicBezTo>
                    <a:cubicBezTo>
                      <a:pt x="36" y="6"/>
                      <a:pt x="36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7" y="9"/>
                      <a:pt x="37" y="9"/>
                      <a:pt x="37" y="10"/>
                    </a:cubicBezTo>
                    <a:cubicBezTo>
                      <a:pt x="37" y="10"/>
                      <a:pt x="38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10"/>
                      <a:pt x="35" y="9"/>
                      <a:pt x="34" y="10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4" y="10"/>
                      <a:pt x="34" y="10"/>
                    </a:cubicBezTo>
                    <a:cubicBezTo>
                      <a:pt x="34" y="10"/>
                      <a:pt x="33" y="11"/>
                      <a:pt x="33" y="11"/>
                    </a:cubicBezTo>
                    <a:cubicBezTo>
                      <a:pt x="33" y="11"/>
                      <a:pt x="33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5" y="11"/>
                      <a:pt x="35" y="11"/>
                    </a:cubicBezTo>
                    <a:cubicBezTo>
                      <a:pt x="35" y="11"/>
                      <a:pt x="35" y="12"/>
                      <a:pt x="34" y="12"/>
                    </a:cubicBezTo>
                    <a:cubicBezTo>
                      <a:pt x="34" y="12"/>
                      <a:pt x="33" y="12"/>
                      <a:pt x="33" y="12"/>
                    </a:cubicBezTo>
                    <a:cubicBezTo>
                      <a:pt x="33" y="12"/>
                      <a:pt x="32" y="13"/>
                      <a:pt x="32" y="12"/>
                    </a:cubicBezTo>
                    <a:cubicBezTo>
                      <a:pt x="32" y="12"/>
                      <a:pt x="32" y="12"/>
                      <a:pt x="33" y="12"/>
                    </a:cubicBezTo>
                    <a:cubicBezTo>
                      <a:pt x="32" y="12"/>
                      <a:pt x="32" y="12"/>
                      <a:pt x="31" y="12"/>
                    </a:cubicBezTo>
                    <a:cubicBezTo>
                      <a:pt x="31" y="12"/>
                      <a:pt x="30" y="12"/>
                      <a:pt x="30" y="1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3"/>
                      <a:pt x="30" y="13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6"/>
                      <a:pt x="27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6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7"/>
                      <a:pt x="24" y="18"/>
                      <a:pt x="24" y="1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8"/>
                      <a:pt x="25" y="28"/>
                      <a:pt x="25" y="27"/>
                    </a:cubicBezTo>
                    <a:cubicBezTo>
                      <a:pt x="25" y="27"/>
                      <a:pt x="25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7" y="27"/>
                    </a:cubicBezTo>
                    <a:cubicBezTo>
                      <a:pt x="27" y="27"/>
                      <a:pt x="26" y="27"/>
                      <a:pt x="26" y="27"/>
                    </a:cubicBezTo>
                    <a:cubicBezTo>
                      <a:pt x="27" y="28"/>
                      <a:pt x="27" y="27"/>
                      <a:pt x="27" y="27"/>
                    </a:cubicBezTo>
                    <a:cubicBezTo>
                      <a:pt x="27" y="27"/>
                      <a:pt x="28" y="27"/>
                      <a:pt x="28" y="27"/>
                    </a:cubicBezTo>
                    <a:cubicBezTo>
                      <a:pt x="28" y="27"/>
                      <a:pt x="28" y="28"/>
                      <a:pt x="28" y="28"/>
                    </a:cubicBezTo>
                    <a:cubicBezTo>
                      <a:pt x="28" y="28"/>
                      <a:pt x="29" y="28"/>
                      <a:pt x="29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7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30"/>
                      <a:pt x="35" y="30"/>
                      <a:pt x="35" y="30"/>
                    </a:cubicBezTo>
                    <a:cubicBezTo>
                      <a:pt x="35" y="30"/>
                      <a:pt x="36" y="31"/>
                      <a:pt x="36" y="31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2"/>
                      <a:pt x="36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9" y="34"/>
                      <a:pt x="39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4"/>
                      <a:pt x="40" y="34"/>
                      <a:pt x="40" y="34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38" y="39"/>
                      <a:pt x="33" y="43"/>
                      <a:pt x="28" y="44"/>
                    </a:cubicBezTo>
                    <a:cubicBezTo>
                      <a:pt x="28" y="44"/>
                      <a:pt x="28" y="44"/>
                      <a:pt x="28" y="43"/>
                    </a:cubicBezTo>
                    <a:cubicBezTo>
                      <a:pt x="28" y="43"/>
                      <a:pt x="28" y="42"/>
                      <a:pt x="28" y="42"/>
                    </a:cubicBezTo>
                    <a:cubicBezTo>
                      <a:pt x="28" y="42"/>
                      <a:pt x="27" y="41"/>
                      <a:pt x="27" y="41"/>
                    </a:cubicBezTo>
                    <a:cubicBezTo>
                      <a:pt x="27" y="41"/>
                      <a:pt x="27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0"/>
                      <a:pt x="25" y="39"/>
                      <a:pt x="25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8"/>
                      <a:pt x="24" y="38"/>
                    </a:cubicBezTo>
                    <a:lnTo>
                      <a:pt x="24" y="46"/>
                    </a:lnTo>
                    <a:close/>
                    <a:moveTo>
                      <a:pt x="0" y="18"/>
                    </a:moveTo>
                    <a:cubicBezTo>
                      <a:pt x="0" y="18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0" y="23"/>
                      <a:pt x="0" y="24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0"/>
                      <a:pt x="1" y="31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2" y="32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4"/>
                      <a:pt x="2" y="34"/>
                      <a:pt x="3" y="34"/>
                    </a:cubicBezTo>
                    <a:cubicBezTo>
                      <a:pt x="3" y="35"/>
                      <a:pt x="4" y="36"/>
                      <a:pt x="4" y="37"/>
                    </a:cubicBezTo>
                    <a:cubicBezTo>
                      <a:pt x="5" y="37"/>
                      <a:pt x="5" y="38"/>
                      <a:pt x="6" y="38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7" y="39"/>
                      <a:pt x="7" y="40"/>
                      <a:pt x="7" y="40"/>
                    </a:cubicBezTo>
                    <a:cubicBezTo>
                      <a:pt x="8" y="41"/>
                      <a:pt x="10" y="42"/>
                      <a:pt x="11" y="43"/>
                    </a:cubicBezTo>
                    <a:cubicBezTo>
                      <a:pt x="11" y="43"/>
                      <a:pt x="12" y="43"/>
                      <a:pt x="12" y="43"/>
                    </a:cubicBezTo>
                    <a:cubicBezTo>
                      <a:pt x="13" y="44"/>
                      <a:pt x="13" y="44"/>
                      <a:pt x="14" y="44"/>
                    </a:cubicBezTo>
                    <a:cubicBezTo>
                      <a:pt x="14" y="44"/>
                      <a:pt x="15" y="44"/>
                      <a:pt x="15" y="45"/>
                    </a:cubicBezTo>
                    <a:cubicBezTo>
                      <a:pt x="18" y="45"/>
                      <a:pt x="20" y="46"/>
                      <a:pt x="23" y="46"/>
                    </a:cubicBezTo>
                    <a:cubicBezTo>
                      <a:pt x="23" y="46"/>
                      <a:pt x="24" y="46"/>
                      <a:pt x="24" y="46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7"/>
                      <a:pt x="23" y="37"/>
                      <a:pt x="23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4"/>
                      <a:pt x="22" y="34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3" y="32"/>
                      <a:pt x="23" y="31"/>
                    </a:cubicBezTo>
                    <a:cubicBezTo>
                      <a:pt x="23" y="31"/>
                      <a:pt x="24" y="31"/>
                      <a:pt x="24" y="31"/>
                    </a:cubicBezTo>
                    <a:cubicBezTo>
                      <a:pt x="24" y="31"/>
                      <a:pt x="24" y="30"/>
                      <a:pt x="24" y="30"/>
                    </a:cubicBezTo>
                    <a:cubicBezTo>
                      <a:pt x="24" y="29"/>
                      <a:pt x="23" y="29"/>
                      <a:pt x="23" y="29"/>
                    </a:cubicBezTo>
                    <a:cubicBezTo>
                      <a:pt x="23" y="29"/>
                      <a:pt x="23" y="28"/>
                      <a:pt x="23" y="28"/>
                    </a:cubicBezTo>
                    <a:cubicBezTo>
                      <a:pt x="23" y="28"/>
                      <a:pt x="23" y="29"/>
                      <a:pt x="23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9"/>
                      <a:pt x="21" y="28"/>
                      <a:pt x="21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7"/>
                    </a:cubicBezTo>
                    <a:cubicBezTo>
                      <a:pt x="20" y="27"/>
                      <a:pt x="20" y="27"/>
                      <a:pt x="19" y="26"/>
                    </a:cubicBezTo>
                    <a:cubicBezTo>
                      <a:pt x="19" y="26"/>
                      <a:pt x="19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7" y="26"/>
                      <a:pt x="17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0" y="20"/>
                      <a:pt x="10" y="2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8"/>
                    </a:cubicBezTo>
                    <a:cubicBezTo>
                      <a:pt x="10" y="18"/>
                      <a:pt x="9" y="18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9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2"/>
                      <a:pt x="10" y="22"/>
                    </a:cubicBezTo>
                    <a:cubicBezTo>
                      <a:pt x="10" y="22"/>
                      <a:pt x="10" y="22"/>
                      <a:pt x="10" y="21"/>
                    </a:cubicBezTo>
                    <a:cubicBezTo>
                      <a:pt x="10" y="21"/>
                      <a:pt x="9" y="21"/>
                      <a:pt x="9" y="21"/>
                    </a:cubicBezTo>
                    <a:cubicBezTo>
                      <a:pt x="9" y="21"/>
                      <a:pt x="10" y="21"/>
                      <a:pt x="9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0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7" y="15"/>
                      <a:pt x="7" y="14"/>
                      <a:pt x="7" y="14"/>
                    </a:cubicBezTo>
                    <a:cubicBezTo>
                      <a:pt x="7" y="14"/>
                      <a:pt x="8" y="14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10" y="10"/>
                      <a:pt x="9" y="10"/>
                      <a:pt x="9" y="9"/>
                    </a:cubicBezTo>
                    <a:cubicBezTo>
                      <a:pt x="9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9" y="8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2" y="3"/>
                      <a:pt x="15" y="2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1"/>
                      <a:pt x="21" y="2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3" y="1"/>
                    </a:cubicBezTo>
                    <a:cubicBezTo>
                      <a:pt x="23" y="1"/>
                      <a:pt x="24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0"/>
                      <a:pt x="17" y="0"/>
                      <a:pt x="15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3"/>
                    </a:cubicBezTo>
                    <a:cubicBezTo>
                      <a:pt x="10" y="3"/>
                      <a:pt x="9" y="4"/>
                      <a:pt x="7" y="5"/>
                    </a:cubicBezTo>
                    <a:cubicBezTo>
                      <a:pt x="7" y="5"/>
                      <a:pt x="7" y="5"/>
                      <a:pt x="7" y="6"/>
                    </a:cubicBezTo>
                    <a:cubicBezTo>
                      <a:pt x="7" y="6"/>
                      <a:pt x="7" y="6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8"/>
                      <a:pt x="4" y="8"/>
                    </a:cubicBezTo>
                    <a:cubicBezTo>
                      <a:pt x="4" y="9"/>
                      <a:pt x="3" y="10"/>
                      <a:pt x="3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2" y="13"/>
                      <a:pt x="1" y="14"/>
                      <a:pt x="1" y="14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1" y="15"/>
                      <a:pt x="0" y="16"/>
                      <a:pt x="0" y="17"/>
                    </a:cubicBezTo>
                    <a:cubicBezTo>
                      <a:pt x="0" y="17"/>
                      <a:pt x="0" y="18"/>
                      <a:pt x="0" y="18"/>
                    </a:cubicBezTo>
                    <a:close/>
                    <a:moveTo>
                      <a:pt x="24" y="18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8"/>
                      <a:pt x="23" y="28"/>
                    </a:cubicBezTo>
                    <a:cubicBezTo>
                      <a:pt x="23" y="28"/>
                      <a:pt x="23" y="28"/>
                      <a:pt x="22" y="28"/>
                    </a:cubicBezTo>
                    <a:cubicBezTo>
                      <a:pt x="22" y="28"/>
                      <a:pt x="21" y="28"/>
                      <a:pt x="21" y="27"/>
                    </a:cubicBezTo>
                    <a:cubicBezTo>
                      <a:pt x="21" y="27"/>
                      <a:pt x="21" y="27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0" y="25"/>
                      <a:pt x="20" y="25"/>
                      <a:pt x="19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5"/>
                      <a:pt x="19" y="24"/>
                      <a:pt x="19" y="24"/>
                    </a:cubicBezTo>
                    <a:cubicBezTo>
                      <a:pt x="19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3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5" y="22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8" y="19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8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3" y="19"/>
                      <a:pt x="23" y="19"/>
                    </a:cubicBezTo>
                    <a:cubicBezTo>
                      <a:pt x="23" y="19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Freeform: Shape 220">
                <a:extLst>
                  <a:ext uri="{FF2B5EF4-FFF2-40B4-BE49-F238E27FC236}">
                    <a16:creationId xmlns:a16="http://schemas.microsoft.com/office/drawing/2014/main" id="{B0FEEFFC-FB07-4BB7-B60C-8C3A4755A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2654" y="1776145"/>
                <a:ext cx="113963" cy="185037"/>
              </a:xfrm>
              <a:custGeom>
                <a:avLst/>
                <a:gdLst>
                  <a:gd name="T0" fmla="*/ 0 w 26"/>
                  <a:gd name="T1" fmla="*/ 29 h 42"/>
                  <a:gd name="T2" fmla="*/ 0 w 26"/>
                  <a:gd name="T3" fmla="*/ 35 h 42"/>
                  <a:gd name="T4" fmla="*/ 8 w 26"/>
                  <a:gd name="T5" fmla="*/ 42 h 42"/>
                  <a:gd name="T6" fmla="*/ 18 w 26"/>
                  <a:gd name="T7" fmla="*/ 42 h 42"/>
                  <a:gd name="T8" fmla="*/ 26 w 26"/>
                  <a:gd name="T9" fmla="*/ 35 h 42"/>
                  <a:gd name="T10" fmla="*/ 26 w 26"/>
                  <a:gd name="T11" fmla="*/ 29 h 42"/>
                  <a:gd name="T12" fmla="*/ 17 w 26"/>
                  <a:gd name="T13" fmla="*/ 29 h 42"/>
                  <a:gd name="T14" fmla="*/ 17 w 26"/>
                  <a:gd name="T15" fmla="*/ 24 h 42"/>
                  <a:gd name="T16" fmla="*/ 26 w 26"/>
                  <a:gd name="T17" fmla="*/ 24 h 42"/>
                  <a:gd name="T18" fmla="*/ 26 w 26"/>
                  <a:gd name="T19" fmla="*/ 16 h 42"/>
                  <a:gd name="T20" fmla="*/ 17 w 26"/>
                  <a:gd name="T21" fmla="*/ 16 h 42"/>
                  <a:gd name="T22" fmla="*/ 17 w 26"/>
                  <a:gd name="T23" fmla="*/ 10 h 42"/>
                  <a:gd name="T24" fmla="*/ 26 w 26"/>
                  <a:gd name="T25" fmla="*/ 10 h 42"/>
                  <a:gd name="T26" fmla="*/ 26 w 26"/>
                  <a:gd name="T27" fmla="*/ 7 h 42"/>
                  <a:gd name="T28" fmla="*/ 18 w 26"/>
                  <a:gd name="T29" fmla="*/ 0 h 42"/>
                  <a:gd name="T30" fmla="*/ 8 w 26"/>
                  <a:gd name="T31" fmla="*/ 0 h 42"/>
                  <a:gd name="T32" fmla="*/ 0 w 26"/>
                  <a:gd name="T33" fmla="*/ 7 h 42"/>
                  <a:gd name="T34" fmla="*/ 0 w 26"/>
                  <a:gd name="T35" fmla="*/ 10 h 42"/>
                  <a:gd name="T36" fmla="*/ 9 w 26"/>
                  <a:gd name="T37" fmla="*/ 10 h 42"/>
                  <a:gd name="T38" fmla="*/ 9 w 26"/>
                  <a:gd name="T39" fmla="*/ 16 h 42"/>
                  <a:gd name="T40" fmla="*/ 0 w 26"/>
                  <a:gd name="T41" fmla="*/ 16 h 42"/>
                  <a:gd name="T42" fmla="*/ 0 w 26"/>
                  <a:gd name="T43" fmla="*/ 24 h 42"/>
                  <a:gd name="T44" fmla="*/ 9 w 26"/>
                  <a:gd name="T45" fmla="*/ 24 h 42"/>
                  <a:gd name="T46" fmla="*/ 9 w 26"/>
                  <a:gd name="T47" fmla="*/ 29 h 42"/>
                  <a:gd name="T48" fmla="*/ 0 w 26"/>
                  <a:gd name="T49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" h="42">
                    <a:moveTo>
                      <a:pt x="0" y="29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9"/>
                      <a:pt x="4" y="42"/>
                      <a:pt x="8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22" y="42"/>
                      <a:pt x="26" y="39"/>
                      <a:pt x="26" y="35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3"/>
                      <a:pt x="22" y="0"/>
                      <a:pt x="1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9"/>
                      <a:pt x="9" y="29"/>
                      <a:pt x="9" y="29"/>
                    </a:cubicBez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Freeform: Shape 221">
                <a:extLst>
                  <a:ext uri="{FF2B5EF4-FFF2-40B4-BE49-F238E27FC236}">
                    <a16:creationId xmlns:a16="http://schemas.microsoft.com/office/drawing/2014/main" id="{004E1967-AC29-45DD-A2FF-C46FF2C6C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0794" y="1944027"/>
                <a:ext cx="177685" cy="113963"/>
              </a:xfrm>
              <a:custGeom>
                <a:avLst/>
                <a:gdLst>
                  <a:gd name="T0" fmla="*/ 0 w 40"/>
                  <a:gd name="T1" fmla="*/ 1 h 26"/>
                  <a:gd name="T2" fmla="*/ 13 w 40"/>
                  <a:gd name="T3" fmla="*/ 12 h 26"/>
                  <a:gd name="T4" fmla="*/ 17 w 40"/>
                  <a:gd name="T5" fmla="*/ 12 h 26"/>
                  <a:gd name="T6" fmla="*/ 17 w 40"/>
                  <a:gd name="T7" fmla="*/ 20 h 26"/>
                  <a:gd name="T8" fmla="*/ 12 w 40"/>
                  <a:gd name="T9" fmla="*/ 20 h 26"/>
                  <a:gd name="T10" fmla="*/ 12 w 40"/>
                  <a:gd name="T11" fmla="*/ 26 h 26"/>
                  <a:gd name="T12" fmla="*/ 28 w 40"/>
                  <a:gd name="T13" fmla="*/ 26 h 26"/>
                  <a:gd name="T14" fmla="*/ 28 w 40"/>
                  <a:gd name="T15" fmla="*/ 20 h 26"/>
                  <a:gd name="T16" fmla="*/ 23 w 40"/>
                  <a:gd name="T17" fmla="*/ 20 h 26"/>
                  <a:gd name="T18" fmla="*/ 23 w 40"/>
                  <a:gd name="T19" fmla="*/ 12 h 26"/>
                  <a:gd name="T20" fmla="*/ 27 w 40"/>
                  <a:gd name="T21" fmla="*/ 12 h 26"/>
                  <a:gd name="T22" fmla="*/ 40 w 40"/>
                  <a:gd name="T23" fmla="*/ 1 h 26"/>
                  <a:gd name="T24" fmla="*/ 35 w 40"/>
                  <a:gd name="T25" fmla="*/ 0 h 26"/>
                  <a:gd name="T26" fmla="*/ 27 w 40"/>
                  <a:gd name="T27" fmla="*/ 7 h 26"/>
                  <a:gd name="T28" fmla="*/ 13 w 40"/>
                  <a:gd name="T29" fmla="*/ 7 h 26"/>
                  <a:gd name="T30" fmla="*/ 5 w 40"/>
                  <a:gd name="T31" fmla="*/ 0 h 26"/>
                  <a:gd name="T32" fmla="*/ 0 w 40"/>
                  <a:gd name="T33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26">
                    <a:moveTo>
                      <a:pt x="0" y="1"/>
                    </a:moveTo>
                    <a:cubicBezTo>
                      <a:pt x="1" y="7"/>
                      <a:pt x="7" y="12"/>
                      <a:pt x="13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33" y="12"/>
                      <a:pt x="39" y="6"/>
                      <a:pt x="40" y="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3"/>
                      <a:pt x="31" y="7"/>
                      <a:pt x="27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0" y="7"/>
                      <a:pt x="6" y="4"/>
                      <a:pt x="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Freeform: Shape 222">
                <a:extLst>
                  <a:ext uri="{FF2B5EF4-FFF2-40B4-BE49-F238E27FC236}">
                    <a16:creationId xmlns:a16="http://schemas.microsoft.com/office/drawing/2014/main" id="{98B32BFF-91CF-4C9B-BB99-38C9387839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9236" y="2720939"/>
                <a:ext cx="159304" cy="251210"/>
              </a:xfrm>
              <a:custGeom>
                <a:avLst/>
                <a:gdLst>
                  <a:gd name="T0" fmla="*/ 130 w 130"/>
                  <a:gd name="T1" fmla="*/ 205 h 205"/>
                  <a:gd name="T2" fmla="*/ 115 w 130"/>
                  <a:gd name="T3" fmla="*/ 4 h 205"/>
                  <a:gd name="T4" fmla="*/ 101 w 130"/>
                  <a:gd name="T5" fmla="*/ 0 h 205"/>
                  <a:gd name="T6" fmla="*/ 115 w 130"/>
                  <a:gd name="T7" fmla="*/ 14 h 205"/>
                  <a:gd name="T8" fmla="*/ 115 w 130"/>
                  <a:gd name="T9" fmla="*/ 133 h 205"/>
                  <a:gd name="T10" fmla="*/ 101 w 130"/>
                  <a:gd name="T11" fmla="*/ 148 h 205"/>
                  <a:gd name="T12" fmla="*/ 115 w 130"/>
                  <a:gd name="T13" fmla="*/ 162 h 205"/>
                  <a:gd name="T14" fmla="*/ 101 w 130"/>
                  <a:gd name="T15" fmla="*/ 162 h 205"/>
                  <a:gd name="T16" fmla="*/ 115 w 130"/>
                  <a:gd name="T17" fmla="*/ 173 h 205"/>
                  <a:gd name="T18" fmla="*/ 115 w 130"/>
                  <a:gd name="T19" fmla="*/ 191 h 205"/>
                  <a:gd name="T20" fmla="*/ 101 w 130"/>
                  <a:gd name="T21" fmla="*/ 205 h 205"/>
                  <a:gd name="T22" fmla="*/ 90 w 130"/>
                  <a:gd name="T23" fmla="*/ 4 h 205"/>
                  <a:gd name="T24" fmla="*/ 65 w 130"/>
                  <a:gd name="T25" fmla="*/ 14 h 205"/>
                  <a:gd name="T26" fmla="*/ 101 w 130"/>
                  <a:gd name="T27" fmla="*/ 0 h 205"/>
                  <a:gd name="T28" fmla="*/ 90 w 130"/>
                  <a:gd name="T29" fmla="*/ 0 h 205"/>
                  <a:gd name="T30" fmla="*/ 101 w 130"/>
                  <a:gd name="T31" fmla="*/ 205 h 205"/>
                  <a:gd name="T32" fmla="*/ 90 w 130"/>
                  <a:gd name="T33" fmla="*/ 191 h 205"/>
                  <a:gd name="T34" fmla="*/ 101 w 130"/>
                  <a:gd name="T35" fmla="*/ 173 h 205"/>
                  <a:gd name="T36" fmla="*/ 90 w 130"/>
                  <a:gd name="T37" fmla="*/ 162 h 205"/>
                  <a:gd name="T38" fmla="*/ 101 w 130"/>
                  <a:gd name="T39" fmla="*/ 148 h 205"/>
                  <a:gd name="T40" fmla="*/ 65 w 130"/>
                  <a:gd name="T41" fmla="*/ 133 h 205"/>
                  <a:gd name="T42" fmla="*/ 76 w 130"/>
                  <a:gd name="T43" fmla="*/ 148 h 205"/>
                  <a:gd name="T44" fmla="*/ 76 w 130"/>
                  <a:gd name="T45" fmla="*/ 162 h 205"/>
                  <a:gd name="T46" fmla="*/ 65 w 130"/>
                  <a:gd name="T47" fmla="*/ 173 h 205"/>
                  <a:gd name="T48" fmla="*/ 76 w 130"/>
                  <a:gd name="T49" fmla="*/ 191 h 205"/>
                  <a:gd name="T50" fmla="*/ 65 w 130"/>
                  <a:gd name="T51" fmla="*/ 191 h 205"/>
                  <a:gd name="T52" fmla="*/ 65 w 130"/>
                  <a:gd name="T53" fmla="*/ 4 h 205"/>
                  <a:gd name="T54" fmla="*/ 25 w 130"/>
                  <a:gd name="T55" fmla="*/ 14 h 205"/>
                  <a:gd name="T56" fmla="*/ 65 w 130"/>
                  <a:gd name="T57" fmla="*/ 4 h 205"/>
                  <a:gd name="T58" fmla="*/ 25 w 130"/>
                  <a:gd name="T59" fmla="*/ 205 h 205"/>
                  <a:gd name="T60" fmla="*/ 65 w 130"/>
                  <a:gd name="T61" fmla="*/ 191 h 205"/>
                  <a:gd name="T62" fmla="*/ 50 w 130"/>
                  <a:gd name="T63" fmla="*/ 173 h 205"/>
                  <a:gd name="T64" fmla="*/ 65 w 130"/>
                  <a:gd name="T65" fmla="*/ 162 h 205"/>
                  <a:gd name="T66" fmla="*/ 50 w 130"/>
                  <a:gd name="T67" fmla="*/ 148 h 205"/>
                  <a:gd name="T68" fmla="*/ 65 w 130"/>
                  <a:gd name="T69" fmla="*/ 133 h 205"/>
                  <a:gd name="T70" fmla="*/ 25 w 130"/>
                  <a:gd name="T71" fmla="*/ 148 h 205"/>
                  <a:gd name="T72" fmla="*/ 40 w 130"/>
                  <a:gd name="T73" fmla="*/ 162 h 205"/>
                  <a:gd name="T74" fmla="*/ 25 w 130"/>
                  <a:gd name="T75" fmla="*/ 162 h 205"/>
                  <a:gd name="T76" fmla="*/ 40 w 130"/>
                  <a:gd name="T77" fmla="*/ 173 h 205"/>
                  <a:gd name="T78" fmla="*/ 40 w 130"/>
                  <a:gd name="T79" fmla="*/ 191 h 205"/>
                  <a:gd name="T80" fmla="*/ 25 w 130"/>
                  <a:gd name="T81" fmla="*/ 205 h 205"/>
                  <a:gd name="T82" fmla="*/ 0 w 130"/>
                  <a:gd name="T83" fmla="*/ 4 h 205"/>
                  <a:gd name="T84" fmla="*/ 25 w 130"/>
                  <a:gd name="T85" fmla="*/ 205 h 205"/>
                  <a:gd name="T86" fmla="*/ 14 w 130"/>
                  <a:gd name="T87" fmla="*/ 191 h 205"/>
                  <a:gd name="T88" fmla="*/ 25 w 130"/>
                  <a:gd name="T89" fmla="*/ 173 h 205"/>
                  <a:gd name="T90" fmla="*/ 14 w 130"/>
                  <a:gd name="T91" fmla="*/ 162 h 205"/>
                  <a:gd name="T92" fmla="*/ 25 w 130"/>
                  <a:gd name="T93" fmla="*/ 148 h 205"/>
                  <a:gd name="T94" fmla="*/ 14 w 130"/>
                  <a:gd name="T95" fmla="*/ 133 h 205"/>
                  <a:gd name="T96" fmla="*/ 25 w 130"/>
                  <a:gd name="T97" fmla="*/ 1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0" h="205">
                    <a:moveTo>
                      <a:pt x="101" y="205"/>
                    </a:moveTo>
                    <a:lnTo>
                      <a:pt x="130" y="205"/>
                    </a:lnTo>
                    <a:lnTo>
                      <a:pt x="130" y="4"/>
                    </a:lnTo>
                    <a:lnTo>
                      <a:pt x="115" y="4"/>
                    </a:lnTo>
                    <a:lnTo>
                      <a:pt x="115" y="0"/>
                    </a:lnTo>
                    <a:lnTo>
                      <a:pt x="101" y="0"/>
                    </a:lnTo>
                    <a:lnTo>
                      <a:pt x="101" y="14"/>
                    </a:lnTo>
                    <a:lnTo>
                      <a:pt x="115" y="14"/>
                    </a:lnTo>
                    <a:lnTo>
                      <a:pt x="115" y="133"/>
                    </a:lnTo>
                    <a:lnTo>
                      <a:pt x="115" y="133"/>
                    </a:lnTo>
                    <a:lnTo>
                      <a:pt x="101" y="133"/>
                    </a:lnTo>
                    <a:lnTo>
                      <a:pt x="101" y="148"/>
                    </a:lnTo>
                    <a:lnTo>
                      <a:pt x="115" y="148"/>
                    </a:lnTo>
                    <a:lnTo>
                      <a:pt x="115" y="162"/>
                    </a:lnTo>
                    <a:lnTo>
                      <a:pt x="115" y="162"/>
                    </a:lnTo>
                    <a:lnTo>
                      <a:pt x="101" y="162"/>
                    </a:lnTo>
                    <a:lnTo>
                      <a:pt x="101" y="173"/>
                    </a:lnTo>
                    <a:lnTo>
                      <a:pt x="115" y="173"/>
                    </a:lnTo>
                    <a:lnTo>
                      <a:pt x="115" y="191"/>
                    </a:lnTo>
                    <a:lnTo>
                      <a:pt x="115" y="191"/>
                    </a:lnTo>
                    <a:lnTo>
                      <a:pt x="101" y="191"/>
                    </a:lnTo>
                    <a:lnTo>
                      <a:pt x="101" y="205"/>
                    </a:lnTo>
                    <a:close/>
                    <a:moveTo>
                      <a:pt x="90" y="0"/>
                    </a:moveTo>
                    <a:lnTo>
                      <a:pt x="90" y="4"/>
                    </a:lnTo>
                    <a:lnTo>
                      <a:pt x="65" y="4"/>
                    </a:lnTo>
                    <a:lnTo>
                      <a:pt x="65" y="14"/>
                    </a:lnTo>
                    <a:lnTo>
                      <a:pt x="101" y="14"/>
                    </a:lnTo>
                    <a:lnTo>
                      <a:pt x="101" y="0"/>
                    </a:lnTo>
                    <a:lnTo>
                      <a:pt x="90" y="0"/>
                    </a:lnTo>
                    <a:lnTo>
                      <a:pt x="90" y="0"/>
                    </a:lnTo>
                    <a:close/>
                    <a:moveTo>
                      <a:pt x="65" y="205"/>
                    </a:moveTo>
                    <a:lnTo>
                      <a:pt x="101" y="205"/>
                    </a:lnTo>
                    <a:lnTo>
                      <a:pt x="101" y="191"/>
                    </a:lnTo>
                    <a:lnTo>
                      <a:pt x="90" y="191"/>
                    </a:lnTo>
                    <a:lnTo>
                      <a:pt x="90" y="173"/>
                    </a:lnTo>
                    <a:lnTo>
                      <a:pt x="101" y="173"/>
                    </a:lnTo>
                    <a:lnTo>
                      <a:pt x="101" y="162"/>
                    </a:lnTo>
                    <a:lnTo>
                      <a:pt x="90" y="162"/>
                    </a:lnTo>
                    <a:lnTo>
                      <a:pt x="90" y="148"/>
                    </a:lnTo>
                    <a:lnTo>
                      <a:pt x="101" y="148"/>
                    </a:lnTo>
                    <a:lnTo>
                      <a:pt x="101" y="133"/>
                    </a:lnTo>
                    <a:lnTo>
                      <a:pt x="65" y="133"/>
                    </a:lnTo>
                    <a:lnTo>
                      <a:pt x="65" y="148"/>
                    </a:lnTo>
                    <a:lnTo>
                      <a:pt x="76" y="148"/>
                    </a:lnTo>
                    <a:lnTo>
                      <a:pt x="76" y="162"/>
                    </a:lnTo>
                    <a:lnTo>
                      <a:pt x="76" y="162"/>
                    </a:lnTo>
                    <a:lnTo>
                      <a:pt x="65" y="162"/>
                    </a:lnTo>
                    <a:lnTo>
                      <a:pt x="65" y="173"/>
                    </a:lnTo>
                    <a:lnTo>
                      <a:pt x="76" y="173"/>
                    </a:lnTo>
                    <a:lnTo>
                      <a:pt x="76" y="191"/>
                    </a:lnTo>
                    <a:lnTo>
                      <a:pt x="76" y="191"/>
                    </a:lnTo>
                    <a:lnTo>
                      <a:pt x="65" y="191"/>
                    </a:lnTo>
                    <a:lnTo>
                      <a:pt x="65" y="205"/>
                    </a:lnTo>
                    <a:close/>
                    <a:moveTo>
                      <a:pt x="65" y="4"/>
                    </a:moveTo>
                    <a:lnTo>
                      <a:pt x="25" y="4"/>
                    </a:lnTo>
                    <a:lnTo>
                      <a:pt x="25" y="14"/>
                    </a:lnTo>
                    <a:lnTo>
                      <a:pt x="65" y="14"/>
                    </a:lnTo>
                    <a:lnTo>
                      <a:pt x="65" y="4"/>
                    </a:lnTo>
                    <a:lnTo>
                      <a:pt x="65" y="4"/>
                    </a:lnTo>
                    <a:close/>
                    <a:moveTo>
                      <a:pt x="25" y="205"/>
                    </a:moveTo>
                    <a:lnTo>
                      <a:pt x="65" y="205"/>
                    </a:lnTo>
                    <a:lnTo>
                      <a:pt x="65" y="191"/>
                    </a:lnTo>
                    <a:lnTo>
                      <a:pt x="50" y="191"/>
                    </a:lnTo>
                    <a:lnTo>
                      <a:pt x="50" y="173"/>
                    </a:lnTo>
                    <a:lnTo>
                      <a:pt x="65" y="173"/>
                    </a:lnTo>
                    <a:lnTo>
                      <a:pt x="65" y="162"/>
                    </a:lnTo>
                    <a:lnTo>
                      <a:pt x="50" y="162"/>
                    </a:lnTo>
                    <a:lnTo>
                      <a:pt x="50" y="148"/>
                    </a:lnTo>
                    <a:lnTo>
                      <a:pt x="65" y="148"/>
                    </a:lnTo>
                    <a:lnTo>
                      <a:pt x="65" y="133"/>
                    </a:lnTo>
                    <a:lnTo>
                      <a:pt x="25" y="133"/>
                    </a:lnTo>
                    <a:lnTo>
                      <a:pt x="25" y="148"/>
                    </a:lnTo>
                    <a:lnTo>
                      <a:pt x="40" y="148"/>
                    </a:lnTo>
                    <a:lnTo>
                      <a:pt x="40" y="162"/>
                    </a:lnTo>
                    <a:lnTo>
                      <a:pt x="40" y="162"/>
                    </a:lnTo>
                    <a:lnTo>
                      <a:pt x="25" y="162"/>
                    </a:lnTo>
                    <a:lnTo>
                      <a:pt x="25" y="173"/>
                    </a:lnTo>
                    <a:lnTo>
                      <a:pt x="40" y="173"/>
                    </a:lnTo>
                    <a:lnTo>
                      <a:pt x="40" y="191"/>
                    </a:lnTo>
                    <a:lnTo>
                      <a:pt x="40" y="191"/>
                    </a:lnTo>
                    <a:lnTo>
                      <a:pt x="25" y="191"/>
                    </a:lnTo>
                    <a:lnTo>
                      <a:pt x="25" y="205"/>
                    </a:lnTo>
                    <a:close/>
                    <a:moveTo>
                      <a:pt x="25" y="4"/>
                    </a:moveTo>
                    <a:lnTo>
                      <a:pt x="0" y="4"/>
                    </a:lnTo>
                    <a:lnTo>
                      <a:pt x="0" y="205"/>
                    </a:lnTo>
                    <a:lnTo>
                      <a:pt x="25" y="205"/>
                    </a:lnTo>
                    <a:lnTo>
                      <a:pt x="25" y="191"/>
                    </a:lnTo>
                    <a:lnTo>
                      <a:pt x="14" y="191"/>
                    </a:lnTo>
                    <a:lnTo>
                      <a:pt x="14" y="173"/>
                    </a:lnTo>
                    <a:lnTo>
                      <a:pt x="25" y="173"/>
                    </a:lnTo>
                    <a:lnTo>
                      <a:pt x="25" y="162"/>
                    </a:lnTo>
                    <a:lnTo>
                      <a:pt x="14" y="162"/>
                    </a:lnTo>
                    <a:lnTo>
                      <a:pt x="14" y="148"/>
                    </a:lnTo>
                    <a:lnTo>
                      <a:pt x="25" y="148"/>
                    </a:lnTo>
                    <a:lnTo>
                      <a:pt x="25" y="133"/>
                    </a:lnTo>
                    <a:lnTo>
                      <a:pt x="14" y="133"/>
                    </a:lnTo>
                    <a:lnTo>
                      <a:pt x="14" y="14"/>
                    </a:lnTo>
                    <a:lnTo>
                      <a:pt x="25" y="14"/>
                    </a:lnTo>
                    <a:lnTo>
                      <a:pt x="25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Freeform: Shape 223">
                <a:extLst>
                  <a:ext uri="{FF2B5EF4-FFF2-40B4-BE49-F238E27FC236}">
                    <a16:creationId xmlns:a16="http://schemas.microsoft.com/office/drawing/2014/main" id="{0F3F5E97-767C-4D6D-88D7-6F43780F49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8865" y="1497977"/>
                <a:ext cx="145824" cy="145824"/>
              </a:xfrm>
              <a:custGeom>
                <a:avLst/>
                <a:gdLst>
                  <a:gd name="T0" fmla="*/ 16 w 33"/>
                  <a:gd name="T1" fmla="*/ 31 h 33"/>
                  <a:gd name="T2" fmla="*/ 19 w 33"/>
                  <a:gd name="T3" fmla="*/ 31 h 33"/>
                  <a:gd name="T4" fmla="*/ 20 w 33"/>
                  <a:gd name="T5" fmla="*/ 33 h 33"/>
                  <a:gd name="T6" fmla="*/ 26 w 33"/>
                  <a:gd name="T7" fmla="*/ 31 h 33"/>
                  <a:gd name="T8" fmla="*/ 25 w 33"/>
                  <a:gd name="T9" fmla="*/ 29 h 33"/>
                  <a:gd name="T10" fmla="*/ 28 w 33"/>
                  <a:gd name="T11" fmla="*/ 25 h 33"/>
                  <a:gd name="T12" fmla="*/ 30 w 33"/>
                  <a:gd name="T13" fmla="*/ 26 h 33"/>
                  <a:gd name="T14" fmla="*/ 33 w 33"/>
                  <a:gd name="T15" fmla="*/ 20 h 33"/>
                  <a:gd name="T16" fmla="*/ 30 w 33"/>
                  <a:gd name="T17" fmla="*/ 19 h 33"/>
                  <a:gd name="T18" fmla="*/ 30 w 33"/>
                  <a:gd name="T19" fmla="*/ 14 h 33"/>
                  <a:gd name="T20" fmla="*/ 33 w 33"/>
                  <a:gd name="T21" fmla="*/ 13 h 33"/>
                  <a:gd name="T22" fmla="*/ 30 w 33"/>
                  <a:gd name="T23" fmla="*/ 8 h 33"/>
                  <a:gd name="T24" fmla="*/ 28 w 33"/>
                  <a:gd name="T25" fmla="*/ 9 h 33"/>
                  <a:gd name="T26" fmla="*/ 24 w 33"/>
                  <a:gd name="T27" fmla="*/ 5 h 33"/>
                  <a:gd name="T28" fmla="*/ 25 w 33"/>
                  <a:gd name="T29" fmla="*/ 3 h 33"/>
                  <a:gd name="T30" fmla="*/ 20 w 33"/>
                  <a:gd name="T31" fmla="*/ 0 h 33"/>
                  <a:gd name="T32" fmla="*/ 19 w 33"/>
                  <a:gd name="T33" fmla="*/ 3 h 33"/>
                  <a:gd name="T34" fmla="*/ 16 w 33"/>
                  <a:gd name="T35" fmla="*/ 3 h 33"/>
                  <a:gd name="T36" fmla="*/ 16 w 33"/>
                  <a:gd name="T37" fmla="*/ 7 h 33"/>
                  <a:gd name="T38" fmla="*/ 25 w 33"/>
                  <a:gd name="T39" fmla="*/ 13 h 33"/>
                  <a:gd name="T40" fmla="*/ 20 w 33"/>
                  <a:gd name="T41" fmla="*/ 26 h 33"/>
                  <a:gd name="T42" fmla="*/ 16 w 33"/>
                  <a:gd name="T43" fmla="*/ 26 h 33"/>
                  <a:gd name="T44" fmla="*/ 16 w 33"/>
                  <a:gd name="T45" fmla="*/ 26 h 33"/>
                  <a:gd name="T46" fmla="*/ 16 w 33"/>
                  <a:gd name="T47" fmla="*/ 31 h 33"/>
                  <a:gd name="T48" fmla="*/ 2 w 33"/>
                  <a:gd name="T49" fmla="*/ 20 h 33"/>
                  <a:gd name="T50" fmla="*/ 0 w 33"/>
                  <a:gd name="T51" fmla="*/ 21 h 33"/>
                  <a:gd name="T52" fmla="*/ 2 w 33"/>
                  <a:gd name="T53" fmla="*/ 26 h 33"/>
                  <a:gd name="T54" fmla="*/ 5 w 33"/>
                  <a:gd name="T55" fmla="*/ 25 h 33"/>
                  <a:gd name="T56" fmla="*/ 8 w 33"/>
                  <a:gd name="T57" fmla="*/ 29 h 33"/>
                  <a:gd name="T58" fmla="*/ 7 w 33"/>
                  <a:gd name="T59" fmla="*/ 31 h 33"/>
                  <a:gd name="T60" fmla="*/ 13 w 33"/>
                  <a:gd name="T61" fmla="*/ 33 h 33"/>
                  <a:gd name="T62" fmla="*/ 14 w 33"/>
                  <a:gd name="T63" fmla="*/ 31 h 33"/>
                  <a:gd name="T64" fmla="*/ 16 w 33"/>
                  <a:gd name="T65" fmla="*/ 31 h 33"/>
                  <a:gd name="T66" fmla="*/ 16 w 33"/>
                  <a:gd name="T67" fmla="*/ 26 h 33"/>
                  <a:gd name="T68" fmla="*/ 8 w 33"/>
                  <a:gd name="T69" fmla="*/ 21 h 33"/>
                  <a:gd name="T70" fmla="*/ 13 w 33"/>
                  <a:gd name="T71" fmla="*/ 8 h 33"/>
                  <a:gd name="T72" fmla="*/ 13 w 33"/>
                  <a:gd name="T73" fmla="*/ 8 h 33"/>
                  <a:gd name="T74" fmla="*/ 16 w 33"/>
                  <a:gd name="T75" fmla="*/ 7 h 33"/>
                  <a:gd name="T76" fmla="*/ 16 w 33"/>
                  <a:gd name="T77" fmla="*/ 7 h 33"/>
                  <a:gd name="T78" fmla="*/ 16 w 33"/>
                  <a:gd name="T79" fmla="*/ 3 h 33"/>
                  <a:gd name="T80" fmla="*/ 14 w 33"/>
                  <a:gd name="T81" fmla="*/ 3 h 33"/>
                  <a:gd name="T82" fmla="*/ 13 w 33"/>
                  <a:gd name="T83" fmla="*/ 1 h 33"/>
                  <a:gd name="T84" fmla="*/ 7 w 33"/>
                  <a:gd name="T85" fmla="*/ 3 h 33"/>
                  <a:gd name="T86" fmla="*/ 8 w 33"/>
                  <a:gd name="T87" fmla="*/ 5 h 33"/>
                  <a:gd name="T88" fmla="*/ 5 w 33"/>
                  <a:gd name="T89" fmla="*/ 9 h 33"/>
                  <a:gd name="T90" fmla="*/ 2 w 33"/>
                  <a:gd name="T91" fmla="*/ 8 h 33"/>
                  <a:gd name="T92" fmla="*/ 0 w 33"/>
                  <a:gd name="T93" fmla="*/ 14 h 33"/>
                  <a:gd name="T94" fmla="*/ 2 w 33"/>
                  <a:gd name="T95" fmla="*/ 15 h 33"/>
                  <a:gd name="T96" fmla="*/ 2 w 33"/>
                  <a:gd name="T97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" h="33">
                    <a:moveTo>
                      <a:pt x="16" y="31"/>
                    </a:moveTo>
                    <a:cubicBezTo>
                      <a:pt x="17" y="31"/>
                      <a:pt x="18" y="31"/>
                      <a:pt x="19" y="31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6" y="28"/>
                      <a:pt x="27" y="26"/>
                      <a:pt x="28" y="25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1" y="18"/>
                      <a:pt x="31" y="16"/>
                      <a:pt x="30" y="14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7"/>
                      <a:pt x="26" y="6"/>
                      <a:pt x="24" y="5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20" y="7"/>
                      <a:pt x="24" y="10"/>
                      <a:pt x="25" y="13"/>
                    </a:cubicBezTo>
                    <a:cubicBezTo>
                      <a:pt x="27" y="18"/>
                      <a:pt x="25" y="24"/>
                      <a:pt x="20" y="26"/>
                    </a:cubicBezTo>
                    <a:cubicBezTo>
                      <a:pt x="19" y="26"/>
                      <a:pt x="18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lnTo>
                      <a:pt x="16" y="31"/>
                    </a:lnTo>
                    <a:close/>
                    <a:moveTo>
                      <a:pt x="2" y="2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7"/>
                      <a:pt x="7" y="28"/>
                      <a:pt x="8" y="29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5" y="31"/>
                      <a:pt x="16" y="31"/>
                      <a:pt x="16" y="31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3" y="26"/>
                      <a:pt x="9" y="24"/>
                      <a:pt x="8" y="21"/>
                    </a:cubicBezTo>
                    <a:cubicBezTo>
                      <a:pt x="5" y="16"/>
                      <a:pt x="8" y="10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4" y="8"/>
                      <a:pt x="15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7"/>
                      <a:pt x="5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8"/>
                      <a:pt x="2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Freeform: Shape 224">
                <a:extLst>
                  <a:ext uri="{FF2B5EF4-FFF2-40B4-BE49-F238E27FC236}">
                    <a16:creationId xmlns:a16="http://schemas.microsoft.com/office/drawing/2014/main" id="{B59389D6-B87A-43E9-8856-453C83540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6873" y="1241865"/>
                <a:ext cx="25734" cy="30635"/>
              </a:xfrm>
              <a:custGeom>
                <a:avLst/>
                <a:gdLst>
                  <a:gd name="T0" fmla="*/ 0 w 6"/>
                  <a:gd name="T1" fmla="*/ 0 h 7"/>
                  <a:gd name="T2" fmla="*/ 2 w 6"/>
                  <a:gd name="T3" fmla="*/ 7 h 7"/>
                  <a:gd name="T4" fmla="*/ 6 w 6"/>
                  <a:gd name="T5" fmla="*/ 0 h 7"/>
                  <a:gd name="T6" fmla="*/ 0 w 6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cubicBezTo>
                      <a:pt x="0" y="3"/>
                      <a:pt x="1" y="5"/>
                      <a:pt x="2" y="7"/>
                    </a:cubicBezTo>
                    <a:cubicBezTo>
                      <a:pt x="5" y="5"/>
                      <a:pt x="6" y="3"/>
                      <a:pt x="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Freeform: Shape 225">
                <a:extLst>
                  <a:ext uri="{FF2B5EF4-FFF2-40B4-BE49-F238E27FC236}">
                    <a16:creationId xmlns:a16="http://schemas.microsoft.com/office/drawing/2014/main" id="{4A53E251-2388-43F1-922D-A5060EE1BE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6873" y="1197751"/>
                <a:ext cx="25734" cy="34312"/>
              </a:xfrm>
              <a:custGeom>
                <a:avLst/>
                <a:gdLst>
                  <a:gd name="T0" fmla="*/ 2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2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2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Freeform: Shape 226">
                <a:extLst>
                  <a:ext uri="{FF2B5EF4-FFF2-40B4-BE49-F238E27FC236}">
                    <a16:creationId xmlns:a16="http://schemas.microsoft.com/office/drawing/2014/main" id="{BEC03BAF-38BA-4AE1-A411-3F1F95013F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4816" y="1184271"/>
                <a:ext cx="25734" cy="47791"/>
              </a:xfrm>
              <a:custGeom>
                <a:avLst/>
                <a:gdLst>
                  <a:gd name="T0" fmla="*/ 0 w 6"/>
                  <a:gd name="T1" fmla="*/ 0 h 11"/>
                  <a:gd name="T2" fmla="*/ 0 w 6"/>
                  <a:gd name="T3" fmla="*/ 11 h 11"/>
                  <a:gd name="T4" fmla="*/ 3 w 6"/>
                  <a:gd name="T5" fmla="*/ 11 h 11"/>
                  <a:gd name="T6" fmla="*/ 6 w 6"/>
                  <a:gd name="T7" fmla="*/ 2 h 11"/>
                  <a:gd name="T8" fmla="*/ 0 w 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4" y="1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Freeform: Shape 227">
                <a:extLst>
                  <a:ext uri="{FF2B5EF4-FFF2-40B4-BE49-F238E27FC236}">
                    <a16:creationId xmlns:a16="http://schemas.microsoft.com/office/drawing/2014/main" id="{7786D4C7-9ADE-4B59-B07F-B83D5743C6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2955" y="1241865"/>
                <a:ext cx="26959" cy="44115"/>
              </a:xfrm>
              <a:custGeom>
                <a:avLst/>
                <a:gdLst>
                  <a:gd name="T0" fmla="*/ 6 w 6"/>
                  <a:gd name="T1" fmla="*/ 10 h 10"/>
                  <a:gd name="T2" fmla="*/ 6 w 6"/>
                  <a:gd name="T3" fmla="*/ 0 h 10"/>
                  <a:gd name="T4" fmla="*/ 3 w 6"/>
                  <a:gd name="T5" fmla="*/ 0 h 10"/>
                  <a:gd name="T6" fmla="*/ 0 w 6"/>
                  <a:gd name="T7" fmla="*/ 8 h 10"/>
                  <a:gd name="T8" fmla="*/ 6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6" y="1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9"/>
                      <a:pt x="4" y="10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Freeform: Shape 228">
                <a:extLst>
                  <a:ext uri="{FF2B5EF4-FFF2-40B4-BE49-F238E27FC236}">
                    <a16:creationId xmlns:a16="http://schemas.microsoft.com/office/drawing/2014/main" id="{4C91B8A3-F47D-429B-87D7-5E12701763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2955" y="1184271"/>
                <a:ext cx="26959" cy="47791"/>
              </a:xfrm>
              <a:custGeom>
                <a:avLst/>
                <a:gdLst>
                  <a:gd name="T0" fmla="*/ 3 w 6"/>
                  <a:gd name="T1" fmla="*/ 11 h 11"/>
                  <a:gd name="T2" fmla="*/ 6 w 6"/>
                  <a:gd name="T3" fmla="*/ 11 h 11"/>
                  <a:gd name="T4" fmla="*/ 6 w 6"/>
                  <a:gd name="T5" fmla="*/ 0 h 11"/>
                  <a:gd name="T6" fmla="*/ 0 w 6"/>
                  <a:gd name="T7" fmla="*/ 2 h 11"/>
                  <a:gd name="T8" fmla="*/ 3 w 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3" y="11"/>
                    </a:moveTo>
                    <a:cubicBezTo>
                      <a:pt x="6" y="11"/>
                      <a:pt x="6" y="11"/>
                      <a:pt x="6" y="1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0" y="2"/>
                    </a:cubicBezTo>
                    <a:cubicBezTo>
                      <a:pt x="2" y="4"/>
                      <a:pt x="3" y="7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Freeform: Shape 229">
                <a:extLst>
                  <a:ext uri="{FF2B5EF4-FFF2-40B4-BE49-F238E27FC236}">
                    <a16:creationId xmlns:a16="http://schemas.microsoft.com/office/drawing/2014/main" id="{BFE64742-72D9-4EBB-88FE-65F67D44B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0898" y="1241865"/>
                <a:ext cx="26959" cy="30635"/>
              </a:xfrm>
              <a:custGeom>
                <a:avLst/>
                <a:gdLst>
                  <a:gd name="T0" fmla="*/ 4 w 6"/>
                  <a:gd name="T1" fmla="*/ 7 h 7"/>
                  <a:gd name="T2" fmla="*/ 6 w 6"/>
                  <a:gd name="T3" fmla="*/ 0 h 7"/>
                  <a:gd name="T4" fmla="*/ 0 w 6"/>
                  <a:gd name="T5" fmla="*/ 0 h 7"/>
                  <a:gd name="T6" fmla="*/ 4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cubicBezTo>
                      <a:pt x="5" y="5"/>
                      <a:pt x="6" y="3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Freeform: Shape 230">
                <a:extLst>
                  <a:ext uri="{FF2B5EF4-FFF2-40B4-BE49-F238E27FC236}">
                    <a16:creationId xmlns:a16="http://schemas.microsoft.com/office/drawing/2014/main" id="{B52A9CF4-597B-403E-8801-CA0074FA56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0898" y="1197751"/>
                <a:ext cx="26959" cy="34312"/>
              </a:xfrm>
              <a:custGeom>
                <a:avLst/>
                <a:gdLst>
                  <a:gd name="T0" fmla="*/ 4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4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Freeform: Shape 231">
                <a:extLst>
                  <a:ext uri="{FF2B5EF4-FFF2-40B4-BE49-F238E27FC236}">
                    <a16:creationId xmlns:a16="http://schemas.microsoft.com/office/drawing/2014/main" id="{3F50AADB-7866-4566-A8DD-7D644BF7B9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4816" y="1241865"/>
                <a:ext cx="25734" cy="44115"/>
              </a:xfrm>
              <a:custGeom>
                <a:avLst/>
                <a:gdLst>
                  <a:gd name="T0" fmla="*/ 0 w 6"/>
                  <a:gd name="T1" fmla="*/ 10 h 10"/>
                  <a:gd name="T2" fmla="*/ 6 w 6"/>
                  <a:gd name="T3" fmla="*/ 8 h 10"/>
                  <a:gd name="T4" fmla="*/ 3 w 6"/>
                  <a:gd name="T5" fmla="*/ 0 h 10"/>
                  <a:gd name="T6" fmla="*/ 0 w 6"/>
                  <a:gd name="T7" fmla="*/ 0 h 10"/>
                  <a:gd name="T8" fmla="*/ 0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0" y="10"/>
                    </a:moveTo>
                    <a:cubicBezTo>
                      <a:pt x="2" y="10"/>
                      <a:pt x="4" y="9"/>
                      <a:pt x="6" y="8"/>
                    </a:cubicBezTo>
                    <a:cubicBezTo>
                      <a:pt x="4" y="6"/>
                      <a:pt x="3" y="3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Freeform: Shape 232">
                <a:extLst>
                  <a:ext uri="{FF2B5EF4-FFF2-40B4-BE49-F238E27FC236}">
                    <a16:creationId xmlns:a16="http://schemas.microsoft.com/office/drawing/2014/main" id="{6AC845E4-6972-4495-A885-03BA442A1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3498" y="972275"/>
                <a:ext cx="115189" cy="110287"/>
              </a:xfrm>
              <a:custGeom>
                <a:avLst/>
                <a:gdLst>
                  <a:gd name="T0" fmla="*/ 26 w 26"/>
                  <a:gd name="T1" fmla="*/ 10 h 25"/>
                  <a:gd name="T2" fmla="*/ 21 w 26"/>
                  <a:gd name="T3" fmla="*/ 12 h 25"/>
                  <a:gd name="T4" fmla="*/ 19 w 26"/>
                  <a:gd name="T5" fmla="*/ 12 h 25"/>
                  <a:gd name="T6" fmla="*/ 18 w 26"/>
                  <a:gd name="T7" fmla="*/ 9 h 25"/>
                  <a:gd name="T8" fmla="*/ 19 w 26"/>
                  <a:gd name="T9" fmla="*/ 8 h 25"/>
                  <a:gd name="T10" fmla="*/ 24 w 26"/>
                  <a:gd name="T11" fmla="*/ 6 h 25"/>
                  <a:gd name="T12" fmla="*/ 22 w 26"/>
                  <a:gd name="T13" fmla="*/ 3 h 25"/>
                  <a:gd name="T14" fmla="*/ 19 w 26"/>
                  <a:gd name="T15" fmla="*/ 2 h 25"/>
                  <a:gd name="T16" fmla="*/ 18 w 26"/>
                  <a:gd name="T17" fmla="*/ 6 h 25"/>
                  <a:gd name="T18" fmla="*/ 16 w 26"/>
                  <a:gd name="T19" fmla="*/ 9 h 25"/>
                  <a:gd name="T20" fmla="*/ 16 w 26"/>
                  <a:gd name="T21" fmla="*/ 5 h 25"/>
                  <a:gd name="T22" fmla="*/ 14 w 26"/>
                  <a:gd name="T23" fmla="*/ 4 h 25"/>
                  <a:gd name="T24" fmla="*/ 14 w 26"/>
                  <a:gd name="T25" fmla="*/ 2 h 25"/>
                  <a:gd name="T26" fmla="*/ 13 w 26"/>
                  <a:gd name="T27" fmla="*/ 2 h 25"/>
                  <a:gd name="T28" fmla="*/ 13 w 26"/>
                  <a:gd name="T29" fmla="*/ 4 h 25"/>
                  <a:gd name="T30" fmla="*/ 11 w 26"/>
                  <a:gd name="T31" fmla="*/ 5 h 25"/>
                  <a:gd name="T32" fmla="*/ 11 w 26"/>
                  <a:gd name="T33" fmla="*/ 9 h 25"/>
                  <a:gd name="T34" fmla="*/ 9 w 26"/>
                  <a:gd name="T35" fmla="*/ 6 h 25"/>
                  <a:gd name="T36" fmla="*/ 8 w 26"/>
                  <a:gd name="T37" fmla="*/ 2 h 25"/>
                  <a:gd name="T38" fmla="*/ 5 w 26"/>
                  <a:gd name="T39" fmla="*/ 3 h 25"/>
                  <a:gd name="T40" fmla="*/ 2 w 26"/>
                  <a:gd name="T41" fmla="*/ 6 h 25"/>
                  <a:gd name="T42" fmla="*/ 8 w 26"/>
                  <a:gd name="T43" fmla="*/ 8 h 25"/>
                  <a:gd name="T44" fmla="*/ 9 w 26"/>
                  <a:gd name="T45" fmla="*/ 9 h 25"/>
                  <a:gd name="T46" fmla="*/ 8 w 26"/>
                  <a:gd name="T47" fmla="*/ 12 h 25"/>
                  <a:gd name="T48" fmla="*/ 6 w 26"/>
                  <a:gd name="T49" fmla="*/ 12 h 25"/>
                  <a:gd name="T50" fmla="*/ 1 w 26"/>
                  <a:gd name="T51" fmla="*/ 10 h 25"/>
                  <a:gd name="T52" fmla="*/ 0 w 26"/>
                  <a:gd name="T53" fmla="*/ 13 h 25"/>
                  <a:gd name="T54" fmla="*/ 2 w 26"/>
                  <a:gd name="T55" fmla="*/ 17 h 25"/>
                  <a:gd name="T56" fmla="*/ 5 w 26"/>
                  <a:gd name="T57" fmla="*/ 14 h 25"/>
                  <a:gd name="T58" fmla="*/ 9 w 26"/>
                  <a:gd name="T59" fmla="*/ 13 h 25"/>
                  <a:gd name="T60" fmla="*/ 6 w 26"/>
                  <a:gd name="T61" fmla="*/ 16 h 25"/>
                  <a:gd name="T62" fmla="*/ 7 w 26"/>
                  <a:gd name="T63" fmla="*/ 18 h 25"/>
                  <a:gd name="T64" fmla="*/ 6 w 26"/>
                  <a:gd name="T65" fmla="*/ 19 h 25"/>
                  <a:gd name="T66" fmla="*/ 7 w 26"/>
                  <a:gd name="T67" fmla="*/ 20 h 25"/>
                  <a:gd name="T68" fmla="*/ 8 w 26"/>
                  <a:gd name="T69" fmla="*/ 19 h 25"/>
                  <a:gd name="T70" fmla="*/ 10 w 26"/>
                  <a:gd name="T71" fmla="*/ 19 h 25"/>
                  <a:gd name="T72" fmla="*/ 13 w 26"/>
                  <a:gd name="T73" fmla="*/ 16 h 25"/>
                  <a:gd name="T74" fmla="*/ 12 w 26"/>
                  <a:gd name="T75" fmla="*/ 21 h 25"/>
                  <a:gd name="T76" fmla="*/ 9 w 26"/>
                  <a:gd name="T77" fmla="*/ 24 h 25"/>
                  <a:gd name="T78" fmla="*/ 13 w 26"/>
                  <a:gd name="T79" fmla="*/ 25 h 25"/>
                  <a:gd name="T80" fmla="*/ 16 w 26"/>
                  <a:gd name="T81" fmla="*/ 25 h 25"/>
                  <a:gd name="T82" fmla="*/ 14 w 26"/>
                  <a:gd name="T83" fmla="*/ 20 h 25"/>
                  <a:gd name="T84" fmla="*/ 14 w 26"/>
                  <a:gd name="T85" fmla="*/ 18 h 25"/>
                  <a:gd name="T86" fmla="*/ 17 w 26"/>
                  <a:gd name="T87" fmla="*/ 17 h 25"/>
                  <a:gd name="T88" fmla="*/ 18 w 26"/>
                  <a:gd name="T89" fmla="*/ 18 h 25"/>
                  <a:gd name="T90" fmla="*/ 20 w 26"/>
                  <a:gd name="T91" fmla="*/ 24 h 25"/>
                  <a:gd name="T92" fmla="*/ 23 w 26"/>
                  <a:gd name="T93" fmla="*/ 21 h 25"/>
                  <a:gd name="T94" fmla="*/ 24 w 26"/>
                  <a:gd name="T95" fmla="*/ 18 h 25"/>
                  <a:gd name="T96" fmla="*/ 20 w 26"/>
                  <a:gd name="T97" fmla="*/ 17 h 25"/>
                  <a:gd name="T98" fmla="*/ 17 w 26"/>
                  <a:gd name="T99" fmla="*/ 15 h 25"/>
                  <a:gd name="T100" fmla="*/ 20 w 26"/>
                  <a:gd name="T101" fmla="*/ 15 h 25"/>
                  <a:gd name="T102" fmla="*/ 22 w 26"/>
                  <a:gd name="T103" fmla="*/ 13 h 25"/>
                  <a:gd name="T104" fmla="*/ 24 w 26"/>
                  <a:gd name="T105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5">
                    <a:moveTo>
                      <a:pt x="26" y="12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5" y="9"/>
                      <a:pt x="14" y="9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9" y="11"/>
                      <a:pt x="9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4"/>
                      <a:pt x="10" y="14"/>
                      <a:pt x="10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2" y="16"/>
                      <a:pt x="13" y="16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5" y="16"/>
                      <a:pt x="15" y="16"/>
                      <a:pt x="16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6" y="13"/>
                      <a:pt x="26" y="13"/>
                      <a:pt x="26" y="13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Freeform: Shape 233">
                <a:extLst>
                  <a:ext uri="{FF2B5EF4-FFF2-40B4-BE49-F238E27FC236}">
                    <a16:creationId xmlns:a16="http://schemas.microsoft.com/office/drawing/2014/main" id="{ACCC81B8-030A-4441-BDBD-94C5180973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5408" y="2124163"/>
                <a:ext cx="220574" cy="164205"/>
              </a:xfrm>
              <a:custGeom>
                <a:avLst/>
                <a:gdLst>
                  <a:gd name="T0" fmla="*/ 25 w 50"/>
                  <a:gd name="T1" fmla="*/ 0 h 37"/>
                  <a:gd name="T2" fmla="*/ 0 w 50"/>
                  <a:gd name="T3" fmla="*/ 25 h 37"/>
                  <a:gd name="T4" fmla="*/ 3 w 50"/>
                  <a:gd name="T5" fmla="*/ 37 h 37"/>
                  <a:gd name="T6" fmla="*/ 3 w 50"/>
                  <a:gd name="T7" fmla="*/ 30 h 37"/>
                  <a:gd name="T8" fmla="*/ 4 w 50"/>
                  <a:gd name="T9" fmla="*/ 27 h 37"/>
                  <a:gd name="T10" fmla="*/ 4 w 50"/>
                  <a:gd name="T11" fmla="*/ 25 h 37"/>
                  <a:gd name="T12" fmla="*/ 25 w 50"/>
                  <a:gd name="T13" fmla="*/ 4 h 37"/>
                  <a:gd name="T14" fmla="*/ 46 w 50"/>
                  <a:gd name="T15" fmla="*/ 25 h 37"/>
                  <a:gd name="T16" fmla="*/ 46 w 50"/>
                  <a:gd name="T17" fmla="*/ 27 h 37"/>
                  <a:gd name="T18" fmla="*/ 47 w 50"/>
                  <a:gd name="T19" fmla="*/ 30 h 37"/>
                  <a:gd name="T20" fmla="*/ 47 w 50"/>
                  <a:gd name="T21" fmla="*/ 37 h 37"/>
                  <a:gd name="T22" fmla="*/ 50 w 50"/>
                  <a:gd name="T23" fmla="*/ 25 h 37"/>
                  <a:gd name="T24" fmla="*/ 25 w 50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37"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29"/>
                      <a:pt x="1" y="33"/>
                      <a:pt x="3" y="37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29"/>
                      <a:pt x="3" y="28"/>
                      <a:pt x="4" y="27"/>
                    </a:cubicBezTo>
                    <a:cubicBezTo>
                      <a:pt x="4" y="26"/>
                      <a:pt x="4" y="26"/>
                      <a:pt x="4" y="25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5"/>
                    </a:cubicBezTo>
                    <a:cubicBezTo>
                      <a:pt x="46" y="26"/>
                      <a:pt x="46" y="27"/>
                      <a:pt x="46" y="27"/>
                    </a:cubicBezTo>
                    <a:cubicBezTo>
                      <a:pt x="46" y="28"/>
                      <a:pt x="47" y="29"/>
                      <a:pt x="47" y="30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9" y="34"/>
                      <a:pt x="50" y="29"/>
                      <a:pt x="50" y="25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Freeform: Shape 234">
                <a:extLst>
                  <a:ext uri="{FF2B5EF4-FFF2-40B4-BE49-F238E27FC236}">
                    <a16:creationId xmlns:a16="http://schemas.microsoft.com/office/drawing/2014/main" id="{01B0311B-A15E-420F-A681-0E48C36485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2564" y="2234450"/>
                <a:ext cx="49017" cy="89455"/>
              </a:xfrm>
              <a:custGeom>
                <a:avLst/>
                <a:gdLst>
                  <a:gd name="T0" fmla="*/ 1 w 11"/>
                  <a:gd name="T1" fmla="*/ 4 h 20"/>
                  <a:gd name="T2" fmla="*/ 0 w 11"/>
                  <a:gd name="T3" fmla="*/ 5 h 20"/>
                  <a:gd name="T4" fmla="*/ 0 w 11"/>
                  <a:gd name="T5" fmla="*/ 12 h 20"/>
                  <a:gd name="T6" fmla="*/ 0 w 11"/>
                  <a:gd name="T7" fmla="*/ 15 h 20"/>
                  <a:gd name="T8" fmla="*/ 8 w 11"/>
                  <a:gd name="T9" fmla="*/ 20 h 20"/>
                  <a:gd name="T10" fmla="*/ 11 w 11"/>
                  <a:gd name="T11" fmla="*/ 20 h 20"/>
                  <a:gd name="T12" fmla="*/ 11 w 11"/>
                  <a:gd name="T13" fmla="*/ 0 h 20"/>
                  <a:gd name="T14" fmla="*/ 8 w 11"/>
                  <a:gd name="T15" fmla="*/ 0 h 20"/>
                  <a:gd name="T16" fmla="*/ 1 w 11"/>
                  <a:gd name="T17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" y="4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4" y="20"/>
                      <a:pt x="8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1" y="2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Freeform: Shape 235">
                <a:extLst>
                  <a:ext uri="{FF2B5EF4-FFF2-40B4-BE49-F238E27FC236}">
                    <a16:creationId xmlns:a16="http://schemas.microsoft.com/office/drawing/2014/main" id="{8C34D9A7-2603-4C93-B8C9-65A24F2AE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6134" y="2234450"/>
                <a:ext cx="47791" cy="89455"/>
              </a:xfrm>
              <a:custGeom>
                <a:avLst/>
                <a:gdLst>
                  <a:gd name="T0" fmla="*/ 11 w 11"/>
                  <a:gd name="T1" fmla="*/ 15 h 20"/>
                  <a:gd name="T2" fmla="*/ 11 w 11"/>
                  <a:gd name="T3" fmla="*/ 12 h 20"/>
                  <a:gd name="T4" fmla="*/ 11 w 11"/>
                  <a:gd name="T5" fmla="*/ 5 h 20"/>
                  <a:gd name="T6" fmla="*/ 11 w 11"/>
                  <a:gd name="T7" fmla="*/ 5 h 20"/>
                  <a:gd name="T8" fmla="*/ 4 w 11"/>
                  <a:gd name="T9" fmla="*/ 0 h 20"/>
                  <a:gd name="T10" fmla="*/ 0 w 11"/>
                  <a:gd name="T11" fmla="*/ 0 h 20"/>
                  <a:gd name="T12" fmla="*/ 0 w 11"/>
                  <a:gd name="T13" fmla="*/ 20 h 20"/>
                  <a:gd name="T14" fmla="*/ 4 w 11"/>
                  <a:gd name="T15" fmla="*/ 20 h 20"/>
                  <a:gd name="T16" fmla="*/ 11 w 11"/>
                  <a:gd name="T17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1" y="15"/>
                    </a:move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2"/>
                      <a:pt x="7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8" y="20"/>
                      <a:pt x="11" y="18"/>
                      <a:pt x="11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Freeform: Shape 236">
                <a:extLst>
                  <a:ext uri="{FF2B5EF4-FFF2-40B4-BE49-F238E27FC236}">
                    <a16:creationId xmlns:a16="http://schemas.microsoft.com/office/drawing/2014/main" id="{D8236DAB-B2D6-467E-AE2C-A61405F818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2668" y="3687789"/>
                <a:ext cx="177685" cy="164205"/>
              </a:xfrm>
              <a:custGeom>
                <a:avLst/>
                <a:gdLst>
                  <a:gd name="T0" fmla="*/ 32 w 40"/>
                  <a:gd name="T1" fmla="*/ 16 h 37"/>
                  <a:gd name="T2" fmla="*/ 31 w 40"/>
                  <a:gd name="T3" fmla="*/ 13 h 37"/>
                  <a:gd name="T4" fmla="*/ 25 w 40"/>
                  <a:gd name="T5" fmla="*/ 14 h 37"/>
                  <a:gd name="T6" fmla="*/ 25 w 40"/>
                  <a:gd name="T7" fmla="*/ 9 h 37"/>
                  <a:gd name="T8" fmla="*/ 21 w 40"/>
                  <a:gd name="T9" fmla="*/ 11 h 37"/>
                  <a:gd name="T10" fmla="*/ 19 w 40"/>
                  <a:gd name="T11" fmla="*/ 5 h 37"/>
                  <a:gd name="T12" fmla="*/ 16 w 40"/>
                  <a:gd name="T13" fmla="*/ 6 h 37"/>
                  <a:gd name="T14" fmla="*/ 17 w 40"/>
                  <a:gd name="T15" fmla="*/ 12 h 37"/>
                  <a:gd name="T16" fmla="*/ 13 w 40"/>
                  <a:gd name="T17" fmla="*/ 6 h 37"/>
                  <a:gd name="T18" fmla="*/ 12 w 40"/>
                  <a:gd name="T19" fmla="*/ 0 h 37"/>
                  <a:gd name="T20" fmla="*/ 7 w 40"/>
                  <a:gd name="T21" fmla="*/ 2 h 37"/>
                  <a:gd name="T22" fmla="*/ 3 w 40"/>
                  <a:gd name="T23" fmla="*/ 7 h 37"/>
                  <a:gd name="T24" fmla="*/ 11 w 40"/>
                  <a:gd name="T25" fmla="*/ 10 h 37"/>
                  <a:gd name="T26" fmla="*/ 14 w 40"/>
                  <a:gd name="T27" fmla="*/ 12 h 37"/>
                  <a:gd name="T28" fmla="*/ 12 w 40"/>
                  <a:gd name="T29" fmla="*/ 16 h 37"/>
                  <a:gd name="T30" fmla="*/ 9 w 40"/>
                  <a:gd name="T31" fmla="*/ 16 h 37"/>
                  <a:gd name="T32" fmla="*/ 1 w 40"/>
                  <a:gd name="T33" fmla="*/ 12 h 37"/>
                  <a:gd name="T34" fmla="*/ 0 w 40"/>
                  <a:gd name="T35" fmla="*/ 18 h 37"/>
                  <a:gd name="T36" fmla="*/ 2 w 40"/>
                  <a:gd name="T37" fmla="*/ 23 h 37"/>
                  <a:gd name="T38" fmla="*/ 7 w 40"/>
                  <a:gd name="T39" fmla="*/ 19 h 37"/>
                  <a:gd name="T40" fmla="*/ 14 w 40"/>
                  <a:gd name="T41" fmla="*/ 18 h 37"/>
                  <a:gd name="T42" fmla="*/ 9 w 40"/>
                  <a:gd name="T43" fmla="*/ 22 h 37"/>
                  <a:gd name="T44" fmla="*/ 10 w 40"/>
                  <a:gd name="T45" fmla="*/ 25 h 37"/>
                  <a:gd name="T46" fmla="*/ 8 w 40"/>
                  <a:gd name="T47" fmla="*/ 27 h 37"/>
                  <a:gd name="T48" fmla="*/ 10 w 40"/>
                  <a:gd name="T49" fmla="*/ 29 h 37"/>
                  <a:gd name="T50" fmla="*/ 12 w 40"/>
                  <a:gd name="T51" fmla="*/ 27 h 37"/>
                  <a:gd name="T52" fmla="*/ 15 w 40"/>
                  <a:gd name="T53" fmla="*/ 28 h 37"/>
                  <a:gd name="T54" fmla="*/ 19 w 40"/>
                  <a:gd name="T55" fmla="*/ 23 h 37"/>
                  <a:gd name="T56" fmla="*/ 18 w 40"/>
                  <a:gd name="T57" fmla="*/ 30 h 37"/>
                  <a:gd name="T58" fmla="*/ 14 w 40"/>
                  <a:gd name="T59" fmla="*/ 35 h 37"/>
                  <a:gd name="T60" fmla="*/ 19 w 40"/>
                  <a:gd name="T61" fmla="*/ 37 h 37"/>
                  <a:gd name="T62" fmla="*/ 25 w 40"/>
                  <a:gd name="T63" fmla="*/ 36 h 37"/>
                  <a:gd name="T64" fmla="*/ 21 w 40"/>
                  <a:gd name="T65" fmla="*/ 28 h 37"/>
                  <a:gd name="T66" fmla="*/ 21 w 40"/>
                  <a:gd name="T67" fmla="*/ 25 h 37"/>
                  <a:gd name="T68" fmla="*/ 25 w 40"/>
                  <a:gd name="T69" fmla="*/ 24 h 37"/>
                  <a:gd name="T70" fmla="*/ 27 w 40"/>
                  <a:gd name="T71" fmla="*/ 26 h 37"/>
                  <a:gd name="T72" fmla="*/ 31 w 40"/>
                  <a:gd name="T73" fmla="*/ 34 h 37"/>
                  <a:gd name="T74" fmla="*/ 35 w 40"/>
                  <a:gd name="T75" fmla="*/ 30 h 37"/>
                  <a:gd name="T76" fmla="*/ 37 w 40"/>
                  <a:gd name="T77" fmla="*/ 25 h 37"/>
                  <a:gd name="T78" fmla="*/ 31 w 40"/>
                  <a:gd name="T79" fmla="*/ 24 h 37"/>
                  <a:gd name="T80" fmla="*/ 25 w 40"/>
                  <a:gd name="T81" fmla="*/ 21 h 37"/>
                  <a:gd name="T82" fmla="*/ 31 w 40"/>
                  <a:gd name="T83" fmla="*/ 21 h 37"/>
                  <a:gd name="T84" fmla="*/ 33 w 40"/>
                  <a:gd name="T85" fmla="*/ 18 h 37"/>
                  <a:gd name="T86" fmla="*/ 36 w 40"/>
                  <a:gd name="T87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0" h="37">
                    <a:moveTo>
                      <a:pt x="34" y="1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6" y="14"/>
                      <a:pt x="25" y="1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8" y="11"/>
                      <a:pt x="27" y="10"/>
                      <a:pt x="25" y="9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1"/>
                      <a:pt x="22" y="11"/>
                      <a:pt x="21" y="11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1" y="7"/>
                      <a:pt x="20" y="6"/>
                      <a:pt x="19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8" y="11"/>
                      <a:pt x="17" y="11"/>
                      <a:pt x="17" y="12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4" y="15"/>
                      <a:pt x="14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9"/>
                      <a:pt x="15" y="20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3"/>
                      <a:pt x="18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3" y="23"/>
                      <a:pt x="24" y="22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0"/>
                      <a:pt x="26" y="19"/>
                      <a:pt x="26" y="18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17"/>
                      <a:pt x="36" y="16"/>
                      <a:pt x="34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Freeform: Shape 237">
                <a:extLst>
                  <a:ext uri="{FF2B5EF4-FFF2-40B4-BE49-F238E27FC236}">
                    <a16:creationId xmlns:a16="http://schemas.microsoft.com/office/drawing/2014/main" id="{385D3973-62F2-4D9D-9715-791EEE1A5D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9114" y="1475919"/>
                <a:ext cx="115189" cy="113963"/>
              </a:xfrm>
              <a:custGeom>
                <a:avLst/>
                <a:gdLst>
                  <a:gd name="T0" fmla="*/ 25 w 26"/>
                  <a:gd name="T1" fmla="*/ 10 h 26"/>
                  <a:gd name="T2" fmla="*/ 20 w 26"/>
                  <a:gd name="T3" fmla="*/ 12 h 26"/>
                  <a:gd name="T4" fmla="*/ 18 w 26"/>
                  <a:gd name="T5" fmla="*/ 12 h 26"/>
                  <a:gd name="T6" fmla="*/ 17 w 26"/>
                  <a:gd name="T7" fmla="*/ 10 h 26"/>
                  <a:gd name="T8" fmla="*/ 18 w 26"/>
                  <a:gd name="T9" fmla="*/ 8 h 26"/>
                  <a:gd name="T10" fmla="*/ 24 w 26"/>
                  <a:gd name="T11" fmla="*/ 6 h 26"/>
                  <a:gd name="T12" fmla="*/ 21 w 26"/>
                  <a:gd name="T13" fmla="*/ 3 h 26"/>
                  <a:gd name="T14" fmla="*/ 18 w 26"/>
                  <a:gd name="T15" fmla="*/ 2 h 26"/>
                  <a:gd name="T16" fmla="*/ 17 w 26"/>
                  <a:gd name="T17" fmla="*/ 6 h 26"/>
                  <a:gd name="T18" fmla="*/ 15 w 26"/>
                  <a:gd name="T19" fmla="*/ 10 h 26"/>
                  <a:gd name="T20" fmla="*/ 15 w 26"/>
                  <a:gd name="T21" fmla="*/ 6 h 26"/>
                  <a:gd name="T22" fmla="*/ 13 w 26"/>
                  <a:gd name="T23" fmla="*/ 5 h 26"/>
                  <a:gd name="T24" fmla="*/ 13 w 26"/>
                  <a:gd name="T25" fmla="*/ 3 h 26"/>
                  <a:gd name="T26" fmla="*/ 12 w 26"/>
                  <a:gd name="T27" fmla="*/ 3 h 26"/>
                  <a:gd name="T28" fmla="*/ 12 w 26"/>
                  <a:gd name="T29" fmla="*/ 5 h 26"/>
                  <a:gd name="T30" fmla="*/ 10 w 26"/>
                  <a:gd name="T31" fmla="*/ 6 h 26"/>
                  <a:gd name="T32" fmla="*/ 10 w 26"/>
                  <a:gd name="T33" fmla="*/ 10 h 26"/>
                  <a:gd name="T34" fmla="*/ 8 w 26"/>
                  <a:gd name="T35" fmla="*/ 6 h 26"/>
                  <a:gd name="T36" fmla="*/ 7 w 26"/>
                  <a:gd name="T37" fmla="*/ 2 h 26"/>
                  <a:gd name="T38" fmla="*/ 4 w 26"/>
                  <a:gd name="T39" fmla="*/ 3 h 26"/>
                  <a:gd name="T40" fmla="*/ 2 w 26"/>
                  <a:gd name="T41" fmla="*/ 6 h 26"/>
                  <a:gd name="T42" fmla="*/ 7 w 26"/>
                  <a:gd name="T43" fmla="*/ 8 h 26"/>
                  <a:gd name="T44" fmla="*/ 8 w 26"/>
                  <a:gd name="T45" fmla="*/ 10 h 26"/>
                  <a:gd name="T46" fmla="*/ 7 w 26"/>
                  <a:gd name="T47" fmla="*/ 12 h 26"/>
                  <a:gd name="T48" fmla="*/ 5 w 26"/>
                  <a:gd name="T49" fmla="*/ 12 h 26"/>
                  <a:gd name="T50" fmla="*/ 0 w 26"/>
                  <a:gd name="T51" fmla="*/ 10 h 26"/>
                  <a:gd name="T52" fmla="*/ 0 w 26"/>
                  <a:gd name="T53" fmla="*/ 14 h 26"/>
                  <a:gd name="T54" fmla="*/ 1 w 26"/>
                  <a:gd name="T55" fmla="*/ 17 h 26"/>
                  <a:gd name="T56" fmla="*/ 4 w 26"/>
                  <a:gd name="T57" fmla="*/ 15 h 26"/>
                  <a:gd name="T58" fmla="*/ 9 w 26"/>
                  <a:gd name="T59" fmla="*/ 14 h 26"/>
                  <a:gd name="T60" fmla="*/ 6 w 26"/>
                  <a:gd name="T61" fmla="*/ 16 h 26"/>
                  <a:gd name="T62" fmla="*/ 6 w 26"/>
                  <a:gd name="T63" fmla="*/ 18 h 26"/>
                  <a:gd name="T64" fmla="*/ 5 w 26"/>
                  <a:gd name="T65" fmla="*/ 20 h 26"/>
                  <a:gd name="T66" fmla="*/ 6 w 26"/>
                  <a:gd name="T67" fmla="*/ 21 h 26"/>
                  <a:gd name="T68" fmla="*/ 7 w 26"/>
                  <a:gd name="T69" fmla="*/ 19 h 26"/>
                  <a:gd name="T70" fmla="*/ 9 w 26"/>
                  <a:gd name="T71" fmla="*/ 20 h 26"/>
                  <a:gd name="T72" fmla="*/ 12 w 26"/>
                  <a:gd name="T73" fmla="*/ 17 h 26"/>
                  <a:gd name="T74" fmla="*/ 11 w 26"/>
                  <a:gd name="T75" fmla="*/ 21 h 26"/>
                  <a:gd name="T76" fmla="*/ 9 w 26"/>
                  <a:gd name="T77" fmla="*/ 25 h 26"/>
                  <a:gd name="T78" fmla="*/ 12 w 26"/>
                  <a:gd name="T79" fmla="*/ 26 h 26"/>
                  <a:gd name="T80" fmla="*/ 16 w 26"/>
                  <a:gd name="T81" fmla="*/ 26 h 26"/>
                  <a:gd name="T82" fmla="*/ 13 w 26"/>
                  <a:gd name="T83" fmla="*/ 20 h 26"/>
                  <a:gd name="T84" fmla="*/ 13 w 26"/>
                  <a:gd name="T85" fmla="*/ 18 h 26"/>
                  <a:gd name="T86" fmla="*/ 16 w 26"/>
                  <a:gd name="T87" fmla="*/ 17 h 26"/>
                  <a:gd name="T88" fmla="*/ 17 w 26"/>
                  <a:gd name="T89" fmla="*/ 19 h 26"/>
                  <a:gd name="T90" fmla="*/ 19 w 26"/>
                  <a:gd name="T91" fmla="*/ 24 h 26"/>
                  <a:gd name="T92" fmla="*/ 22 w 26"/>
                  <a:gd name="T93" fmla="*/ 22 h 26"/>
                  <a:gd name="T94" fmla="*/ 24 w 26"/>
                  <a:gd name="T95" fmla="*/ 18 h 26"/>
                  <a:gd name="T96" fmla="*/ 19 w 26"/>
                  <a:gd name="T97" fmla="*/ 18 h 26"/>
                  <a:gd name="T98" fmla="*/ 16 w 26"/>
                  <a:gd name="T99" fmla="*/ 15 h 26"/>
                  <a:gd name="T100" fmla="*/ 20 w 26"/>
                  <a:gd name="T101" fmla="*/ 16 h 26"/>
                  <a:gd name="T102" fmla="*/ 21 w 26"/>
                  <a:gd name="T103" fmla="*/ 14 h 26"/>
                  <a:gd name="T104" fmla="*/ 23 w 26"/>
                  <a:gd name="T10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6">
                    <a:moveTo>
                      <a:pt x="26" y="12"/>
                    </a:moveTo>
                    <a:cubicBezTo>
                      <a:pt x="23" y="12"/>
                      <a:pt x="23" y="12"/>
                      <a:pt x="23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6" y="11"/>
                      <a:pt x="16" y="11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0"/>
                      <a:pt x="14" y="9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9"/>
                      <a:pt x="11" y="10"/>
                      <a:pt x="10" y="1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2"/>
                      <a:pt x="9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5"/>
                      <a:pt x="9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7"/>
                      <a:pt x="11" y="17"/>
                      <a:pt x="12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7"/>
                      <a:pt x="14" y="17"/>
                      <a:pt x="15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Freeform: Shape 238">
                <a:extLst>
                  <a:ext uri="{FF2B5EF4-FFF2-40B4-BE49-F238E27FC236}">
                    <a16:creationId xmlns:a16="http://schemas.microsoft.com/office/drawing/2014/main" id="{43741B5B-51F1-4F4B-B5E1-D9F595ED2F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4072" y="3984339"/>
                <a:ext cx="278169" cy="136021"/>
              </a:xfrm>
              <a:custGeom>
                <a:avLst/>
                <a:gdLst>
                  <a:gd name="T0" fmla="*/ 54 w 63"/>
                  <a:gd name="T1" fmla="*/ 22 h 31"/>
                  <a:gd name="T2" fmla="*/ 63 w 63"/>
                  <a:gd name="T3" fmla="*/ 11 h 31"/>
                  <a:gd name="T4" fmla="*/ 54 w 63"/>
                  <a:gd name="T5" fmla="*/ 0 h 31"/>
                  <a:gd name="T6" fmla="*/ 54 w 63"/>
                  <a:gd name="T7" fmla="*/ 5 h 31"/>
                  <a:gd name="T8" fmla="*/ 58 w 63"/>
                  <a:gd name="T9" fmla="*/ 11 h 31"/>
                  <a:gd name="T10" fmla="*/ 54 w 63"/>
                  <a:gd name="T11" fmla="*/ 17 h 31"/>
                  <a:gd name="T12" fmla="*/ 54 w 63"/>
                  <a:gd name="T13" fmla="*/ 22 h 31"/>
                  <a:gd name="T14" fmla="*/ 26 w 63"/>
                  <a:gd name="T15" fmla="*/ 31 h 31"/>
                  <a:gd name="T16" fmla="*/ 47 w 63"/>
                  <a:gd name="T17" fmla="*/ 21 h 31"/>
                  <a:gd name="T18" fmla="*/ 52 w 63"/>
                  <a:gd name="T19" fmla="*/ 22 h 31"/>
                  <a:gd name="T20" fmla="*/ 54 w 63"/>
                  <a:gd name="T21" fmla="*/ 22 h 31"/>
                  <a:gd name="T22" fmla="*/ 54 w 63"/>
                  <a:gd name="T23" fmla="*/ 17 h 31"/>
                  <a:gd name="T24" fmla="*/ 52 w 63"/>
                  <a:gd name="T25" fmla="*/ 17 h 31"/>
                  <a:gd name="T26" fmla="*/ 50 w 63"/>
                  <a:gd name="T27" fmla="*/ 17 h 31"/>
                  <a:gd name="T28" fmla="*/ 53 w 63"/>
                  <a:gd name="T29" fmla="*/ 5 h 31"/>
                  <a:gd name="T30" fmla="*/ 53 w 63"/>
                  <a:gd name="T31" fmla="*/ 5 h 31"/>
                  <a:gd name="T32" fmla="*/ 53 w 63"/>
                  <a:gd name="T33" fmla="*/ 5 h 31"/>
                  <a:gd name="T34" fmla="*/ 54 w 63"/>
                  <a:gd name="T35" fmla="*/ 5 h 31"/>
                  <a:gd name="T36" fmla="*/ 54 w 63"/>
                  <a:gd name="T37" fmla="*/ 0 h 31"/>
                  <a:gd name="T38" fmla="*/ 52 w 63"/>
                  <a:gd name="T39" fmla="*/ 0 h 31"/>
                  <a:gd name="T40" fmla="*/ 52 w 63"/>
                  <a:gd name="T41" fmla="*/ 0 h 31"/>
                  <a:gd name="T42" fmla="*/ 0 w 63"/>
                  <a:gd name="T43" fmla="*/ 0 h 31"/>
                  <a:gd name="T44" fmla="*/ 0 w 63"/>
                  <a:gd name="T45" fmla="*/ 5 h 31"/>
                  <a:gd name="T46" fmla="*/ 26 w 63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3" h="31">
                    <a:moveTo>
                      <a:pt x="54" y="22"/>
                    </a:moveTo>
                    <a:cubicBezTo>
                      <a:pt x="59" y="21"/>
                      <a:pt x="63" y="16"/>
                      <a:pt x="63" y="11"/>
                    </a:cubicBezTo>
                    <a:cubicBezTo>
                      <a:pt x="63" y="5"/>
                      <a:pt x="59" y="1"/>
                      <a:pt x="54" y="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6" y="6"/>
                      <a:pt x="58" y="8"/>
                      <a:pt x="58" y="11"/>
                    </a:cubicBezTo>
                    <a:cubicBezTo>
                      <a:pt x="58" y="14"/>
                      <a:pt x="56" y="16"/>
                      <a:pt x="54" y="17"/>
                    </a:cubicBezTo>
                    <a:lnTo>
                      <a:pt x="54" y="22"/>
                    </a:lnTo>
                    <a:close/>
                    <a:moveTo>
                      <a:pt x="26" y="31"/>
                    </a:moveTo>
                    <a:cubicBezTo>
                      <a:pt x="35" y="31"/>
                      <a:pt x="42" y="27"/>
                      <a:pt x="47" y="21"/>
                    </a:cubicBezTo>
                    <a:cubicBezTo>
                      <a:pt x="49" y="22"/>
                      <a:pt x="50" y="22"/>
                      <a:pt x="52" y="22"/>
                    </a:cubicBezTo>
                    <a:cubicBezTo>
                      <a:pt x="53" y="22"/>
                      <a:pt x="53" y="22"/>
                      <a:pt x="54" y="22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3" y="17"/>
                      <a:pt x="53" y="17"/>
                      <a:pt x="52" y="17"/>
                    </a:cubicBezTo>
                    <a:cubicBezTo>
                      <a:pt x="51" y="17"/>
                      <a:pt x="50" y="17"/>
                      <a:pt x="50" y="17"/>
                    </a:cubicBezTo>
                    <a:cubicBezTo>
                      <a:pt x="52" y="13"/>
                      <a:pt x="53" y="9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4" y="5"/>
                      <a:pt x="54" y="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3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Rectangle 239">
                <a:extLst>
                  <a:ext uri="{FF2B5EF4-FFF2-40B4-BE49-F238E27FC236}">
                    <a16:creationId xmlns:a16="http://schemas.microsoft.com/office/drawing/2014/main" id="{B339328E-7B64-4679-A3ED-28AB34CE7B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4072" y="4133840"/>
                <a:ext cx="251210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Freeform: Shape 240">
                <a:extLst>
                  <a:ext uri="{FF2B5EF4-FFF2-40B4-BE49-F238E27FC236}">
                    <a16:creationId xmlns:a16="http://schemas.microsoft.com/office/drawing/2014/main" id="{5A9F05E6-57F1-472D-8E03-1D317A096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1666" y="3921843"/>
                <a:ext cx="44115" cy="52693"/>
              </a:xfrm>
              <a:custGeom>
                <a:avLst/>
                <a:gdLst>
                  <a:gd name="T0" fmla="*/ 3 w 10"/>
                  <a:gd name="T1" fmla="*/ 6 h 12"/>
                  <a:gd name="T2" fmla="*/ 5 w 10"/>
                  <a:gd name="T3" fmla="*/ 11 h 12"/>
                  <a:gd name="T4" fmla="*/ 9 w 10"/>
                  <a:gd name="T5" fmla="*/ 2 h 12"/>
                  <a:gd name="T6" fmla="*/ 9 w 10"/>
                  <a:gd name="T7" fmla="*/ 0 h 12"/>
                  <a:gd name="T8" fmla="*/ 3 w 10"/>
                  <a:gd name="T9" fmla="*/ 1 h 12"/>
                  <a:gd name="T10" fmla="*/ 3 w 10"/>
                  <a:gd name="T11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2">
                    <a:moveTo>
                      <a:pt x="3" y="6"/>
                    </a:moveTo>
                    <a:cubicBezTo>
                      <a:pt x="0" y="7"/>
                      <a:pt x="2" y="12"/>
                      <a:pt x="5" y="11"/>
                    </a:cubicBezTo>
                    <a:cubicBezTo>
                      <a:pt x="9" y="9"/>
                      <a:pt x="10" y="5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4" y="3"/>
                      <a:pt x="5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Freeform: Shape 241">
                <a:extLst>
                  <a:ext uri="{FF2B5EF4-FFF2-40B4-BE49-F238E27FC236}">
                    <a16:creationId xmlns:a16="http://schemas.microsoft.com/office/drawing/2014/main" id="{3A6FC884-A5CE-4FE0-888E-92071B6507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7839" y="3908364"/>
                <a:ext cx="44115" cy="66172"/>
              </a:xfrm>
              <a:custGeom>
                <a:avLst/>
                <a:gdLst>
                  <a:gd name="T0" fmla="*/ 3 w 10"/>
                  <a:gd name="T1" fmla="*/ 9 h 15"/>
                  <a:gd name="T2" fmla="*/ 5 w 10"/>
                  <a:gd name="T3" fmla="*/ 14 h 15"/>
                  <a:gd name="T4" fmla="*/ 9 w 10"/>
                  <a:gd name="T5" fmla="*/ 5 h 15"/>
                  <a:gd name="T6" fmla="*/ 7 w 10"/>
                  <a:gd name="T7" fmla="*/ 0 h 15"/>
                  <a:gd name="T8" fmla="*/ 2 w 10"/>
                  <a:gd name="T9" fmla="*/ 1 h 15"/>
                  <a:gd name="T10" fmla="*/ 3 w 10"/>
                  <a:gd name="T11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5">
                    <a:moveTo>
                      <a:pt x="3" y="9"/>
                    </a:moveTo>
                    <a:cubicBezTo>
                      <a:pt x="0" y="10"/>
                      <a:pt x="2" y="15"/>
                      <a:pt x="5" y="14"/>
                    </a:cubicBezTo>
                    <a:cubicBezTo>
                      <a:pt x="9" y="12"/>
                      <a:pt x="10" y="8"/>
                      <a:pt x="9" y="5"/>
                    </a:cubicBezTo>
                    <a:cubicBezTo>
                      <a:pt x="9" y="3"/>
                      <a:pt x="8" y="2"/>
                      <a:pt x="7" y="0"/>
                    </a:cubicBezTo>
                    <a:cubicBezTo>
                      <a:pt x="5" y="1"/>
                      <a:pt x="3" y="1"/>
                      <a:pt x="2" y="1"/>
                    </a:cubicBezTo>
                    <a:cubicBezTo>
                      <a:pt x="3" y="4"/>
                      <a:pt x="5" y="8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Freeform: Shape 242">
                <a:extLst>
                  <a:ext uri="{FF2B5EF4-FFF2-40B4-BE49-F238E27FC236}">
                    <a16:creationId xmlns:a16="http://schemas.microsoft.com/office/drawing/2014/main" id="{A8BD877A-D4B0-46B5-A745-13C14A5785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5037" y="3467215"/>
                <a:ext cx="75976" cy="35537"/>
              </a:xfrm>
              <a:custGeom>
                <a:avLst/>
                <a:gdLst>
                  <a:gd name="T0" fmla="*/ 0 w 62"/>
                  <a:gd name="T1" fmla="*/ 18 h 29"/>
                  <a:gd name="T2" fmla="*/ 22 w 62"/>
                  <a:gd name="T3" fmla="*/ 29 h 29"/>
                  <a:gd name="T4" fmla="*/ 62 w 62"/>
                  <a:gd name="T5" fmla="*/ 29 h 29"/>
                  <a:gd name="T6" fmla="*/ 7 w 62"/>
                  <a:gd name="T7" fmla="*/ 0 h 29"/>
                  <a:gd name="T8" fmla="*/ 0 w 62"/>
                  <a:gd name="T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29">
                    <a:moveTo>
                      <a:pt x="0" y="18"/>
                    </a:moveTo>
                    <a:lnTo>
                      <a:pt x="22" y="29"/>
                    </a:lnTo>
                    <a:lnTo>
                      <a:pt x="62" y="29"/>
                    </a:lnTo>
                    <a:lnTo>
                      <a:pt x="7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Freeform: Shape 243">
                <a:extLst>
                  <a:ext uri="{FF2B5EF4-FFF2-40B4-BE49-F238E27FC236}">
                    <a16:creationId xmlns:a16="http://schemas.microsoft.com/office/drawing/2014/main" id="{FE51A85C-CAAD-4DA0-9402-6793099F88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5037" y="3506428"/>
                <a:ext cx="186263" cy="93131"/>
              </a:xfrm>
              <a:custGeom>
                <a:avLst/>
                <a:gdLst>
                  <a:gd name="T0" fmla="*/ 62 w 152"/>
                  <a:gd name="T1" fmla="*/ 76 h 76"/>
                  <a:gd name="T2" fmla="*/ 123 w 152"/>
                  <a:gd name="T3" fmla="*/ 76 h 76"/>
                  <a:gd name="T4" fmla="*/ 123 w 152"/>
                  <a:gd name="T5" fmla="*/ 62 h 76"/>
                  <a:gd name="T6" fmla="*/ 152 w 152"/>
                  <a:gd name="T7" fmla="*/ 62 h 76"/>
                  <a:gd name="T8" fmla="*/ 152 w 152"/>
                  <a:gd name="T9" fmla="*/ 15 h 76"/>
                  <a:gd name="T10" fmla="*/ 123 w 152"/>
                  <a:gd name="T11" fmla="*/ 15 h 76"/>
                  <a:gd name="T12" fmla="*/ 123 w 152"/>
                  <a:gd name="T13" fmla="*/ 0 h 76"/>
                  <a:gd name="T14" fmla="*/ 69 w 152"/>
                  <a:gd name="T15" fmla="*/ 0 h 76"/>
                  <a:gd name="T16" fmla="*/ 62 w 152"/>
                  <a:gd name="T17" fmla="*/ 0 h 76"/>
                  <a:gd name="T18" fmla="*/ 62 w 152"/>
                  <a:gd name="T19" fmla="*/ 29 h 76"/>
                  <a:gd name="T20" fmla="*/ 90 w 152"/>
                  <a:gd name="T21" fmla="*/ 29 h 76"/>
                  <a:gd name="T22" fmla="*/ 90 w 152"/>
                  <a:gd name="T23" fmla="*/ 47 h 76"/>
                  <a:gd name="T24" fmla="*/ 62 w 152"/>
                  <a:gd name="T25" fmla="*/ 47 h 76"/>
                  <a:gd name="T26" fmla="*/ 62 w 152"/>
                  <a:gd name="T27" fmla="*/ 76 h 76"/>
                  <a:gd name="T28" fmla="*/ 0 w 152"/>
                  <a:gd name="T29" fmla="*/ 76 h 76"/>
                  <a:gd name="T30" fmla="*/ 62 w 152"/>
                  <a:gd name="T31" fmla="*/ 76 h 76"/>
                  <a:gd name="T32" fmla="*/ 62 w 152"/>
                  <a:gd name="T33" fmla="*/ 47 h 76"/>
                  <a:gd name="T34" fmla="*/ 29 w 152"/>
                  <a:gd name="T35" fmla="*/ 47 h 76"/>
                  <a:gd name="T36" fmla="*/ 29 w 152"/>
                  <a:gd name="T37" fmla="*/ 29 h 76"/>
                  <a:gd name="T38" fmla="*/ 29 w 152"/>
                  <a:gd name="T39" fmla="*/ 29 h 76"/>
                  <a:gd name="T40" fmla="*/ 62 w 152"/>
                  <a:gd name="T41" fmla="*/ 29 h 76"/>
                  <a:gd name="T42" fmla="*/ 62 w 152"/>
                  <a:gd name="T43" fmla="*/ 0 h 76"/>
                  <a:gd name="T44" fmla="*/ 33 w 152"/>
                  <a:gd name="T45" fmla="*/ 0 h 76"/>
                  <a:gd name="T46" fmla="*/ 0 w 152"/>
                  <a:gd name="T47" fmla="*/ 0 h 76"/>
                  <a:gd name="T48" fmla="*/ 0 w 152"/>
                  <a:gd name="T4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2" h="76">
                    <a:moveTo>
                      <a:pt x="62" y="76"/>
                    </a:moveTo>
                    <a:lnTo>
                      <a:pt x="123" y="76"/>
                    </a:lnTo>
                    <a:lnTo>
                      <a:pt x="123" y="62"/>
                    </a:lnTo>
                    <a:lnTo>
                      <a:pt x="152" y="62"/>
                    </a:lnTo>
                    <a:lnTo>
                      <a:pt x="152" y="15"/>
                    </a:lnTo>
                    <a:lnTo>
                      <a:pt x="123" y="15"/>
                    </a:lnTo>
                    <a:lnTo>
                      <a:pt x="123" y="0"/>
                    </a:lnTo>
                    <a:lnTo>
                      <a:pt x="69" y="0"/>
                    </a:lnTo>
                    <a:lnTo>
                      <a:pt x="62" y="0"/>
                    </a:lnTo>
                    <a:lnTo>
                      <a:pt x="62" y="29"/>
                    </a:lnTo>
                    <a:lnTo>
                      <a:pt x="90" y="29"/>
                    </a:lnTo>
                    <a:lnTo>
                      <a:pt x="90" y="47"/>
                    </a:lnTo>
                    <a:lnTo>
                      <a:pt x="62" y="47"/>
                    </a:lnTo>
                    <a:lnTo>
                      <a:pt x="62" y="76"/>
                    </a:lnTo>
                    <a:close/>
                    <a:moveTo>
                      <a:pt x="0" y="76"/>
                    </a:moveTo>
                    <a:lnTo>
                      <a:pt x="62" y="76"/>
                    </a:lnTo>
                    <a:lnTo>
                      <a:pt x="62" y="47"/>
                    </a:lnTo>
                    <a:lnTo>
                      <a:pt x="29" y="4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62" y="29"/>
                    </a:lnTo>
                    <a:lnTo>
                      <a:pt x="62" y="0"/>
                    </a:lnTo>
                    <a:lnTo>
                      <a:pt x="33" y="0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Freeform: Shape 244">
                <a:extLst>
                  <a:ext uri="{FF2B5EF4-FFF2-40B4-BE49-F238E27FC236}">
                    <a16:creationId xmlns:a16="http://schemas.microsoft.com/office/drawing/2014/main" id="{879B3C34-19F2-42F0-B9A6-D33B6209F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4298" y="1038447"/>
                <a:ext cx="115189" cy="118865"/>
              </a:xfrm>
              <a:custGeom>
                <a:avLst/>
                <a:gdLst>
                  <a:gd name="T0" fmla="*/ 23 w 26"/>
                  <a:gd name="T1" fmla="*/ 19 h 27"/>
                  <a:gd name="T2" fmla="*/ 25 w 26"/>
                  <a:gd name="T3" fmla="*/ 20 h 27"/>
                  <a:gd name="T4" fmla="*/ 22 w 26"/>
                  <a:gd name="T5" fmla="*/ 24 h 27"/>
                  <a:gd name="T6" fmla="*/ 20 w 26"/>
                  <a:gd name="T7" fmla="*/ 22 h 27"/>
                  <a:gd name="T8" fmla="*/ 17 w 26"/>
                  <a:gd name="T9" fmla="*/ 24 h 27"/>
                  <a:gd name="T10" fmla="*/ 17 w 26"/>
                  <a:gd name="T11" fmla="*/ 26 h 27"/>
                  <a:gd name="T12" fmla="*/ 13 w 26"/>
                  <a:gd name="T13" fmla="*/ 27 h 27"/>
                  <a:gd name="T14" fmla="*/ 13 w 26"/>
                  <a:gd name="T15" fmla="*/ 21 h 27"/>
                  <a:gd name="T16" fmla="*/ 19 w 26"/>
                  <a:gd name="T17" fmla="*/ 18 h 27"/>
                  <a:gd name="T18" fmla="*/ 18 w 26"/>
                  <a:gd name="T19" fmla="*/ 8 h 27"/>
                  <a:gd name="T20" fmla="*/ 18 w 26"/>
                  <a:gd name="T21" fmla="*/ 8 h 27"/>
                  <a:gd name="T22" fmla="*/ 15 w 26"/>
                  <a:gd name="T23" fmla="*/ 6 h 27"/>
                  <a:gd name="T24" fmla="*/ 13 w 26"/>
                  <a:gd name="T25" fmla="*/ 6 h 27"/>
                  <a:gd name="T26" fmla="*/ 13 w 26"/>
                  <a:gd name="T27" fmla="*/ 0 h 27"/>
                  <a:gd name="T28" fmla="*/ 14 w 26"/>
                  <a:gd name="T29" fmla="*/ 0 h 27"/>
                  <a:gd name="T30" fmla="*/ 15 w 26"/>
                  <a:gd name="T31" fmla="*/ 2 h 27"/>
                  <a:gd name="T32" fmla="*/ 18 w 26"/>
                  <a:gd name="T33" fmla="*/ 3 h 27"/>
                  <a:gd name="T34" fmla="*/ 20 w 26"/>
                  <a:gd name="T35" fmla="*/ 2 h 27"/>
                  <a:gd name="T36" fmla="*/ 23 w 26"/>
                  <a:gd name="T37" fmla="*/ 5 h 27"/>
                  <a:gd name="T38" fmla="*/ 22 w 26"/>
                  <a:gd name="T39" fmla="*/ 7 h 27"/>
                  <a:gd name="T40" fmla="*/ 24 w 26"/>
                  <a:gd name="T41" fmla="*/ 10 h 27"/>
                  <a:gd name="T42" fmla="*/ 26 w 26"/>
                  <a:gd name="T43" fmla="*/ 10 h 27"/>
                  <a:gd name="T44" fmla="*/ 26 w 26"/>
                  <a:gd name="T45" fmla="*/ 15 h 27"/>
                  <a:gd name="T46" fmla="*/ 24 w 26"/>
                  <a:gd name="T47" fmla="*/ 15 h 27"/>
                  <a:gd name="T48" fmla="*/ 23 w 26"/>
                  <a:gd name="T49" fmla="*/ 19 h 27"/>
                  <a:gd name="T50" fmla="*/ 13 w 26"/>
                  <a:gd name="T51" fmla="*/ 27 h 27"/>
                  <a:gd name="T52" fmla="*/ 12 w 26"/>
                  <a:gd name="T53" fmla="*/ 27 h 27"/>
                  <a:gd name="T54" fmla="*/ 12 w 26"/>
                  <a:gd name="T55" fmla="*/ 25 h 27"/>
                  <a:gd name="T56" fmla="*/ 8 w 26"/>
                  <a:gd name="T57" fmla="*/ 24 h 27"/>
                  <a:gd name="T58" fmla="*/ 7 w 26"/>
                  <a:gd name="T59" fmla="*/ 25 h 27"/>
                  <a:gd name="T60" fmla="*/ 3 w 26"/>
                  <a:gd name="T61" fmla="*/ 22 h 27"/>
                  <a:gd name="T62" fmla="*/ 4 w 26"/>
                  <a:gd name="T63" fmla="*/ 20 h 27"/>
                  <a:gd name="T64" fmla="*/ 2 w 26"/>
                  <a:gd name="T65" fmla="*/ 17 h 27"/>
                  <a:gd name="T66" fmla="*/ 0 w 26"/>
                  <a:gd name="T67" fmla="*/ 17 h 27"/>
                  <a:gd name="T68" fmla="*/ 0 w 26"/>
                  <a:gd name="T69" fmla="*/ 12 h 27"/>
                  <a:gd name="T70" fmla="*/ 2 w 26"/>
                  <a:gd name="T71" fmla="*/ 12 h 27"/>
                  <a:gd name="T72" fmla="*/ 3 w 26"/>
                  <a:gd name="T73" fmla="*/ 8 h 27"/>
                  <a:gd name="T74" fmla="*/ 2 w 26"/>
                  <a:gd name="T75" fmla="*/ 7 h 27"/>
                  <a:gd name="T76" fmla="*/ 5 w 26"/>
                  <a:gd name="T77" fmla="*/ 3 h 27"/>
                  <a:gd name="T78" fmla="*/ 6 w 26"/>
                  <a:gd name="T79" fmla="*/ 4 h 27"/>
                  <a:gd name="T80" fmla="*/ 10 w 26"/>
                  <a:gd name="T81" fmla="*/ 3 h 27"/>
                  <a:gd name="T82" fmla="*/ 10 w 26"/>
                  <a:gd name="T83" fmla="*/ 1 h 27"/>
                  <a:gd name="T84" fmla="*/ 13 w 26"/>
                  <a:gd name="T85" fmla="*/ 0 h 27"/>
                  <a:gd name="T86" fmla="*/ 13 w 26"/>
                  <a:gd name="T87" fmla="*/ 6 h 27"/>
                  <a:gd name="T88" fmla="*/ 7 w 26"/>
                  <a:gd name="T89" fmla="*/ 9 h 27"/>
                  <a:gd name="T90" fmla="*/ 8 w 26"/>
                  <a:gd name="T91" fmla="*/ 19 h 27"/>
                  <a:gd name="T92" fmla="*/ 11 w 26"/>
                  <a:gd name="T93" fmla="*/ 21 h 27"/>
                  <a:gd name="T94" fmla="*/ 13 w 26"/>
                  <a:gd name="T95" fmla="*/ 21 h 27"/>
                  <a:gd name="T96" fmla="*/ 13 w 26"/>
                  <a:gd name="T9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6" h="27">
                    <a:moveTo>
                      <a:pt x="23" y="19"/>
                    </a:moveTo>
                    <a:cubicBezTo>
                      <a:pt x="25" y="20"/>
                      <a:pt x="25" y="20"/>
                      <a:pt x="25" y="20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3"/>
                      <a:pt x="18" y="24"/>
                      <a:pt x="17" y="24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1"/>
                      <a:pt x="17" y="20"/>
                      <a:pt x="19" y="18"/>
                    </a:cubicBezTo>
                    <a:cubicBezTo>
                      <a:pt x="22" y="15"/>
                      <a:pt x="21" y="10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7"/>
                      <a:pt x="16" y="7"/>
                      <a:pt x="15" y="6"/>
                    </a:cubicBezTo>
                    <a:cubicBezTo>
                      <a:pt x="15" y="6"/>
                      <a:pt x="14" y="6"/>
                      <a:pt x="13" y="6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7" y="3"/>
                      <a:pt x="18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8"/>
                      <a:pt x="24" y="9"/>
                      <a:pt x="24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6"/>
                      <a:pt x="24" y="18"/>
                      <a:pt x="23" y="19"/>
                    </a:cubicBezTo>
                    <a:close/>
                    <a:moveTo>
                      <a:pt x="13" y="27"/>
                    </a:move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0" y="25"/>
                      <a:pt x="9" y="24"/>
                      <a:pt x="8" y="24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9"/>
                      <a:pt x="3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8" y="3"/>
                      <a:pt x="10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6"/>
                      <a:pt x="9" y="7"/>
                      <a:pt x="7" y="9"/>
                    </a:cubicBezTo>
                    <a:cubicBezTo>
                      <a:pt x="5" y="12"/>
                      <a:pt x="5" y="17"/>
                      <a:pt x="8" y="19"/>
                    </a:cubicBezTo>
                    <a:cubicBezTo>
                      <a:pt x="9" y="20"/>
                      <a:pt x="10" y="20"/>
                      <a:pt x="11" y="21"/>
                    </a:cubicBezTo>
                    <a:cubicBezTo>
                      <a:pt x="12" y="21"/>
                      <a:pt x="12" y="21"/>
                      <a:pt x="13" y="21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Freeform: Shape 245">
                <a:extLst>
                  <a:ext uri="{FF2B5EF4-FFF2-40B4-BE49-F238E27FC236}">
                    <a16:creationId xmlns:a16="http://schemas.microsoft.com/office/drawing/2014/main" id="{6FC3FF47-6DEC-448C-BFEA-3EA03370D5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0696" y="1236964"/>
                <a:ext cx="137246" cy="101709"/>
              </a:xfrm>
              <a:custGeom>
                <a:avLst/>
                <a:gdLst>
                  <a:gd name="T0" fmla="*/ 16 w 31"/>
                  <a:gd name="T1" fmla="*/ 0 h 23"/>
                  <a:gd name="T2" fmla="*/ 0 w 31"/>
                  <a:gd name="T3" fmla="*/ 15 h 23"/>
                  <a:gd name="T4" fmla="*/ 2 w 31"/>
                  <a:gd name="T5" fmla="*/ 23 h 23"/>
                  <a:gd name="T6" fmla="*/ 2 w 31"/>
                  <a:gd name="T7" fmla="*/ 19 h 23"/>
                  <a:gd name="T8" fmla="*/ 3 w 31"/>
                  <a:gd name="T9" fmla="*/ 17 h 23"/>
                  <a:gd name="T10" fmla="*/ 3 w 31"/>
                  <a:gd name="T11" fmla="*/ 15 h 23"/>
                  <a:gd name="T12" fmla="*/ 16 w 31"/>
                  <a:gd name="T13" fmla="*/ 3 h 23"/>
                  <a:gd name="T14" fmla="*/ 28 w 31"/>
                  <a:gd name="T15" fmla="*/ 15 h 23"/>
                  <a:gd name="T16" fmla="*/ 28 w 31"/>
                  <a:gd name="T17" fmla="*/ 17 h 23"/>
                  <a:gd name="T18" fmla="*/ 29 w 31"/>
                  <a:gd name="T19" fmla="*/ 19 h 23"/>
                  <a:gd name="T20" fmla="*/ 29 w 31"/>
                  <a:gd name="T21" fmla="*/ 23 h 23"/>
                  <a:gd name="T22" fmla="*/ 31 w 31"/>
                  <a:gd name="T23" fmla="*/ 15 h 23"/>
                  <a:gd name="T24" fmla="*/ 16 w 31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" h="23">
                    <a:moveTo>
                      <a:pt x="16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18"/>
                      <a:pt x="1" y="21"/>
                      <a:pt x="2" y="23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8"/>
                      <a:pt x="3" y="17"/>
                      <a:pt x="3" y="17"/>
                    </a:cubicBezTo>
                    <a:cubicBezTo>
                      <a:pt x="3" y="16"/>
                      <a:pt x="3" y="16"/>
                      <a:pt x="3" y="15"/>
                    </a:cubicBezTo>
                    <a:cubicBezTo>
                      <a:pt x="3" y="8"/>
                      <a:pt x="9" y="3"/>
                      <a:pt x="16" y="3"/>
                    </a:cubicBezTo>
                    <a:cubicBezTo>
                      <a:pt x="23" y="3"/>
                      <a:pt x="28" y="8"/>
                      <a:pt x="28" y="15"/>
                    </a:cubicBezTo>
                    <a:cubicBezTo>
                      <a:pt x="28" y="16"/>
                      <a:pt x="28" y="16"/>
                      <a:pt x="28" y="17"/>
                    </a:cubicBezTo>
                    <a:cubicBezTo>
                      <a:pt x="29" y="17"/>
                      <a:pt x="29" y="18"/>
                      <a:pt x="29" y="19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0" y="21"/>
                      <a:pt x="31" y="18"/>
                      <a:pt x="31" y="15"/>
                    </a:cubicBezTo>
                    <a:cubicBezTo>
                      <a:pt x="31" y="7"/>
                      <a:pt x="24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Freeform: Shape 246">
                <a:extLst>
                  <a:ext uri="{FF2B5EF4-FFF2-40B4-BE49-F238E27FC236}">
                    <a16:creationId xmlns:a16="http://schemas.microsoft.com/office/drawing/2014/main" id="{9533D34E-46EE-42C0-8FF8-64C75806C8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4176" y="1308038"/>
                <a:ext cx="30635" cy="52693"/>
              </a:xfrm>
              <a:custGeom>
                <a:avLst/>
                <a:gdLst>
                  <a:gd name="T0" fmla="*/ 0 w 7"/>
                  <a:gd name="T1" fmla="*/ 2 h 12"/>
                  <a:gd name="T2" fmla="*/ 0 w 7"/>
                  <a:gd name="T3" fmla="*/ 3 h 12"/>
                  <a:gd name="T4" fmla="*/ 0 w 7"/>
                  <a:gd name="T5" fmla="*/ 7 h 12"/>
                  <a:gd name="T6" fmla="*/ 0 w 7"/>
                  <a:gd name="T7" fmla="*/ 8 h 12"/>
                  <a:gd name="T8" fmla="*/ 5 w 7"/>
                  <a:gd name="T9" fmla="*/ 12 h 12"/>
                  <a:gd name="T10" fmla="*/ 7 w 7"/>
                  <a:gd name="T11" fmla="*/ 12 h 12"/>
                  <a:gd name="T12" fmla="*/ 7 w 7"/>
                  <a:gd name="T13" fmla="*/ 0 h 12"/>
                  <a:gd name="T14" fmla="*/ 5 w 7"/>
                  <a:gd name="T15" fmla="*/ 0 h 12"/>
                  <a:gd name="T16" fmla="*/ 0 w 7"/>
                  <a:gd name="T17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0" y="2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2" y="12"/>
                      <a:pt x="5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Freeform: Shape 247">
                <a:extLst>
                  <a:ext uri="{FF2B5EF4-FFF2-40B4-BE49-F238E27FC236}">
                    <a16:creationId xmlns:a16="http://schemas.microsoft.com/office/drawing/2014/main" id="{C1605E21-49D0-4FC1-A709-34F944E34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3828" y="1308038"/>
                <a:ext cx="30635" cy="52693"/>
              </a:xfrm>
              <a:custGeom>
                <a:avLst/>
                <a:gdLst>
                  <a:gd name="T0" fmla="*/ 7 w 7"/>
                  <a:gd name="T1" fmla="*/ 8 h 12"/>
                  <a:gd name="T2" fmla="*/ 7 w 7"/>
                  <a:gd name="T3" fmla="*/ 7 h 12"/>
                  <a:gd name="T4" fmla="*/ 7 w 7"/>
                  <a:gd name="T5" fmla="*/ 3 h 12"/>
                  <a:gd name="T6" fmla="*/ 7 w 7"/>
                  <a:gd name="T7" fmla="*/ 2 h 12"/>
                  <a:gd name="T8" fmla="*/ 2 w 7"/>
                  <a:gd name="T9" fmla="*/ 0 h 12"/>
                  <a:gd name="T10" fmla="*/ 0 w 7"/>
                  <a:gd name="T11" fmla="*/ 0 h 12"/>
                  <a:gd name="T12" fmla="*/ 0 w 7"/>
                  <a:gd name="T13" fmla="*/ 12 h 12"/>
                  <a:gd name="T14" fmla="*/ 2 w 7"/>
                  <a:gd name="T15" fmla="*/ 12 h 12"/>
                  <a:gd name="T16" fmla="*/ 7 w 7"/>
                  <a:gd name="T17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7" y="8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7" y="10"/>
                      <a:pt x="7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Freeform: Shape 248">
                <a:extLst>
                  <a:ext uri="{FF2B5EF4-FFF2-40B4-BE49-F238E27FC236}">
                    <a16:creationId xmlns:a16="http://schemas.microsoft.com/office/drawing/2014/main" id="{DE6C890B-1CF0-4F4B-B8EF-DA931193C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7034" y="2883918"/>
                <a:ext cx="186263" cy="137246"/>
              </a:xfrm>
              <a:custGeom>
                <a:avLst/>
                <a:gdLst>
                  <a:gd name="T0" fmla="*/ 28 w 42"/>
                  <a:gd name="T1" fmla="*/ 31 h 31"/>
                  <a:gd name="T2" fmla="*/ 42 w 42"/>
                  <a:gd name="T3" fmla="*/ 31 h 31"/>
                  <a:gd name="T4" fmla="*/ 42 w 42"/>
                  <a:gd name="T5" fmla="*/ 0 h 31"/>
                  <a:gd name="T6" fmla="*/ 28 w 42"/>
                  <a:gd name="T7" fmla="*/ 0 h 31"/>
                  <a:gd name="T8" fmla="*/ 28 w 42"/>
                  <a:gd name="T9" fmla="*/ 13 h 31"/>
                  <a:gd name="T10" fmla="*/ 38 w 42"/>
                  <a:gd name="T11" fmla="*/ 27 h 31"/>
                  <a:gd name="T12" fmla="*/ 28 w 42"/>
                  <a:gd name="T13" fmla="*/ 27 h 31"/>
                  <a:gd name="T14" fmla="*/ 28 w 42"/>
                  <a:gd name="T15" fmla="*/ 31 h 31"/>
                  <a:gd name="T16" fmla="*/ 19 w 42"/>
                  <a:gd name="T17" fmla="*/ 31 h 31"/>
                  <a:gd name="T18" fmla="*/ 28 w 42"/>
                  <a:gd name="T19" fmla="*/ 31 h 31"/>
                  <a:gd name="T20" fmla="*/ 28 w 42"/>
                  <a:gd name="T21" fmla="*/ 27 h 31"/>
                  <a:gd name="T22" fmla="*/ 22 w 42"/>
                  <a:gd name="T23" fmla="*/ 27 h 31"/>
                  <a:gd name="T24" fmla="*/ 21 w 42"/>
                  <a:gd name="T25" fmla="*/ 26 h 31"/>
                  <a:gd name="T26" fmla="*/ 19 w 42"/>
                  <a:gd name="T27" fmla="*/ 23 h 31"/>
                  <a:gd name="T28" fmla="*/ 19 w 42"/>
                  <a:gd name="T29" fmla="*/ 25 h 31"/>
                  <a:gd name="T30" fmla="*/ 20 w 42"/>
                  <a:gd name="T31" fmla="*/ 27 h 31"/>
                  <a:gd name="T32" fmla="*/ 19 w 42"/>
                  <a:gd name="T33" fmla="*/ 27 h 31"/>
                  <a:gd name="T34" fmla="*/ 19 w 42"/>
                  <a:gd name="T35" fmla="*/ 31 h 31"/>
                  <a:gd name="T36" fmla="*/ 28 w 42"/>
                  <a:gd name="T37" fmla="*/ 0 h 31"/>
                  <a:gd name="T38" fmla="*/ 19 w 42"/>
                  <a:gd name="T39" fmla="*/ 0 h 31"/>
                  <a:gd name="T40" fmla="*/ 19 w 42"/>
                  <a:gd name="T41" fmla="*/ 20 h 31"/>
                  <a:gd name="T42" fmla="*/ 26 w 42"/>
                  <a:gd name="T43" fmla="*/ 10 h 31"/>
                  <a:gd name="T44" fmla="*/ 26 w 42"/>
                  <a:gd name="T45" fmla="*/ 10 h 31"/>
                  <a:gd name="T46" fmla="*/ 28 w 42"/>
                  <a:gd name="T47" fmla="*/ 13 h 31"/>
                  <a:gd name="T48" fmla="*/ 28 w 42"/>
                  <a:gd name="T49" fmla="*/ 0 h 31"/>
                  <a:gd name="T50" fmla="*/ 12 w 42"/>
                  <a:gd name="T51" fmla="*/ 31 h 31"/>
                  <a:gd name="T52" fmla="*/ 19 w 42"/>
                  <a:gd name="T53" fmla="*/ 31 h 31"/>
                  <a:gd name="T54" fmla="*/ 19 w 42"/>
                  <a:gd name="T55" fmla="*/ 27 h 31"/>
                  <a:gd name="T56" fmla="*/ 14 w 42"/>
                  <a:gd name="T57" fmla="*/ 27 h 31"/>
                  <a:gd name="T58" fmla="*/ 12 w 42"/>
                  <a:gd name="T59" fmla="*/ 27 h 31"/>
                  <a:gd name="T60" fmla="*/ 12 w 42"/>
                  <a:gd name="T61" fmla="*/ 31 h 31"/>
                  <a:gd name="T62" fmla="*/ 19 w 42"/>
                  <a:gd name="T63" fmla="*/ 0 h 31"/>
                  <a:gd name="T64" fmla="*/ 12 w 42"/>
                  <a:gd name="T65" fmla="*/ 0 h 31"/>
                  <a:gd name="T66" fmla="*/ 12 w 42"/>
                  <a:gd name="T67" fmla="*/ 6 h 31"/>
                  <a:gd name="T68" fmla="*/ 13 w 42"/>
                  <a:gd name="T69" fmla="*/ 8 h 31"/>
                  <a:gd name="T70" fmla="*/ 12 w 42"/>
                  <a:gd name="T71" fmla="*/ 10 h 31"/>
                  <a:gd name="T72" fmla="*/ 12 w 42"/>
                  <a:gd name="T73" fmla="*/ 16 h 31"/>
                  <a:gd name="T74" fmla="*/ 12 w 42"/>
                  <a:gd name="T75" fmla="*/ 16 h 31"/>
                  <a:gd name="T76" fmla="*/ 17 w 42"/>
                  <a:gd name="T77" fmla="*/ 23 h 31"/>
                  <a:gd name="T78" fmla="*/ 19 w 42"/>
                  <a:gd name="T79" fmla="*/ 25 h 31"/>
                  <a:gd name="T80" fmla="*/ 19 w 42"/>
                  <a:gd name="T81" fmla="*/ 23 h 31"/>
                  <a:gd name="T82" fmla="*/ 18 w 42"/>
                  <a:gd name="T83" fmla="*/ 22 h 31"/>
                  <a:gd name="T84" fmla="*/ 19 w 42"/>
                  <a:gd name="T85" fmla="*/ 20 h 31"/>
                  <a:gd name="T86" fmla="*/ 19 w 42"/>
                  <a:gd name="T87" fmla="*/ 0 h 31"/>
                  <a:gd name="T88" fmla="*/ 0 w 42"/>
                  <a:gd name="T89" fmla="*/ 31 h 31"/>
                  <a:gd name="T90" fmla="*/ 12 w 42"/>
                  <a:gd name="T91" fmla="*/ 31 h 31"/>
                  <a:gd name="T92" fmla="*/ 12 w 42"/>
                  <a:gd name="T93" fmla="*/ 27 h 31"/>
                  <a:gd name="T94" fmla="*/ 4 w 42"/>
                  <a:gd name="T95" fmla="*/ 27 h 31"/>
                  <a:gd name="T96" fmla="*/ 4 w 42"/>
                  <a:gd name="T97" fmla="*/ 27 h 31"/>
                  <a:gd name="T98" fmla="*/ 12 w 42"/>
                  <a:gd name="T99" fmla="*/ 16 h 31"/>
                  <a:gd name="T100" fmla="*/ 12 w 42"/>
                  <a:gd name="T101" fmla="*/ 10 h 31"/>
                  <a:gd name="T102" fmla="*/ 10 w 42"/>
                  <a:gd name="T103" fmla="*/ 11 h 31"/>
                  <a:gd name="T104" fmla="*/ 6 w 42"/>
                  <a:gd name="T105" fmla="*/ 8 h 31"/>
                  <a:gd name="T106" fmla="*/ 10 w 42"/>
                  <a:gd name="T107" fmla="*/ 4 h 31"/>
                  <a:gd name="T108" fmla="*/ 10 w 42"/>
                  <a:gd name="T109" fmla="*/ 4 h 31"/>
                  <a:gd name="T110" fmla="*/ 12 w 42"/>
                  <a:gd name="T111" fmla="*/ 6 h 31"/>
                  <a:gd name="T112" fmla="*/ 12 w 42"/>
                  <a:gd name="T113" fmla="*/ 0 h 31"/>
                  <a:gd name="T114" fmla="*/ 0 w 42"/>
                  <a:gd name="T115" fmla="*/ 0 h 31"/>
                  <a:gd name="T116" fmla="*/ 0 w 42"/>
                  <a:gd name="T11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" h="31">
                    <a:moveTo>
                      <a:pt x="28" y="31"/>
                    </a:move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28" y="27"/>
                      <a:pt x="28" y="27"/>
                      <a:pt x="28" y="27"/>
                    </a:cubicBezTo>
                    <a:lnTo>
                      <a:pt x="28" y="31"/>
                    </a:lnTo>
                    <a:close/>
                    <a:moveTo>
                      <a:pt x="19" y="31"/>
                    </a:moveTo>
                    <a:cubicBezTo>
                      <a:pt x="28" y="31"/>
                      <a:pt x="28" y="31"/>
                      <a:pt x="28" y="31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1"/>
                      <a:pt x="19" y="31"/>
                      <a:pt x="19" y="31"/>
                    </a:cubicBezTo>
                    <a:close/>
                    <a:moveTo>
                      <a:pt x="28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3"/>
                      <a:pt x="28" y="13"/>
                      <a:pt x="28" y="13"/>
                    </a:cubicBezTo>
                    <a:lnTo>
                      <a:pt x="28" y="0"/>
                    </a:lnTo>
                    <a:close/>
                    <a:moveTo>
                      <a:pt x="12" y="31"/>
                    </a:move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31"/>
                      <a:pt x="12" y="31"/>
                      <a:pt x="12" y="31"/>
                    </a:cubicBezTo>
                    <a:close/>
                    <a:moveTo>
                      <a:pt x="19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6"/>
                      <a:pt x="13" y="7"/>
                      <a:pt x="13" y="8"/>
                    </a:cubicBezTo>
                    <a:cubicBezTo>
                      <a:pt x="13" y="8"/>
                      <a:pt x="13" y="9"/>
                      <a:pt x="12" y="10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19" y="20"/>
                      <a:pt x="19" y="20"/>
                    </a:cubicBezTo>
                    <a:lnTo>
                      <a:pt x="19" y="0"/>
                    </a:lnTo>
                    <a:close/>
                    <a:moveTo>
                      <a:pt x="0" y="31"/>
                    </a:move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1" y="11"/>
                      <a:pt x="10" y="11"/>
                    </a:cubicBezTo>
                    <a:cubicBezTo>
                      <a:pt x="8" y="11"/>
                      <a:pt x="6" y="9"/>
                      <a:pt x="6" y="8"/>
                    </a:cubicBezTo>
                    <a:cubicBezTo>
                      <a:pt x="6" y="6"/>
                      <a:pt x="8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2" y="5"/>
                      <a:pt x="12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Freeform: Shape 249">
                <a:extLst>
                  <a:ext uri="{FF2B5EF4-FFF2-40B4-BE49-F238E27FC236}">
                    <a16:creationId xmlns:a16="http://schemas.microsoft.com/office/drawing/2014/main" id="{C6B7021B-22F8-4DA5-9B26-04820AA5F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459" y="1895010"/>
                <a:ext cx="93131" cy="115189"/>
              </a:xfrm>
              <a:custGeom>
                <a:avLst/>
                <a:gdLst>
                  <a:gd name="T0" fmla="*/ 3 w 21"/>
                  <a:gd name="T1" fmla="*/ 23 h 26"/>
                  <a:gd name="T2" fmla="*/ 3 w 21"/>
                  <a:gd name="T3" fmla="*/ 22 h 26"/>
                  <a:gd name="T4" fmla="*/ 3 w 21"/>
                  <a:gd name="T5" fmla="*/ 22 h 26"/>
                  <a:gd name="T6" fmla="*/ 3 w 21"/>
                  <a:gd name="T7" fmla="*/ 6 h 26"/>
                  <a:gd name="T8" fmla="*/ 18 w 21"/>
                  <a:gd name="T9" fmla="*/ 6 h 26"/>
                  <a:gd name="T10" fmla="*/ 18 w 21"/>
                  <a:gd name="T11" fmla="*/ 17 h 26"/>
                  <a:gd name="T12" fmla="*/ 17 w 21"/>
                  <a:gd name="T13" fmla="*/ 17 h 26"/>
                  <a:gd name="T14" fmla="*/ 12 w 21"/>
                  <a:gd name="T15" fmla="*/ 22 h 26"/>
                  <a:gd name="T16" fmla="*/ 17 w 21"/>
                  <a:gd name="T17" fmla="*/ 26 h 26"/>
                  <a:gd name="T18" fmla="*/ 21 w 21"/>
                  <a:gd name="T19" fmla="*/ 22 h 26"/>
                  <a:gd name="T20" fmla="*/ 21 w 21"/>
                  <a:gd name="T21" fmla="*/ 22 h 26"/>
                  <a:gd name="T22" fmla="*/ 21 w 21"/>
                  <a:gd name="T23" fmla="*/ 22 h 26"/>
                  <a:gd name="T24" fmla="*/ 21 w 21"/>
                  <a:gd name="T25" fmla="*/ 6 h 26"/>
                  <a:gd name="T26" fmla="*/ 21 w 21"/>
                  <a:gd name="T27" fmla="*/ 0 h 26"/>
                  <a:gd name="T28" fmla="*/ 18 w 21"/>
                  <a:gd name="T29" fmla="*/ 0 h 26"/>
                  <a:gd name="T30" fmla="*/ 3 w 21"/>
                  <a:gd name="T31" fmla="*/ 0 h 26"/>
                  <a:gd name="T32" fmla="*/ 0 w 21"/>
                  <a:gd name="T33" fmla="*/ 0 h 26"/>
                  <a:gd name="T34" fmla="*/ 0 w 21"/>
                  <a:gd name="T35" fmla="*/ 6 h 26"/>
                  <a:gd name="T36" fmla="*/ 0 w 21"/>
                  <a:gd name="T37" fmla="*/ 17 h 26"/>
                  <a:gd name="T38" fmla="*/ 0 w 21"/>
                  <a:gd name="T39" fmla="*/ 17 h 26"/>
                  <a:gd name="T40" fmla="*/ 3 w 21"/>
                  <a:gd name="T41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" h="26">
                    <a:moveTo>
                      <a:pt x="3" y="23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7" y="17"/>
                      <a:pt x="17" y="17"/>
                    </a:cubicBezTo>
                    <a:cubicBezTo>
                      <a:pt x="14" y="17"/>
                      <a:pt x="12" y="19"/>
                      <a:pt x="12" y="22"/>
                    </a:cubicBezTo>
                    <a:cubicBezTo>
                      <a:pt x="12" y="24"/>
                      <a:pt x="14" y="26"/>
                      <a:pt x="17" y="26"/>
                    </a:cubicBezTo>
                    <a:cubicBezTo>
                      <a:pt x="19" y="26"/>
                      <a:pt x="21" y="24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2" y="21"/>
                      <a:pt x="3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9" name="Group 250">
              <a:extLst>
                <a:ext uri="{FF2B5EF4-FFF2-40B4-BE49-F238E27FC236}">
                  <a16:creationId xmlns:a16="http://schemas.microsoft.com/office/drawing/2014/main" id="{1F465CB5-5BC9-4C16-A780-97B2080FC493}"/>
                </a:ext>
              </a:extLst>
            </p:cNvPr>
            <p:cNvGrpSpPr/>
            <p:nvPr/>
          </p:nvGrpSpPr>
          <p:grpSpPr>
            <a:xfrm>
              <a:off x="6118537" y="1986993"/>
              <a:ext cx="4898647" cy="4875747"/>
              <a:chOff x="4476325" y="1364544"/>
              <a:chExt cx="3796703" cy="3778956"/>
            </a:xfrm>
          </p:grpSpPr>
          <p:sp>
            <p:nvSpPr>
              <p:cNvPr id="21" name="Freeform: Shape 251">
                <a:extLst>
                  <a:ext uri="{FF2B5EF4-FFF2-40B4-BE49-F238E27FC236}">
                    <a16:creationId xmlns:a16="http://schemas.microsoft.com/office/drawing/2014/main" id="{E589F610-C230-4359-859A-CF94C3F0A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9783" y="1386364"/>
                <a:ext cx="2829064" cy="2829064"/>
              </a:xfrm>
              <a:custGeom>
                <a:avLst/>
                <a:gdLst>
                  <a:gd name="T0" fmla="*/ 315 w 630"/>
                  <a:gd name="T1" fmla="*/ 19 h 630"/>
                  <a:gd name="T2" fmla="*/ 611 w 630"/>
                  <a:gd name="T3" fmla="*/ 315 h 630"/>
                  <a:gd name="T4" fmla="*/ 315 w 630"/>
                  <a:gd name="T5" fmla="*/ 611 h 630"/>
                  <a:gd name="T6" fmla="*/ 315 w 630"/>
                  <a:gd name="T7" fmla="*/ 630 h 630"/>
                  <a:gd name="T8" fmla="*/ 630 w 630"/>
                  <a:gd name="T9" fmla="*/ 315 h 630"/>
                  <a:gd name="T10" fmla="*/ 315 w 630"/>
                  <a:gd name="T11" fmla="*/ 0 h 630"/>
                  <a:gd name="T12" fmla="*/ 315 w 630"/>
                  <a:gd name="T13" fmla="*/ 19 h 630"/>
                  <a:gd name="T14" fmla="*/ 315 w 630"/>
                  <a:gd name="T15" fmla="*/ 611 h 630"/>
                  <a:gd name="T16" fmla="*/ 19 w 630"/>
                  <a:gd name="T17" fmla="*/ 315 h 630"/>
                  <a:gd name="T18" fmla="*/ 315 w 630"/>
                  <a:gd name="T19" fmla="*/ 19 h 630"/>
                  <a:gd name="T20" fmla="*/ 315 w 630"/>
                  <a:gd name="T21" fmla="*/ 0 h 630"/>
                  <a:gd name="T22" fmla="*/ 0 w 630"/>
                  <a:gd name="T23" fmla="*/ 315 h 630"/>
                  <a:gd name="T24" fmla="*/ 315 w 630"/>
                  <a:gd name="T25" fmla="*/ 630 h 630"/>
                  <a:gd name="T26" fmla="*/ 315 w 630"/>
                  <a:gd name="T27" fmla="*/ 611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0" h="630">
                    <a:moveTo>
                      <a:pt x="315" y="19"/>
                    </a:moveTo>
                    <a:cubicBezTo>
                      <a:pt x="479" y="19"/>
                      <a:pt x="611" y="152"/>
                      <a:pt x="611" y="315"/>
                    </a:cubicBezTo>
                    <a:cubicBezTo>
                      <a:pt x="611" y="479"/>
                      <a:pt x="479" y="611"/>
                      <a:pt x="315" y="611"/>
                    </a:cubicBezTo>
                    <a:cubicBezTo>
                      <a:pt x="315" y="630"/>
                      <a:pt x="315" y="630"/>
                      <a:pt x="315" y="630"/>
                    </a:cubicBezTo>
                    <a:cubicBezTo>
                      <a:pt x="489" y="630"/>
                      <a:pt x="630" y="489"/>
                      <a:pt x="630" y="315"/>
                    </a:cubicBezTo>
                    <a:cubicBezTo>
                      <a:pt x="630" y="141"/>
                      <a:pt x="489" y="0"/>
                      <a:pt x="315" y="0"/>
                    </a:cubicBezTo>
                    <a:lnTo>
                      <a:pt x="315" y="19"/>
                    </a:lnTo>
                    <a:close/>
                    <a:moveTo>
                      <a:pt x="315" y="611"/>
                    </a:moveTo>
                    <a:cubicBezTo>
                      <a:pt x="152" y="611"/>
                      <a:pt x="19" y="479"/>
                      <a:pt x="19" y="315"/>
                    </a:cubicBezTo>
                    <a:cubicBezTo>
                      <a:pt x="19" y="152"/>
                      <a:pt x="152" y="19"/>
                      <a:pt x="315" y="19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141" y="0"/>
                      <a:pt x="0" y="141"/>
                      <a:pt x="0" y="315"/>
                    </a:cubicBezTo>
                    <a:cubicBezTo>
                      <a:pt x="0" y="489"/>
                      <a:pt x="141" y="630"/>
                      <a:pt x="315" y="630"/>
                    </a:cubicBezTo>
                    <a:lnTo>
                      <a:pt x="315" y="611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61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Freeform: Shape 252">
                <a:extLst>
                  <a:ext uri="{FF2B5EF4-FFF2-40B4-BE49-F238E27FC236}">
                    <a16:creationId xmlns:a16="http://schemas.microsoft.com/office/drawing/2014/main" id="{9B0F44C4-C548-42E7-AD90-47FB7F923F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6145" y="3801414"/>
                <a:ext cx="1376883" cy="1342086"/>
              </a:xfrm>
              <a:custGeom>
                <a:avLst/>
                <a:gdLst>
                  <a:gd name="connsiteX0" fmla="*/ 246478 w 1376883"/>
                  <a:gd name="connsiteY0" fmla="*/ 0 h 1342086"/>
                  <a:gd name="connsiteX1" fmla="*/ 1376883 w 1376883"/>
                  <a:gd name="connsiteY1" fmla="*/ 1342086 h 1342086"/>
                  <a:gd name="connsiteX2" fmla="*/ 964218 w 1376883"/>
                  <a:gd name="connsiteY2" fmla="*/ 1342086 h 1342086"/>
                  <a:gd name="connsiteX3" fmla="*/ 0 w 1376883"/>
                  <a:gd name="connsiteY3" fmla="*/ 201522 h 134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6883" h="1342086">
                    <a:moveTo>
                      <a:pt x="246478" y="0"/>
                    </a:moveTo>
                    <a:lnTo>
                      <a:pt x="1376883" y="1342086"/>
                    </a:lnTo>
                    <a:lnTo>
                      <a:pt x="964218" y="1342086"/>
                    </a:lnTo>
                    <a:lnTo>
                      <a:pt x="0" y="20152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Freeform: Shape 253">
                <a:extLst>
                  <a:ext uri="{FF2B5EF4-FFF2-40B4-BE49-F238E27FC236}">
                    <a16:creationId xmlns:a16="http://schemas.microsoft.com/office/drawing/2014/main" id="{A4F35841-2DE6-416D-8AFC-C6AF88BF4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0884" y="3702203"/>
                <a:ext cx="466602" cy="430948"/>
              </a:xfrm>
              <a:custGeom>
                <a:avLst/>
                <a:gdLst>
                  <a:gd name="T0" fmla="*/ 79 w 104"/>
                  <a:gd name="T1" fmla="*/ 0 h 96"/>
                  <a:gd name="T2" fmla="*/ 0 w 104"/>
                  <a:gd name="T3" fmla="*/ 65 h 96"/>
                  <a:gd name="T4" fmla="*/ 25 w 104"/>
                  <a:gd name="T5" fmla="*/ 96 h 96"/>
                  <a:gd name="T6" fmla="*/ 104 w 104"/>
                  <a:gd name="T7" fmla="*/ 31 h 96"/>
                  <a:gd name="T8" fmla="*/ 79 w 104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96">
                    <a:moveTo>
                      <a:pt x="79" y="0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25" y="96"/>
                      <a:pt x="25" y="96"/>
                      <a:pt x="25" y="96"/>
                    </a:cubicBezTo>
                    <a:cubicBezTo>
                      <a:pt x="63" y="85"/>
                      <a:pt x="89" y="63"/>
                      <a:pt x="104" y="31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Freeform: Shape 254">
                <a:extLst>
                  <a:ext uri="{FF2B5EF4-FFF2-40B4-BE49-F238E27FC236}">
                    <a16:creationId xmlns:a16="http://schemas.microsoft.com/office/drawing/2014/main" id="{B2EA7803-2378-47B6-9550-F81AB6884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6325" y="1364544"/>
                <a:ext cx="3260012" cy="2853867"/>
              </a:xfrm>
              <a:custGeom>
                <a:avLst/>
                <a:gdLst>
                  <a:gd name="T0" fmla="*/ 363 w 726"/>
                  <a:gd name="T1" fmla="*/ 636 h 636"/>
                  <a:gd name="T2" fmla="*/ 516 w 726"/>
                  <a:gd name="T3" fmla="*/ 597 h 636"/>
                  <a:gd name="T4" fmla="*/ 642 w 726"/>
                  <a:gd name="T5" fmla="*/ 166 h 636"/>
                  <a:gd name="T6" fmla="*/ 363 w 726"/>
                  <a:gd name="T7" fmla="*/ 0 h 636"/>
                  <a:gd name="T8" fmla="*/ 363 w 726"/>
                  <a:gd name="T9" fmla="*/ 18 h 636"/>
                  <a:gd name="T10" fmla="*/ 627 w 726"/>
                  <a:gd name="T11" fmla="*/ 174 h 636"/>
                  <a:gd name="T12" fmla="*/ 507 w 726"/>
                  <a:gd name="T13" fmla="*/ 582 h 636"/>
                  <a:gd name="T14" fmla="*/ 363 w 726"/>
                  <a:gd name="T15" fmla="*/ 618 h 636"/>
                  <a:gd name="T16" fmla="*/ 363 w 726"/>
                  <a:gd name="T17" fmla="*/ 636 h 636"/>
                  <a:gd name="T18" fmla="*/ 211 w 726"/>
                  <a:gd name="T19" fmla="*/ 39 h 636"/>
                  <a:gd name="T20" fmla="*/ 84 w 726"/>
                  <a:gd name="T21" fmla="*/ 471 h 636"/>
                  <a:gd name="T22" fmla="*/ 363 w 726"/>
                  <a:gd name="T23" fmla="*/ 636 h 636"/>
                  <a:gd name="T24" fmla="*/ 363 w 726"/>
                  <a:gd name="T25" fmla="*/ 618 h 636"/>
                  <a:gd name="T26" fmla="*/ 100 w 726"/>
                  <a:gd name="T27" fmla="*/ 462 h 636"/>
                  <a:gd name="T28" fmla="*/ 219 w 726"/>
                  <a:gd name="T29" fmla="*/ 55 h 636"/>
                  <a:gd name="T30" fmla="*/ 363 w 726"/>
                  <a:gd name="T31" fmla="*/ 18 h 636"/>
                  <a:gd name="T32" fmla="*/ 363 w 726"/>
                  <a:gd name="T33" fmla="*/ 0 h 636"/>
                  <a:gd name="T34" fmla="*/ 211 w 726"/>
                  <a:gd name="T35" fmla="*/ 39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6" h="636">
                    <a:moveTo>
                      <a:pt x="363" y="636"/>
                    </a:moveTo>
                    <a:cubicBezTo>
                      <a:pt x="415" y="636"/>
                      <a:pt x="467" y="623"/>
                      <a:pt x="516" y="597"/>
                    </a:cubicBezTo>
                    <a:cubicBezTo>
                      <a:pt x="670" y="513"/>
                      <a:pt x="726" y="320"/>
                      <a:pt x="642" y="166"/>
                    </a:cubicBezTo>
                    <a:cubicBezTo>
                      <a:pt x="584" y="60"/>
                      <a:pt x="476" y="0"/>
                      <a:pt x="363" y="0"/>
                    </a:cubicBezTo>
                    <a:cubicBezTo>
                      <a:pt x="363" y="18"/>
                      <a:pt x="363" y="18"/>
                      <a:pt x="363" y="18"/>
                    </a:cubicBezTo>
                    <a:cubicBezTo>
                      <a:pt x="469" y="18"/>
                      <a:pt x="572" y="74"/>
                      <a:pt x="627" y="174"/>
                    </a:cubicBezTo>
                    <a:cubicBezTo>
                      <a:pt x="706" y="320"/>
                      <a:pt x="653" y="502"/>
                      <a:pt x="507" y="582"/>
                    </a:cubicBezTo>
                    <a:cubicBezTo>
                      <a:pt x="462" y="607"/>
                      <a:pt x="412" y="619"/>
                      <a:pt x="363" y="618"/>
                    </a:cubicBezTo>
                    <a:lnTo>
                      <a:pt x="363" y="636"/>
                    </a:lnTo>
                    <a:close/>
                    <a:moveTo>
                      <a:pt x="211" y="39"/>
                    </a:moveTo>
                    <a:cubicBezTo>
                      <a:pt x="57" y="124"/>
                      <a:pt x="0" y="317"/>
                      <a:pt x="84" y="471"/>
                    </a:cubicBezTo>
                    <a:cubicBezTo>
                      <a:pt x="142" y="576"/>
                      <a:pt x="251" y="636"/>
                      <a:pt x="363" y="636"/>
                    </a:cubicBezTo>
                    <a:cubicBezTo>
                      <a:pt x="363" y="618"/>
                      <a:pt x="363" y="618"/>
                      <a:pt x="363" y="618"/>
                    </a:cubicBezTo>
                    <a:cubicBezTo>
                      <a:pt x="257" y="618"/>
                      <a:pt x="154" y="562"/>
                      <a:pt x="100" y="462"/>
                    </a:cubicBezTo>
                    <a:cubicBezTo>
                      <a:pt x="20" y="317"/>
                      <a:pt x="74" y="134"/>
                      <a:pt x="219" y="55"/>
                    </a:cubicBezTo>
                    <a:cubicBezTo>
                      <a:pt x="265" y="30"/>
                      <a:pt x="315" y="18"/>
                      <a:pt x="363" y="18"/>
                    </a:cubicBezTo>
                    <a:cubicBezTo>
                      <a:pt x="363" y="0"/>
                      <a:pt x="363" y="0"/>
                      <a:pt x="363" y="0"/>
                    </a:cubicBezTo>
                    <a:cubicBezTo>
                      <a:pt x="312" y="0"/>
                      <a:pt x="259" y="13"/>
                      <a:pt x="211" y="3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0" name="Rectangle 255">
              <a:extLst>
                <a:ext uri="{FF2B5EF4-FFF2-40B4-BE49-F238E27FC236}">
                  <a16:creationId xmlns:a16="http://schemas.microsoft.com/office/drawing/2014/main" id="{EC89687A-43DC-4306-9315-C16F5173A0BC}"/>
                </a:ext>
              </a:extLst>
            </p:cNvPr>
            <p:cNvSpPr/>
            <p:nvPr/>
          </p:nvSpPr>
          <p:spPr>
            <a:xfrm>
              <a:off x="7563926" y="3383551"/>
              <a:ext cx="1415772" cy="1077218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4800" b="1" dirty="0"/>
                <a:t>支持条件</a:t>
              </a:r>
            </a:p>
          </p:txBody>
        </p:sp>
      </p:grpSp>
      <p:sp>
        <p:nvSpPr>
          <p:cNvPr id="244" name="iSlíďè">
            <a:extLst>
              <a:ext uri="{FF2B5EF4-FFF2-40B4-BE49-F238E27FC236}">
                <a16:creationId xmlns:a16="http://schemas.microsoft.com/office/drawing/2014/main" id="{D6FA2722-FD34-48E2-9116-565B2F98805E}"/>
              </a:ext>
            </a:extLst>
          </p:cNvPr>
          <p:cNvSpPr txBox="1"/>
          <p:nvPr/>
        </p:nvSpPr>
        <p:spPr bwMode="auto">
          <a:xfrm>
            <a:off x="745044" y="3515662"/>
            <a:ext cx="4863903" cy="208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fontScale="70000" lnSpcReduction="20000"/>
          </a:bodyPr>
          <a:lstStyle/>
          <a:p>
            <a:pPr lvl="0" defTabSz="913765"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  <a:p>
            <a:pPr lvl="0" defTabSz="913765">
              <a:spcBef>
                <a:spcPct val="0"/>
              </a:spcBef>
              <a:defRPr/>
            </a:pPr>
            <a:r>
              <a:rPr lang="zh-CN" altLang="en-US" sz="3400" b="1" dirty="0">
                <a:solidFill>
                  <a:schemeClr val="bg2">
                    <a:lumMod val="10000"/>
                  </a:schemeClr>
                </a:solidFill>
              </a:rPr>
              <a:t>  操作系统：</a:t>
            </a:r>
            <a:r>
              <a:rPr lang="en-US" altLang="zh-CN" sz="3400" b="1" dirty="0">
                <a:solidFill>
                  <a:schemeClr val="bg2">
                    <a:lumMod val="10000"/>
                  </a:schemeClr>
                </a:solidFill>
              </a:rPr>
              <a:t>windows10</a:t>
            </a:r>
          </a:p>
          <a:p>
            <a:pPr lvl="0" defTabSz="913765">
              <a:spcBef>
                <a:spcPct val="0"/>
              </a:spcBef>
              <a:defRPr/>
            </a:pPr>
            <a:endParaRPr lang="en-US" altLang="zh-CN" sz="3400" b="1" dirty="0">
              <a:solidFill>
                <a:schemeClr val="bg2">
                  <a:lumMod val="10000"/>
                </a:schemeClr>
              </a:solidFill>
            </a:endParaRPr>
          </a:p>
          <a:p>
            <a:pPr lvl="0" defTabSz="913765">
              <a:spcBef>
                <a:spcPct val="0"/>
              </a:spcBef>
              <a:defRPr/>
            </a:pPr>
            <a:r>
              <a:rPr lang="en-US" altLang="zh-CN" sz="3400" b="1" dirty="0">
                <a:solidFill>
                  <a:schemeClr val="bg2">
                    <a:lumMod val="10000"/>
                  </a:schemeClr>
                </a:solidFill>
              </a:rPr>
              <a:t>  </a:t>
            </a:r>
            <a:r>
              <a:rPr lang="zh-CN" altLang="en-US" sz="3400" b="1" dirty="0">
                <a:solidFill>
                  <a:schemeClr val="bg2">
                    <a:lumMod val="10000"/>
                  </a:schemeClr>
                </a:solidFill>
              </a:rPr>
              <a:t>开发环境：</a:t>
            </a:r>
            <a:r>
              <a:rPr lang="en-US" altLang="zh-CN" sz="3400" b="1" dirty="0">
                <a:solidFill>
                  <a:schemeClr val="bg2">
                    <a:lumMod val="10000"/>
                  </a:schemeClr>
                </a:solidFill>
              </a:rPr>
              <a:t>Vue</a:t>
            </a:r>
            <a:r>
              <a:rPr lang="zh-CN" altLang="en-US" sz="3400" b="1" dirty="0">
                <a:solidFill>
                  <a:schemeClr val="bg2">
                    <a:lumMod val="10000"/>
                  </a:schemeClr>
                </a:solidFill>
              </a:rPr>
              <a:t>、</a:t>
            </a:r>
            <a:r>
              <a:rPr lang="en-US" altLang="zh-CN" sz="3400" b="1" dirty="0">
                <a:solidFill>
                  <a:schemeClr val="bg2">
                    <a:lumMod val="10000"/>
                  </a:schemeClr>
                </a:solidFill>
              </a:rPr>
              <a:t>PHP</a:t>
            </a:r>
            <a:r>
              <a:rPr lang="zh-CN" altLang="en-US" sz="3400" b="1" dirty="0">
                <a:solidFill>
                  <a:schemeClr val="bg2">
                    <a:lumMod val="10000"/>
                  </a:schemeClr>
                </a:solidFill>
              </a:rPr>
              <a:t>、</a:t>
            </a:r>
            <a:endParaRPr lang="en-US" altLang="zh-CN" sz="3400" b="1" dirty="0">
              <a:solidFill>
                <a:schemeClr val="bg2">
                  <a:lumMod val="10000"/>
                </a:schemeClr>
              </a:solidFill>
            </a:endParaRPr>
          </a:p>
          <a:p>
            <a:pPr lvl="0" defTabSz="913765">
              <a:spcBef>
                <a:spcPct val="0"/>
              </a:spcBef>
              <a:defRPr/>
            </a:pPr>
            <a:r>
              <a:rPr lang="en-US" altLang="zh-CN" sz="3400" b="1" dirty="0">
                <a:solidFill>
                  <a:schemeClr val="bg2">
                    <a:lumMod val="10000"/>
                  </a:schemeClr>
                </a:solidFill>
              </a:rPr>
              <a:t>                    </a:t>
            </a:r>
            <a:r>
              <a:rPr lang="en-US" altLang="zh-CN" sz="3400" b="1" dirty="0" err="1">
                <a:solidFill>
                  <a:schemeClr val="bg2">
                    <a:lumMod val="10000"/>
                  </a:schemeClr>
                </a:solidFill>
              </a:rPr>
              <a:t>SpringBoot</a:t>
            </a:r>
            <a:endParaRPr lang="en-US" altLang="zh-CN" sz="3400" b="1" dirty="0">
              <a:solidFill>
                <a:schemeClr val="bg2">
                  <a:lumMod val="10000"/>
                </a:schemeClr>
              </a:solidFill>
            </a:endParaRPr>
          </a:p>
          <a:p>
            <a:pPr lvl="0" defTabSz="913765">
              <a:spcBef>
                <a:spcPct val="0"/>
              </a:spcBef>
              <a:defRPr/>
            </a:pPr>
            <a:endParaRPr lang="en-US" altLang="zh-CN" sz="3400" b="1" dirty="0">
              <a:solidFill>
                <a:schemeClr val="bg2">
                  <a:lumMod val="10000"/>
                </a:schemeClr>
              </a:solidFill>
            </a:endParaRPr>
          </a:p>
          <a:p>
            <a:pPr lvl="0" defTabSz="913765">
              <a:spcBef>
                <a:spcPct val="0"/>
              </a:spcBef>
              <a:defRPr/>
            </a:pPr>
            <a:r>
              <a:rPr lang="zh-CN" altLang="en-US" sz="3400" b="1" dirty="0">
                <a:solidFill>
                  <a:schemeClr val="bg2">
                    <a:lumMod val="10000"/>
                  </a:schemeClr>
                </a:solidFill>
              </a:rPr>
              <a:t>  数据库：    </a:t>
            </a:r>
            <a:r>
              <a:rPr lang="en-US" altLang="zh-CN" sz="3400" b="1" dirty="0" err="1">
                <a:solidFill>
                  <a:schemeClr val="bg2">
                    <a:lumMod val="10000"/>
                  </a:schemeClr>
                </a:solidFill>
              </a:rPr>
              <a:t>Mysql</a:t>
            </a:r>
            <a:endParaRPr lang="en-US" altLang="zh-CN" sz="3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3E7A66F-0422-4594-B791-FA6864698ADE}"/>
              </a:ext>
            </a:extLst>
          </p:cNvPr>
          <p:cNvSpPr txBox="1"/>
          <p:nvPr/>
        </p:nvSpPr>
        <p:spPr>
          <a:xfrm>
            <a:off x="823718" y="1996421"/>
            <a:ext cx="4181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</a:rPr>
              <a:t>计算机系统支持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69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D25DF643-1448-4FE0-B3E8-30157E2DF9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E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D196905-CB7F-4474-BD1F-8044FBBFAEE7}"/>
              </a:ext>
            </a:extLst>
          </p:cNvPr>
          <p:cNvSpPr/>
          <p:nvPr/>
        </p:nvSpPr>
        <p:spPr>
          <a:xfrm>
            <a:off x="5107709" y="323851"/>
            <a:ext cx="6598516" cy="6289386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169">
            <a:extLst>
              <a:ext uri="{FF2B5EF4-FFF2-40B4-BE49-F238E27FC236}">
                <a16:creationId xmlns:a16="http://schemas.microsoft.com/office/drawing/2014/main" id="{AB00688E-1524-4021-8138-7664AE172649}"/>
              </a:ext>
            </a:extLst>
          </p:cNvPr>
          <p:cNvSpPr/>
          <p:nvPr/>
        </p:nvSpPr>
        <p:spPr bwMode="auto">
          <a:xfrm rot="5400000">
            <a:off x="960925" y="1959576"/>
            <a:ext cx="6307752" cy="3073465"/>
          </a:xfrm>
          <a:custGeom>
            <a:avLst/>
            <a:gdLst>
              <a:gd name="T0" fmla="*/ 0 w 3595"/>
              <a:gd name="T1" fmla="*/ 154 h 608"/>
              <a:gd name="T2" fmla="*/ 542 w 3595"/>
              <a:gd name="T3" fmla="*/ 27 h 608"/>
              <a:gd name="T4" fmla="*/ 1075 w 3595"/>
              <a:gd name="T5" fmla="*/ 96 h 608"/>
              <a:gd name="T6" fmla="*/ 1385 w 3595"/>
              <a:gd name="T7" fmla="*/ 16 h 608"/>
              <a:gd name="T8" fmla="*/ 1846 w 3595"/>
              <a:gd name="T9" fmla="*/ 88 h 608"/>
              <a:gd name="T10" fmla="*/ 2418 w 3595"/>
              <a:gd name="T11" fmla="*/ 29 h 608"/>
              <a:gd name="T12" fmla="*/ 2860 w 3595"/>
              <a:gd name="T13" fmla="*/ 83 h 608"/>
              <a:gd name="T14" fmla="*/ 3578 w 3595"/>
              <a:gd name="T15" fmla="*/ 116 h 608"/>
              <a:gd name="T16" fmla="*/ 3595 w 3595"/>
              <a:gd name="T17" fmla="*/ 608 h 608"/>
              <a:gd name="T18" fmla="*/ 0 w 3595"/>
              <a:gd name="T19" fmla="*/ 588 h 608"/>
              <a:gd name="T20" fmla="*/ 0 w 3595"/>
              <a:gd name="T21" fmla="*/ 15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95" h="608">
                <a:moveTo>
                  <a:pt x="0" y="154"/>
                </a:moveTo>
                <a:cubicBezTo>
                  <a:pt x="160" y="52"/>
                  <a:pt x="354" y="7"/>
                  <a:pt x="542" y="27"/>
                </a:cubicBezTo>
                <a:cubicBezTo>
                  <a:pt x="721" y="47"/>
                  <a:pt x="897" y="124"/>
                  <a:pt x="1075" y="96"/>
                </a:cubicBezTo>
                <a:cubicBezTo>
                  <a:pt x="1181" y="80"/>
                  <a:pt x="1279" y="27"/>
                  <a:pt x="1385" y="16"/>
                </a:cubicBezTo>
                <a:cubicBezTo>
                  <a:pt x="1540" y="0"/>
                  <a:pt x="1690" y="74"/>
                  <a:pt x="1846" y="88"/>
                </a:cubicBezTo>
                <a:cubicBezTo>
                  <a:pt x="2037" y="105"/>
                  <a:pt x="2226" y="30"/>
                  <a:pt x="2418" y="29"/>
                </a:cubicBezTo>
                <a:cubicBezTo>
                  <a:pt x="2566" y="28"/>
                  <a:pt x="2712" y="71"/>
                  <a:pt x="2860" y="83"/>
                </a:cubicBezTo>
                <a:cubicBezTo>
                  <a:pt x="3100" y="102"/>
                  <a:pt x="3349" y="40"/>
                  <a:pt x="3578" y="116"/>
                </a:cubicBezTo>
                <a:cubicBezTo>
                  <a:pt x="3595" y="608"/>
                  <a:pt x="3595" y="608"/>
                  <a:pt x="3595" y="608"/>
                </a:cubicBezTo>
                <a:cubicBezTo>
                  <a:pt x="0" y="588"/>
                  <a:pt x="0" y="588"/>
                  <a:pt x="0" y="588"/>
                </a:cubicBezTo>
                <a:lnTo>
                  <a:pt x="0" y="154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 sz="2365"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FEA297F-C026-4D43-BAC3-098131148F1F}"/>
              </a:ext>
            </a:extLst>
          </p:cNvPr>
          <p:cNvGrpSpPr/>
          <p:nvPr/>
        </p:nvGrpSpPr>
        <p:grpSpPr>
          <a:xfrm>
            <a:off x="9690965" y="1827356"/>
            <a:ext cx="1397454" cy="123825"/>
            <a:chOff x="10086975" y="2133600"/>
            <a:chExt cx="752475" cy="66675"/>
          </a:xfrm>
          <a:solidFill>
            <a:srgbClr val="BE6B41"/>
          </a:solidFill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AE675F3-05A8-49C9-9231-9CDDFB3AA42C}"/>
                </a:ext>
              </a:extLst>
            </p:cNvPr>
            <p:cNvSpPr/>
            <p:nvPr/>
          </p:nvSpPr>
          <p:spPr>
            <a:xfrm>
              <a:off x="100869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63797CE-5E20-4251-8384-08E1A888AF0E}"/>
                </a:ext>
              </a:extLst>
            </p:cNvPr>
            <p:cNvSpPr/>
            <p:nvPr/>
          </p:nvSpPr>
          <p:spPr>
            <a:xfrm>
              <a:off x="102203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055EF271-119F-46B8-AD49-135277FE2503}"/>
                </a:ext>
              </a:extLst>
            </p:cNvPr>
            <p:cNvSpPr/>
            <p:nvPr/>
          </p:nvSpPr>
          <p:spPr>
            <a:xfrm>
              <a:off x="103727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1A3AE1E-4484-4478-BBBB-EE631F86DF1E}"/>
                </a:ext>
              </a:extLst>
            </p:cNvPr>
            <p:cNvSpPr/>
            <p:nvPr/>
          </p:nvSpPr>
          <p:spPr>
            <a:xfrm>
              <a:off x="105060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07C5155A-34BF-48BC-AF23-92D724046535}"/>
                </a:ext>
              </a:extLst>
            </p:cNvPr>
            <p:cNvSpPr/>
            <p:nvPr/>
          </p:nvSpPr>
          <p:spPr>
            <a:xfrm>
              <a:off x="106394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7B08889-9717-4470-A2BB-5F71CE18B95B}"/>
                </a:ext>
              </a:extLst>
            </p:cNvPr>
            <p:cNvSpPr/>
            <p:nvPr/>
          </p:nvSpPr>
          <p:spPr>
            <a:xfrm>
              <a:off x="107727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7388D58-6222-4F45-97AB-510377E80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3"/>
            <a:ext cx="5135418" cy="6865613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4203D8E2-B0CB-4ACF-85C4-AE943A93F846}"/>
              </a:ext>
            </a:extLst>
          </p:cNvPr>
          <p:cNvGrpSpPr/>
          <p:nvPr/>
        </p:nvGrpSpPr>
        <p:grpSpPr>
          <a:xfrm>
            <a:off x="4679060" y="3085493"/>
            <a:ext cx="1029018" cy="941557"/>
            <a:chOff x="4882256" y="2069497"/>
            <a:chExt cx="513617" cy="469963"/>
          </a:xfrm>
        </p:grpSpPr>
        <p:sp>
          <p:nvSpPr>
            <p:cNvPr id="43" name="淘宝网Chenying0907出品 20">
              <a:extLst>
                <a:ext uri="{FF2B5EF4-FFF2-40B4-BE49-F238E27FC236}">
                  <a16:creationId xmlns:a16="http://schemas.microsoft.com/office/drawing/2014/main" id="{57FD8D2C-5D0D-47EA-9294-E0183D2D5E37}"/>
                </a:ext>
              </a:extLst>
            </p:cNvPr>
            <p:cNvSpPr/>
            <p:nvPr/>
          </p:nvSpPr>
          <p:spPr bwMode="auto">
            <a:xfrm rot="5400000" flipV="1">
              <a:off x="4883851" y="2067902"/>
              <a:ext cx="469963" cy="473154"/>
            </a:xfrm>
            <a:prstGeom prst="ellipse">
              <a:avLst/>
            </a:prstGeom>
            <a:solidFill>
              <a:srgbClr val="BE6B41"/>
            </a:solidFill>
            <a:ln w="57150">
              <a:solidFill>
                <a:schemeClr val="bg1"/>
              </a:solidFill>
            </a:ln>
            <a:effectLst>
              <a:outerShdw blurRad="2794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440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EB1A022-B07C-4BAA-966D-8CAFE1ABAE4B}"/>
                </a:ext>
              </a:extLst>
            </p:cNvPr>
            <p:cNvSpPr txBox="1"/>
            <p:nvPr/>
          </p:nvSpPr>
          <p:spPr>
            <a:xfrm>
              <a:off x="4921577" y="2111477"/>
              <a:ext cx="474296" cy="384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Noto Sans S Chinese Thin" panose="020B0200000000000000" pitchFamily="34" charset="-122"/>
                  <a:ea typeface="Noto Sans S Chinese Thin" panose="020B0200000000000000" pitchFamily="34" charset="-122"/>
                  <a:sym typeface="+mn-ea"/>
                </a:rPr>
                <a:t>05</a:t>
              </a:r>
              <a:endParaRPr lang="zh-CN" altLang="en-US" sz="4400" b="1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sym typeface="+mn-ea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3D810986-73A6-46CA-999E-966FAE63EDB4}"/>
              </a:ext>
            </a:extLst>
          </p:cNvPr>
          <p:cNvSpPr txBox="1"/>
          <p:nvPr/>
        </p:nvSpPr>
        <p:spPr>
          <a:xfrm>
            <a:off x="5902141" y="2874616"/>
            <a:ext cx="534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参考资料与小组分工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0CF0DFE-DDAE-4C63-A9B8-3AAC129482B0}"/>
              </a:ext>
            </a:extLst>
          </p:cNvPr>
          <p:cNvCxnSpPr>
            <a:cxnSpLocks/>
          </p:cNvCxnSpPr>
          <p:nvPr/>
        </p:nvCxnSpPr>
        <p:spPr>
          <a:xfrm>
            <a:off x="6237451" y="4132834"/>
            <a:ext cx="39694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3162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950784" y="2456478"/>
            <a:ext cx="10290431" cy="350989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254000" dist="381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Noto Sans S Chinese Light" panose="020B0300000000000000" pitchFamily="34" charset="-122"/>
              <a:ea typeface="Noto Sans S Chinese Light" panose="020B0300000000000000" pitchFamily="34" charset="-122"/>
              <a:sym typeface="Arial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65A0DC7-6054-411B-9916-9AEB33AB60A1}"/>
              </a:ext>
            </a:extLst>
          </p:cNvPr>
          <p:cNvSpPr txBox="1"/>
          <p:nvPr/>
        </p:nvSpPr>
        <p:spPr>
          <a:xfrm>
            <a:off x="950784" y="1106804"/>
            <a:ext cx="6099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参考资料</a:t>
            </a:r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D3EB94-EC3A-4413-A61A-65BDD2F3AA66}"/>
              </a:ext>
            </a:extLst>
          </p:cNvPr>
          <p:cNvSpPr txBox="1"/>
          <p:nvPr/>
        </p:nvSpPr>
        <p:spPr>
          <a:xfrm>
            <a:off x="1178351" y="2780907"/>
            <a:ext cx="96247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软件项目开发计划书模板</a:t>
            </a:r>
            <a:r>
              <a:rPr lang="en-US" altLang="zh-CN" sz="2400" dirty="0"/>
              <a:t>https://wenku.baidu.com/view/de7f47c25fbfc77da269b192.html(2021-10-01)</a:t>
            </a:r>
          </a:p>
          <a:p>
            <a:r>
              <a:rPr lang="en-US" altLang="zh-CN" sz="2400" dirty="0"/>
              <a:t>2.《</a:t>
            </a:r>
            <a:r>
              <a:rPr lang="zh-CN" altLang="en-US" sz="2400" dirty="0"/>
              <a:t>软件工程导论</a:t>
            </a:r>
            <a:r>
              <a:rPr lang="en-US" altLang="zh-CN" sz="2400" dirty="0"/>
              <a:t>》</a:t>
            </a:r>
          </a:p>
          <a:p>
            <a:r>
              <a:rPr lang="en-US" altLang="zh-CN" sz="2400" dirty="0"/>
              <a:t>3.《Office</a:t>
            </a:r>
            <a:r>
              <a:rPr lang="zh-CN" altLang="en-US" sz="2400" dirty="0"/>
              <a:t>教程</a:t>
            </a:r>
            <a:r>
              <a:rPr lang="en-US" altLang="zh-CN" sz="2400" dirty="0"/>
              <a:t>》</a:t>
            </a:r>
          </a:p>
          <a:p>
            <a:r>
              <a:rPr lang="en-US" altLang="zh-CN" sz="2400" dirty="0"/>
              <a:t>4.  </a:t>
            </a:r>
            <a:r>
              <a:rPr lang="zh-CN" altLang="en-US" sz="2400" dirty="0"/>
              <a:t>国家标准</a:t>
            </a:r>
            <a:r>
              <a:rPr lang="en-US" altLang="zh-CN" sz="2400" dirty="0"/>
              <a:t>《</a:t>
            </a:r>
            <a:r>
              <a:rPr lang="zh-CN" altLang="en-US" sz="2400" dirty="0"/>
              <a:t>计算机软件产品开发文件编制指南</a:t>
            </a:r>
            <a:r>
              <a:rPr lang="en-US" altLang="zh-CN" sz="2400" dirty="0"/>
              <a:t>》(GB8567—88</a:t>
            </a:r>
            <a:r>
              <a:rPr lang="zh-CN" altLang="en-US" sz="2400" dirty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D25DF643-1448-4FE0-B3E8-30157E2DF9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E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D196905-CB7F-4474-BD1F-8044FBBFAEE7}"/>
              </a:ext>
            </a:extLst>
          </p:cNvPr>
          <p:cNvSpPr/>
          <p:nvPr/>
        </p:nvSpPr>
        <p:spPr>
          <a:xfrm>
            <a:off x="5107709" y="323851"/>
            <a:ext cx="6598516" cy="6289386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169">
            <a:extLst>
              <a:ext uri="{FF2B5EF4-FFF2-40B4-BE49-F238E27FC236}">
                <a16:creationId xmlns:a16="http://schemas.microsoft.com/office/drawing/2014/main" id="{AB00688E-1524-4021-8138-7664AE172649}"/>
              </a:ext>
            </a:extLst>
          </p:cNvPr>
          <p:cNvSpPr/>
          <p:nvPr/>
        </p:nvSpPr>
        <p:spPr bwMode="auto">
          <a:xfrm rot="5400000">
            <a:off x="960925" y="1959576"/>
            <a:ext cx="6307752" cy="3073465"/>
          </a:xfrm>
          <a:custGeom>
            <a:avLst/>
            <a:gdLst>
              <a:gd name="T0" fmla="*/ 0 w 3595"/>
              <a:gd name="T1" fmla="*/ 154 h 608"/>
              <a:gd name="T2" fmla="*/ 542 w 3595"/>
              <a:gd name="T3" fmla="*/ 27 h 608"/>
              <a:gd name="T4" fmla="*/ 1075 w 3595"/>
              <a:gd name="T5" fmla="*/ 96 h 608"/>
              <a:gd name="T6" fmla="*/ 1385 w 3595"/>
              <a:gd name="T7" fmla="*/ 16 h 608"/>
              <a:gd name="T8" fmla="*/ 1846 w 3595"/>
              <a:gd name="T9" fmla="*/ 88 h 608"/>
              <a:gd name="T10" fmla="*/ 2418 w 3595"/>
              <a:gd name="T11" fmla="*/ 29 h 608"/>
              <a:gd name="T12" fmla="*/ 2860 w 3595"/>
              <a:gd name="T13" fmla="*/ 83 h 608"/>
              <a:gd name="T14" fmla="*/ 3578 w 3595"/>
              <a:gd name="T15" fmla="*/ 116 h 608"/>
              <a:gd name="T16" fmla="*/ 3595 w 3595"/>
              <a:gd name="T17" fmla="*/ 608 h 608"/>
              <a:gd name="T18" fmla="*/ 0 w 3595"/>
              <a:gd name="T19" fmla="*/ 588 h 608"/>
              <a:gd name="T20" fmla="*/ 0 w 3595"/>
              <a:gd name="T21" fmla="*/ 15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95" h="608">
                <a:moveTo>
                  <a:pt x="0" y="154"/>
                </a:moveTo>
                <a:cubicBezTo>
                  <a:pt x="160" y="52"/>
                  <a:pt x="354" y="7"/>
                  <a:pt x="542" y="27"/>
                </a:cubicBezTo>
                <a:cubicBezTo>
                  <a:pt x="721" y="47"/>
                  <a:pt x="897" y="124"/>
                  <a:pt x="1075" y="96"/>
                </a:cubicBezTo>
                <a:cubicBezTo>
                  <a:pt x="1181" y="80"/>
                  <a:pt x="1279" y="27"/>
                  <a:pt x="1385" y="16"/>
                </a:cubicBezTo>
                <a:cubicBezTo>
                  <a:pt x="1540" y="0"/>
                  <a:pt x="1690" y="74"/>
                  <a:pt x="1846" y="88"/>
                </a:cubicBezTo>
                <a:cubicBezTo>
                  <a:pt x="2037" y="105"/>
                  <a:pt x="2226" y="30"/>
                  <a:pt x="2418" y="29"/>
                </a:cubicBezTo>
                <a:cubicBezTo>
                  <a:pt x="2566" y="28"/>
                  <a:pt x="2712" y="71"/>
                  <a:pt x="2860" y="83"/>
                </a:cubicBezTo>
                <a:cubicBezTo>
                  <a:pt x="3100" y="102"/>
                  <a:pt x="3349" y="40"/>
                  <a:pt x="3578" y="116"/>
                </a:cubicBezTo>
                <a:cubicBezTo>
                  <a:pt x="3595" y="608"/>
                  <a:pt x="3595" y="608"/>
                  <a:pt x="3595" y="608"/>
                </a:cubicBezTo>
                <a:cubicBezTo>
                  <a:pt x="0" y="588"/>
                  <a:pt x="0" y="588"/>
                  <a:pt x="0" y="588"/>
                </a:cubicBezTo>
                <a:lnTo>
                  <a:pt x="0" y="154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 sz="2365"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FEA297F-C026-4D43-BAC3-098131148F1F}"/>
              </a:ext>
            </a:extLst>
          </p:cNvPr>
          <p:cNvGrpSpPr/>
          <p:nvPr/>
        </p:nvGrpSpPr>
        <p:grpSpPr>
          <a:xfrm>
            <a:off x="9690965" y="1827356"/>
            <a:ext cx="1397454" cy="123825"/>
            <a:chOff x="10086975" y="2133600"/>
            <a:chExt cx="752475" cy="66675"/>
          </a:xfrm>
          <a:solidFill>
            <a:srgbClr val="BE6B41"/>
          </a:solidFill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AE675F3-05A8-49C9-9231-9CDDFB3AA42C}"/>
                </a:ext>
              </a:extLst>
            </p:cNvPr>
            <p:cNvSpPr/>
            <p:nvPr/>
          </p:nvSpPr>
          <p:spPr>
            <a:xfrm>
              <a:off x="100869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63797CE-5E20-4251-8384-08E1A888AF0E}"/>
                </a:ext>
              </a:extLst>
            </p:cNvPr>
            <p:cNvSpPr/>
            <p:nvPr/>
          </p:nvSpPr>
          <p:spPr>
            <a:xfrm>
              <a:off x="102203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055EF271-119F-46B8-AD49-135277FE2503}"/>
                </a:ext>
              </a:extLst>
            </p:cNvPr>
            <p:cNvSpPr/>
            <p:nvPr/>
          </p:nvSpPr>
          <p:spPr>
            <a:xfrm>
              <a:off x="103727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1A3AE1E-4484-4478-BBBB-EE631F86DF1E}"/>
                </a:ext>
              </a:extLst>
            </p:cNvPr>
            <p:cNvSpPr/>
            <p:nvPr/>
          </p:nvSpPr>
          <p:spPr>
            <a:xfrm>
              <a:off x="105060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07C5155A-34BF-48BC-AF23-92D724046535}"/>
                </a:ext>
              </a:extLst>
            </p:cNvPr>
            <p:cNvSpPr/>
            <p:nvPr/>
          </p:nvSpPr>
          <p:spPr>
            <a:xfrm>
              <a:off x="106394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7B08889-9717-4470-A2BB-5F71CE18B95B}"/>
                </a:ext>
              </a:extLst>
            </p:cNvPr>
            <p:cNvSpPr/>
            <p:nvPr/>
          </p:nvSpPr>
          <p:spPr>
            <a:xfrm>
              <a:off x="107727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7388D58-6222-4F45-97AB-510377E80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3"/>
            <a:ext cx="5135418" cy="6865613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4203D8E2-B0CB-4ACF-85C4-AE943A93F846}"/>
              </a:ext>
            </a:extLst>
          </p:cNvPr>
          <p:cNvGrpSpPr/>
          <p:nvPr/>
        </p:nvGrpSpPr>
        <p:grpSpPr>
          <a:xfrm>
            <a:off x="4679060" y="3085493"/>
            <a:ext cx="1029018" cy="941557"/>
            <a:chOff x="4882256" y="2069497"/>
            <a:chExt cx="513617" cy="469963"/>
          </a:xfrm>
        </p:grpSpPr>
        <p:sp>
          <p:nvSpPr>
            <p:cNvPr id="43" name="淘宝网Chenying0907出品 20">
              <a:extLst>
                <a:ext uri="{FF2B5EF4-FFF2-40B4-BE49-F238E27FC236}">
                  <a16:creationId xmlns:a16="http://schemas.microsoft.com/office/drawing/2014/main" id="{57FD8D2C-5D0D-47EA-9294-E0183D2D5E37}"/>
                </a:ext>
              </a:extLst>
            </p:cNvPr>
            <p:cNvSpPr/>
            <p:nvPr/>
          </p:nvSpPr>
          <p:spPr bwMode="auto">
            <a:xfrm rot="5400000" flipV="1">
              <a:off x="4883851" y="2067902"/>
              <a:ext cx="469963" cy="473154"/>
            </a:xfrm>
            <a:prstGeom prst="ellipse">
              <a:avLst/>
            </a:prstGeom>
            <a:solidFill>
              <a:srgbClr val="BE6B41"/>
            </a:solidFill>
            <a:ln w="57150">
              <a:solidFill>
                <a:schemeClr val="bg1"/>
              </a:solidFill>
            </a:ln>
            <a:effectLst>
              <a:outerShdw blurRad="2794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440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EB1A022-B07C-4BAA-966D-8CAFE1ABAE4B}"/>
                </a:ext>
              </a:extLst>
            </p:cNvPr>
            <p:cNvSpPr txBox="1"/>
            <p:nvPr/>
          </p:nvSpPr>
          <p:spPr>
            <a:xfrm>
              <a:off x="4921577" y="2111477"/>
              <a:ext cx="474296" cy="384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Noto Sans S Chinese Thin" panose="020B0200000000000000" pitchFamily="34" charset="-122"/>
                  <a:ea typeface="Noto Sans S Chinese Thin" panose="020B0200000000000000" pitchFamily="34" charset="-122"/>
                  <a:sym typeface="+mn-ea"/>
                </a:rPr>
                <a:t>01</a:t>
              </a:r>
              <a:endParaRPr lang="zh-CN" altLang="en-US" sz="4400" b="1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sym typeface="+mn-ea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3D810986-73A6-46CA-999E-966FAE63EDB4}"/>
              </a:ext>
            </a:extLst>
          </p:cNvPr>
          <p:cNvSpPr txBox="1"/>
          <p:nvPr/>
        </p:nvSpPr>
        <p:spPr>
          <a:xfrm>
            <a:off x="5922590" y="2895297"/>
            <a:ext cx="3563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项目概述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0CF0DFE-DDAE-4C63-A9B8-3AAC129482B0}"/>
              </a:ext>
            </a:extLst>
          </p:cNvPr>
          <p:cNvCxnSpPr>
            <a:cxnSpLocks/>
          </p:cNvCxnSpPr>
          <p:nvPr/>
        </p:nvCxnSpPr>
        <p:spPr>
          <a:xfrm>
            <a:off x="6237451" y="4132834"/>
            <a:ext cx="39694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9115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950784" y="2456478"/>
            <a:ext cx="10290431" cy="350989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254000" dist="381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Noto Sans S Chinese Light" panose="020B0300000000000000" pitchFamily="34" charset="-122"/>
              <a:ea typeface="Noto Sans S Chinese Light" panose="020B0300000000000000" pitchFamily="34" charset="-122"/>
              <a:sym typeface="Arial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65A0DC7-6054-411B-9916-9AEB33AB60A1}"/>
              </a:ext>
            </a:extLst>
          </p:cNvPr>
          <p:cNvSpPr txBox="1"/>
          <p:nvPr/>
        </p:nvSpPr>
        <p:spPr>
          <a:xfrm>
            <a:off x="950784" y="1106804"/>
            <a:ext cx="6099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小组分工</a:t>
            </a:r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D3EB94-EC3A-4413-A61A-65BDD2F3AA66}"/>
              </a:ext>
            </a:extLst>
          </p:cNvPr>
          <p:cNvSpPr txBox="1"/>
          <p:nvPr/>
        </p:nvSpPr>
        <p:spPr>
          <a:xfrm>
            <a:off x="1121790" y="4058290"/>
            <a:ext cx="9624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吴联想：资料收集、会议纪要           </a:t>
            </a:r>
            <a:r>
              <a:rPr lang="en-US" altLang="zh-CN" sz="2400" dirty="0"/>
              <a:t>90</a:t>
            </a:r>
          </a:p>
          <a:p>
            <a:r>
              <a:rPr lang="zh-CN" altLang="en-US" sz="2400" dirty="0"/>
              <a:t>郑航舰：项目计划书、甘特图           </a:t>
            </a:r>
            <a:r>
              <a:rPr lang="en-US" altLang="zh-CN" sz="2400" dirty="0"/>
              <a:t>88</a:t>
            </a:r>
          </a:p>
          <a:p>
            <a:r>
              <a:rPr lang="zh-CN" altLang="en-US" sz="2400" dirty="0"/>
              <a:t>王义博：</a:t>
            </a:r>
            <a:r>
              <a:rPr lang="en-US" altLang="zh-CN" sz="2400" dirty="0"/>
              <a:t>PPT</a:t>
            </a:r>
            <a:r>
              <a:rPr lang="zh-CN" altLang="en-US" sz="2400" dirty="0"/>
              <a:t>制作                              </a:t>
            </a:r>
            <a:r>
              <a:rPr lang="en-US" altLang="zh-CN" sz="2400" dirty="0"/>
              <a:t>85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66AB75-7A4C-4CD3-81D3-69856C0A7508}"/>
              </a:ext>
            </a:extLst>
          </p:cNvPr>
          <p:cNvSpPr txBox="1"/>
          <p:nvPr/>
        </p:nvSpPr>
        <p:spPr>
          <a:xfrm>
            <a:off x="1121790" y="2849732"/>
            <a:ext cx="9957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Microsoft YaHei UI" panose="020B0503020204020204" pitchFamily="34" charset="-122"/>
                <a:cs typeface="Times New Roman" panose="02020603050405020304" pitchFamily="18" charset="0"/>
              </a:rPr>
              <a:t>根据会议纪要，</a:t>
            </a:r>
            <a:r>
              <a:rPr lang="zh-CN" altLang="zh-CN" sz="1800" dirty="0">
                <a:effectLst/>
                <a:ea typeface="Microsoft YaHei UI" panose="020B0503020204020204" pitchFamily="34" charset="-122"/>
                <a:cs typeface="Times New Roman" panose="02020603050405020304" pitchFamily="18" charset="0"/>
              </a:rPr>
              <a:t>组内成员说明自己在此次项目计划制定中担当的角色，然后小组内部互相匿名打分，取平均值。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23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D5113DCE-0B47-4164-96FC-A48F2C2A13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70" b="20816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1" name="Freeform 169">
            <a:extLst>
              <a:ext uri="{FF2B5EF4-FFF2-40B4-BE49-F238E27FC236}">
                <a16:creationId xmlns:a16="http://schemas.microsoft.com/office/drawing/2014/main" id="{A3F7208F-2DB7-4E31-8672-4932B742FF68}"/>
              </a:ext>
            </a:extLst>
          </p:cNvPr>
          <p:cNvSpPr/>
          <p:nvPr/>
        </p:nvSpPr>
        <p:spPr bwMode="auto">
          <a:xfrm>
            <a:off x="-114925" y="3908791"/>
            <a:ext cx="12306925" cy="3073465"/>
          </a:xfrm>
          <a:custGeom>
            <a:avLst/>
            <a:gdLst>
              <a:gd name="T0" fmla="*/ 0 w 3595"/>
              <a:gd name="T1" fmla="*/ 154 h 608"/>
              <a:gd name="T2" fmla="*/ 542 w 3595"/>
              <a:gd name="T3" fmla="*/ 27 h 608"/>
              <a:gd name="T4" fmla="*/ 1075 w 3595"/>
              <a:gd name="T5" fmla="*/ 96 h 608"/>
              <a:gd name="T6" fmla="*/ 1385 w 3595"/>
              <a:gd name="T7" fmla="*/ 16 h 608"/>
              <a:gd name="T8" fmla="*/ 1846 w 3595"/>
              <a:gd name="T9" fmla="*/ 88 h 608"/>
              <a:gd name="T10" fmla="*/ 2418 w 3595"/>
              <a:gd name="T11" fmla="*/ 29 h 608"/>
              <a:gd name="T12" fmla="*/ 2860 w 3595"/>
              <a:gd name="T13" fmla="*/ 83 h 608"/>
              <a:gd name="T14" fmla="*/ 3578 w 3595"/>
              <a:gd name="T15" fmla="*/ 116 h 608"/>
              <a:gd name="T16" fmla="*/ 3595 w 3595"/>
              <a:gd name="T17" fmla="*/ 608 h 608"/>
              <a:gd name="T18" fmla="*/ 0 w 3595"/>
              <a:gd name="T19" fmla="*/ 588 h 608"/>
              <a:gd name="T20" fmla="*/ 0 w 3595"/>
              <a:gd name="T21" fmla="*/ 15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95" h="608">
                <a:moveTo>
                  <a:pt x="0" y="154"/>
                </a:moveTo>
                <a:cubicBezTo>
                  <a:pt x="160" y="52"/>
                  <a:pt x="354" y="7"/>
                  <a:pt x="542" y="27"/>
                </a:cubicBezTo>
                <a:cubicBezTo>
                  <a:pt x="721" y="47"/>
                  <a:pt x="897" y="124"/>
                  <a:pt x="1075" y="96"/>
                </a:cubicBezTo>
                <a:cubicBezTo>
                  <a:pt x="1181" y="80"/>
                  <a:pt x="1279" y="27"/>
                  <a:pt x="1385" y="16"/>
                </a:cubicBezTo>
                <a:cubicBezTo>
                  <a:pt x="1540" y="0"/>
                  <a:pt x="1690" y="74"/>
                  <a:pt x="1846" y="88"/>
                </a:cubicBezTo>
                <a:cubicBezTo>
                  <a:pt x="2037" y="105"/>
                  <a:pt x="2226" y="30"/>
                  <a:pt x="2418" y="29"/>
                </a:cubicBezTo>
                <a:cubicBezTo>
                  <a:pt x="2566" y="28"/>
                  <a:pt x="2712" y="71"/>
                  <a:pt x="2860" y="83"/>
                </a:cubicBezTo>
                <a:cubicBezTo>
                  <a:pt x="3100" y="102"/>
                  <a:pt x="3349" y="40"/>
                  <a:pt x="3578" y="116"/>
                </a:cubicBezTo>
                <a:cubicBezTo>
                  <a:pt x="3595" y="608"/>
                  <a:pt x="3595" y="608"/>
                  <a:pt x="3595" y="608"/>
                </a:cubicBezTo>
                <a:cubicBezTo>
                  <a:pt x="0" y="588"/>
                  <a:pt x="0" y="588"/>
                  <a:pt x="0" y="588"/>
                </a:cubicBezTo>
                <a:lnTo>
                  <a:pt x="0" y="154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 sz="2365"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8" name="矩形 259">
            <a:extLst>
              <a:ext uri="{FF2B5EF4-FFF2-40B4-BE49-F238E27FC236}">
                <a16:creationId xmlns:a16="http://schemas.microsoft.com/office/drawing/2014/main" id="{382D3F17-1D65-423C-B0FA-CF8A5EC64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4225" y="4589642"/>
            <a:ext cx="301508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4800">
                <a:solidFill>
                  <a:schemeClr val="bg2">
                    <a:lumMod val="10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Arial" panose="020B0604020202020204" pitchFamily="34" charset="0"/>
              </a:rPr>
              <a:t>感谢观看！</a:t>
            </a:r>
            <a:endParaRPr lang="en-US" altLang="zh-CN" sz="4800" dirty="0">
              <a:solidFill>
                <a:schemeClr val="bg2">
                  <a:lumMod val="10000"/>
                </a:schemeClr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cs typeface="Arial" panose="020B0604020202020204" pitchFamily="34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FE238FB-3BF2-4D52-B092-2C7BC8AA249D}"/>
              </a:ext>
            </a:extLst>
          </p:cNvPr>
          <p:cNvCxnSpPr>
            <a:cxnSpLocks/>
          </p:cNvCxnSpPr>
          <p:nvPr/>
        </p:nvCxnSpPr>
        <p:spPr>
          <a:xfrm>
            <a:off x="1927705" y="5821325"/>
            <a:ext cx="8299468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470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E98158D-9CE2-41FF-B529-EC3AC791ED14}"/>
              </a:ext>
            </a:extLst>
          </p:cNvPr>
          <p:cNvGrpSpPr/>
          <p:nvPr/>
        </p:nvGrpSpPr>
        <p:grpSpPr>
          <a:xfrm>
            <a:off x="6108336" y="2171507"/>
            <a:ext cx="468861" cy="2539673"/>
            <a:chOff x="10517950" y="1194774"/>
            <a:chExt cx="497114" cy="4609076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B825FDB-99ED-40C5-8BA2-8E5344D717E8}"/>
                </a:ext>
              </a:extLst>
            </p:cNvPr>
            <p:cNvGrpSpPr/>
            <p:nvPr/>
          </p:nvGrpSpPr>
          <p:grpSpPr>
            <a:xfrm>
              <a:off x="10538814" y="1194774"/>
              <a:ext cx="476250" cy="441276"/>
              <a:chOff x="9871075" y="981124"/>
              <a:chExt cx="476250" cy="441276"/>
            </a:xfrm>
          </p:grpSpPr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1193208F-609E-4BF4-BC0A-FFCDE1018CC5}"/>
                  </a:ext>
                </a:extLst>
              </p:cNvPr>
              <p:cNvCxnSpPr/>
              <p:nvPr/>
            </p:nvCxnSpPr>
            <p:spPr>
              <a:xfrm>
                <a:off x="10326461" y="981124"/>
                <a:ext cx="0" cy="441276"/>
              </a:xfrm>
              <a:prstGeom prst="line">
                <a:avLst/>
              </a:prstGeom>
              <a:ln w="38100">
                <a:solidFill>
                  <a:srgbClr val="1C1C1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FC6213CA-61CD-438E-ABF6-C8AD65ED898C}"/>
                  </a:ext>
                </a:extLst>
              </p:cNvPr>
              <p:cNvCxnSpPr/>
              <p:nvPr/>
            </p:nvCxnSpPr>
            <p:spPr>
              <a:xfrm flipH="1">
                <a:off x="9871075" y="1000126"/>
                <a:ext cx="476250" cy="0"/>
              </a:xfrm>
              <a:prstGeom prst="line">
                <a:avLst/>
              </a:prstGeom>
              <a:ln w="38100">
                <a:solidFill>
                  <a:srgbClr val="1C1C1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92F4DE77-7E48-46B5-BB4E-1FDC7484160E}"/>
                </a:ext>
              </a:extLst>
            </p:cNvPr>
            <p:cNvGrpSpPr/>
            <p:nvPr/>
          </p:nvGrpSpPr>
          <p:grpSpPr>
            <a:xfrm flipV="1">
              <a:off x="10517950" y="5362574"/>
              <a:ext cx="476250" cy="441276"/>
              <a:chOff x="9871075" y="981124"/>
              <a:chExt cx="476250" cy="441276"/>
            </a:xfrm>
          </p:grpSpPr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61105DC9-FFC6-445A-B246-11E3C7608547}"/>
                  </a:ext>
                </a:extLst>
              </p:cNvPr>
              <p:cNvCxnSpPr/>
              <p:nvPr/>
            </p:nvCxnSpPr>
            <p:spPr>
              <a:xfrm>
                <a:off x="10326461" y="981124"/>
                <a:ext cx="0" cy="441276"/>
              </a:xfrm>
              <a:prstGeom prst="line">
                <a:avLst/>
              </a:prstGeom>
              <a:ln w="38100">
                <a:solidFill>
                  <a:srgbClr val="1C1C1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E80CCA2A-2A92-4251-B183-424BC9F19851}"/>
                  </a:ext>
                </a:extLst>
              </p:cNvPr>
              <p:cNvCxnSpPr/>
              <p:nvPr/>
            </p:nvCxnSpPr>
            <p:spPr>
              <a:xfrm flipH="1">
                <a:off x="9871075" y="1000126"/>
                <a:ext cx="476250" cy="0"/>
              </a:xfrm>
              <a:prstGeom prst="line">
                <a:avLst/>
              </a:prstGeom>
              <a:ln w="38100">
                <a:solidFill>
                  <a:srgbClr val="1C1C1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C00E4359-EB1A-4BFA-B5FE-6D7D2818FC30}"/>
              </a:ext>
            </a:extLst>
          </p:cNvPr>
          <p:cNvSpPr txBox="1"/>
          <p:nvPr/>
        </p:nvSpPr>
        <p:spPr>
          <a:xfrm>
            <a:off x="1462130" y="2336455"/>
            <a:ext cx="4285426" cy="65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79" b="1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项目介绍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D99F11-4A1D-495E-9983-9FAD21E1F966}"/>
              </a:ext>
            </a:extLst>
          </p:cNvPr>
          <p:cNvSpPr/>
          <p:nvPr/>
        </p:nvSpPr>
        <p:spPr>
          <a:xfrm>
            <a:off x="1462130" y="3152029"/>
            <a:ext cx="5147531" cy="1316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39" noProof="1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校园表白墙是一款</a:t>
            </a:r>
            <a:r>
              <a:rPr lang="zh-CN" altLang="en-US" sz="1839" b="1" noProof="1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社交娱乐网站</a:t>
            </a:r>
            <a:r>
              <a:rPr lang="en-US" altLang="zh-CN" sz="1839" noProof="1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,</a:t>
            </a:r>
            <a:r>
              <a:rPr lang="zh-CN" altLang="en-US" sz="1839" noProof="1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通过表白墙可以向喜欢的她或者他进行表白</a:t>
            </a:r>
            <a:r>
              <a:rPr lang="en-US" altLang="zh-CN" sz="1839" noProof="1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,</a:t>
            </a:r>
            <a:r>
              <a:rPr lang="zh-CN" altLang="en-US" sz="1839" noProof="1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这是一个大众化的表白信息公布平台</a:t>
            </a:r>
            <a:r>
              <a:rPr lang="en-US" altLang="zh-CN" sz="1839" noProof="1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,</a:t>
            </a:r>
            <a:r>
              <a:rPr lang="zh-CN" altLang="en-US" sz="1839" noProof="1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能够让彼此之间避免尴尬场面。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C483F81-E222-4386-81F3-08A0BF797C7C}"/>
              </a:ext>
            </a:extLst>
          </p:cNvPr>
          <p:cNvGrpSpPr/>
          <p:nvPr/>
        </p:nvGrpSpPr>
        <p:grpSpPr>
          <a:xfrm>
            <a:off x="6827756" y="2012445"/>
            <a:ext cx="5035022" cy="3144232"/>
            <a:chOff x="7073607" y="2207050"/>
            <a:chExt cx="4256884" cy="2658307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833A635-433A-4F93-84B0-0B7C108B5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607" y="2207050"/>
              <a:ext cx="4256884" cy="2658307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AC99D20-71B6-4262-BACF-6BC2E55E23B2}"/>
                </a:ext>
              </a:extLst>
            </p:cNvPr>
            <p:cNvSpPr/>
            <p:nvPr/>
          </p:nvSpPr>
          <p:spPr>
            <a:xfrm>
              <a:off x="7682965" y="2474725"/>
              <a:ext cx="3038167" cy="1908547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65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C2AE75A-0EC4-4FEF-9BC6-49F4C4764125}"/>
              </a:ext>
            </a:extLst>
          </p:cNvPr>
          <p:cNvGrpSpPr/>
          <p:nvPr/>
        </p:nvGrpSpPr>
        <p:grpSpPr>
          <a:xfrm flipH="1">
            <a:off x="1012642" y="2161037"/>
            <a:ext cx="469181" cy="2539673"/>
            <a:chOff x="10517950" y="1194774"/>
            <a:chExt cx="497114" cy="460907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6F38289F-D2FF-4A1B-B05F-4C56DFC26625}"/>
                </a:ext>
              </a:extLst>
            </p:cNvPr>
            <p:cNvGrpSpPr/>
            <p:nvPr/>
          </p:nvGrpSpPr>
          <p:grpSpPr>
            <a:xfrm>
              <a:off x="10538814" y="1194774"/>
              <a:ext cx="476250" cy="441276"/>
              <a:chOff x="9871075" y="981124"/>
              <a:chExt cx="476250" cy="441276"/>
            </a:xfrm>
          </p:grpSpPr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CBA1408E-D6DB-4321-BD20-C95ED3A850E5}"/>
                  </a:ext>
                </a:extLst>
              </p:cNvPr>
              <p:cNvCxnSpPr/>
              <p:nvPr/>
            </p:nvCxnSpPr>
            <p:spPr>
              <a:xfrm>
                <a:off x="10326461" y="981124"/>
                <a:ext cx="0" cy="441276"/>
              </a:xfrm>
              <a:prstGeom prst="line">
                <a:avLst/>
              </a:prstGeom>
              <a:ln w="38100">
                <a:solidFill>
                  <a:srgbClr val="1C1C1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E2CA98B8-E9D8-40B7-B0EE-0BCD7EB3D507}"/>
                  </a:ext>
                </a:extLst>
              </p:cNvPr>
              <p:cNvCxnSpPr/>
              <p:nvPr/>
            </p:nvCxnSpPr>
            <p:spPr>
              <a:xfrm flipH="1">
                <a:off x="9871075" y="1000126"/>
                <a:ext cx="476250" cy="0"/>
              </a:xfrm>
              <a:prstGeom prst="line">
                <a:avLst/>
              </a:prstGeom>
              <a:ln w="38100">
                <a:solidFill>
                  <a:srgbClr val="1C1C1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A53D2CB7-57D2-4B9C-A2E1-F03C003E3AA7}"/>
                </a:ext>
              </a:extLst>
            </p:cNvPr>
            <p:cNvGrpSpPr/>
            <p:nvPr/>
          </p:nvGrpSpPr>
          <p:grpSpPr>
            <a:xfrm flipV="1">
              <a:off x="10517950" y="5362574"/>
              <a:ext cx="476250" cy="441276"/>
              <a:chOff x="9871075" y="981124"/>
              <a:chExt cx="476250" cy="441276"/>
            </a:xfrm>
          </p:grpSpPr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8983A5CB-51E1-4C09-8F27-614040E0FBB5}"/>
                  </a:ext>
                </a:extLst>
              </p:cNvPr>
              <p:cNvCxnSpPr/>
              <p:nvPr/>
            </p:nvCxnSpPr>
            <p:spPr>
              <a:xfrm>
                <a:off x="10326461" y="981124"/>
                <a:ext cx="0" cy="441276"/>
              </a:xfrm>
              <a:prstGeom prst="line">
                <a:avLst/>
              </a:prstGeom>
              <a:ln w="38100">
                <a:solidFill>
                  <a:srgbClr val="1C1C1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4D832BD3-46B4-429C-BA00-079A7AB9F5C5}"/>
                  </a:ext>
                </a:extLst>
              </p:cNvPr>
              <p:cNvCxnSpPr/>
              <p:nvPr/>
            </p:nvCxnSpPr>
            <p:spPr>
              <a:xfrm flipH="1">
                <a:off x="9871075" y="1000126"/>
                <a:ext cx="476250" cy="0"/>
              </a:xfrm>
              <a:prstGeom prst="line">
                <a:avLst/>
              </a:prstGeom>
              <a:ln w="38100">
                <a:solidFill>
                  <a:srgbClr val="1C1C1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CFA0E751-CBC4-4F20-96AA-270F39FCF961}"/>
              </a:ext>
            </a:extLst>
          </p:cNvPr>
          <p:cNvSpPr/>
          <p:nvPr/>
        </p:nvSpPr>
        <p:spPr>
          <a:xfrm>
            <a:off x="7522234" y="2329132"/>
            <a:ext cx="3623094" cy="22946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04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千图PPT彼岸天：ID 8661124库_组合 1">
            <a:extLst>
              <a:ext uri="{FF2B5EF4-FFF2-40B4-BE49-F238E27FC236}">
                <a16:creationId xmlns:a16="http://schemas.microsoft.com/office/drawing/2014/main" id="{F5A27A05-0F3D-4071-BD9C-B4EA3A581DF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106744" y="2475069"/>
            <a:ext cx="4303836" cy="4247169"/>
            <a:chOff x="4705060" y="2462889"/>
            <a:chExt cx="3107196" cy="3266702"/>
          </a:xfrm>
        </p:grpSpPr>
        <p:sp>
          <p:nvSpPr>
            <p:cNvPr id="70" name="Freeform: Shape 164">
              <a:extLst>
                <a:ext uri="{FF2B5EF4-FFF2-40B4-BE49-F238E27FC236}">
                  <a16:creationId xmlns:a16="http://schemas.microsoft.com/office/drawing/2014/main" id="{2781456C-75DE-4647-81AC-041C807F0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6027" y="2462889"/>
              <a:ext cx="746707" cy="952196"/>
            </a:xfrm>
            <a:custGeom>
              <a:avLst/>
              <a:gdLst>
                <a:gd name="T0" fmla="*/ 174 w 348"/>
                <a:gd name="T1" fmla="*/ 0 h 444"/>
                <a:gd name="T2" fmla="*/ 59 w 348"/>
                <a:gd name="T3" fmla="*/ 115 h 444"/>
                <a:gd name="T4" fmla="*/ 59 w 348"/>
                <a:gd name="T5" fmla="*/ 328 h 444"/>
                <a:gd name="T6" fmla="*/ 174 w 348"/>
                <a:gd name="T7" fmla="*/ 444 h 444"/>
                <a:gd name="T8" fmla="*/ 290 w 348"/>
                <a:gd name="T9" fmla="*/ 328 h 444"/>
                <a:gd name="T10" fmla="*/ 290 w 348"/>
                <a:gd name="T11" fmla="*/ 115 h 444"/>
                <a:gd name="T12" fmla="*/ 174 w 348"/>
                <a:gd name="T13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444">
                  <a:moveTo>
                    <a:pt x="174" y="0"/>
                  </a:moveTo>
                  <a:cubicBezTo>
                    <a:pt x="59" y="115"/>
                    <a:pt x="59" y="115"/>
                    <a:pt x="59" y="115"/>
                  </a:cubicBezTo>
                  <a:cubicBezTo>
                    <a:pt x="0" y="174"/>
                    <a:pt x="0" y="270"/>
                    <a:pt x="59" y="328"/>
                  </a:cubicBezTo>
                  <a:cubicBezTo>
                    <a:pt x="174" y="444"/>
                    <a:pt x="174" y="444"/>
                    <a:pt x="174" y="444"/>
                  </a:cubicBezTo>
                  <a:cubicBezTo>
                    <a:pt x="290" y="328"/>
                    <a:pt x="290" y="328"/>
                    <a:pt x="290" y="328"/>
                  </a:cubicBezTo>
                  <a:cubicBezTo>
                    <a:pt x="348" y="270"/>
                    <a:pt x="348" y="174"/>
                    <a:pt x="290" y="115"/>
                  </a:cubicBezTo>
                  <a:cubicBezTo>
                    <a:pt x="174" y="0"/>
                    <a:pt x="174" y="0"/>
                    <a:pt x="174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none" lIns="91440" tIns="45720" rIns="91440" bIns="4572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200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03</a:t>
              </a:r>
            </a:p>
          </p:txBody>
        </p:sp>
        <p:sp>
          <p:nvSpPr>
            <p:cNvPr id="71" name="Freeform: Shape 165">
              <a:extLst>
                <a:ext uri="{FF2B5EF4-FFF2-40B4-BE49-F238E27FC236}">
                  <a16:creationId xmlns:a16="http://schemas.microsoft.com/office/drawing/2014/main" id="{A7A0D60F-376A-4F05-A00A-8B7B189B0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1505" y="3938979"/>
              <a:ext cx="950751" cy="683034"/>
            </a:xfrm>
            <a:custGeom>
              <a:avLst/>
              <a:gdLst>
                <a:gd name="T0" fmla="*/ 222 w 443"/>
                <a:gd name="T1" fmla="*/ 0 h 318"/>
                <a:gd name="T2" fmla="*/ 115 w 443"/>
                <a:gd name="T3" fmla="*/ 44 h 318"/>
                <a:gd name="T4" fmla="*/ 0 w 443"/>
                <a:gd name="T5" fmla="*/ 159 h 318"/>
                <a:gd name="T6" fmla="*/ 115 w 443"/>
                <a:gd name="T7" fmla="*/ 274 h 318"/>
                <a:gd name="T8" fmla="*/ 222 w 443"/>
                <a:gd name="T9" fmla="*/ 318 h 318"/>
                <a:gd name="T10" fmla="*/ 328 w 443"/>
                <a:gd name="T11" fmla="*/ 274 h 318"/>
                <a:gd name="T12" fmla="*/ 443 w 443"/>
                <a:gd name="T13" fmla="*/ 159 h 318"/>
                <a:gd name="T14" fmla="*/ 328 w 443"/>
                <a:gd name="T15" fmla="*/ 44 h 318"/>
                <a:gd name="T16" fmla="*/ 222 w 443"/>
                <a:gd name="T17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3" h="318">
                  <a:moveTo>
                    <a:pt x="222" y="0"/>
                  </a:moveTo>
                  <a:cubicBezTo>
                    <a:pt x="183" y="0"/>
                    <a:pt x="144" y="14"/>
                    <a:pt x="115" y="44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115" y="274"/>
                    <a:pt x="115" y="274"/>
                    <a:pt x="115" y="274"/>
                  </a:cubicBezTo>
                  <a:cubicBezTo>
                    <a:pt x="144" y="304"/>
                    <a:pt x="183" y="318"/>
                    <a:pt x="222" y="318"/>
                  </a:cubicBezTo>
                  <a:cubicBezTo>
                    <a:pt x="260" y="318"/>
                    <a:pt x="299" y="304"/>
                    <a:pt x="328" y="274"/>
                  </a:cubicBezTo>
                  <a:cubicBezTo>
                    <a:pt x="443" y="159"/>
                    <a:pt x="443" y="159"/>
                    <a:pt x="443" y="159"/>
                  </a:cubicBezTo>
                  <a:cubicBezTo>
                    <a:pt x="328" y="44"/>
                    <a:pt x="328" y="44"/>
                    <a:pt x="328" y="44"/>
                  </a:cubicBezTo>
                  <a:cubicBezTo>
                    <a:pt x="299" y="14"/>
                    <a:pt x="260" y="0"/>
                    <a:pt x="222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none" lIns="91440" tIns="45720" rIns="91440" bIns="4572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200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05</a:t>
              </a:r>
            </a:p>
          </p:txBody>
        </p:sp>
        <p:sp>
          <p:nvSpPr>
            <p:cNvPr id="72" name="Freeform: Shape 173">
              <a:extLst>
                <a:ext uri="{FF2B5EF4-FFF2-40B4-BE49-F238E27FC236}">
                  <a16:creationId xmlns:a16="http://schemas.microsoft.com/office/drawing/2014/main" id="{31DADC9B-1308-4F4C-B0D0-75A3F9682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5060" y="3938979"/>
              <a:ext cx="952195" cy="683034"/>
            </a:xfrm>
            <a:custGeom>
              <a:avLst/>
              <a:gdLst>
                <a:gd name="T0" fmla="*/ 222 w 444"/>
                <a:gd name="T1" fmla="*/ 0 h 318"/>
                <a:gd name="T2" fmla="*/ 116 w 444"/>
                <a:gd name="T3" fmla="*/ 44 h 318"/>
                <a:gd name="T4" fmla="*/ 0 w 444"/>
                <a:gd name="T5" fmla="*/ 159 h 318"/>
                <a:gd name="T6" fmla="*/ 116 w 444"/>
                <a:gd name="T7" fmla="*/ 274 h 318"/>
                <a:gd name="T8" fmla="*/ 222 w 444"/>
                <a:gd name="T9" fmla="*/ 318 h 318"/>
                <a:gd name="T10" fmla="*/ 329 w 444"/>
                <a:gd name="T11" fmla="*/ 274 h 318"/>
                <a:gd name="T12" fmla="*/ 444 w 444"/>
                <a:gd name="T13" fmla="*/ 159 h 318"/>
                <a:gd name="T14" fmla="*/ 329 w 444"/>
                <a:gd name="T15" fmla="*/ 44 h 318"/>
                <a:gd name="T16" fmla="*/ 222 w 444"/>
                <a:gd name="T17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4" h="318">
                  <a:moveTo>
                    <a:pt x="222" y="0"/>
                  </a:moveTo>
                  <a:cubicBezTo>
                    <a:pt x="184" y="0"/>
                    <a:pt x="145" y="14"/>
                    <a:pt x="116" y="44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116" y="274"/>
                    <a:pt x="116" y="274"/>
                    <a:pt x="116" y="274"/>
                  </a:cubicBezTo>
                  <a:cubicBezTo>
                    <a:pt x="145" y="304"/>
                    <a:pt x="184" y="318"/>
                    <a:pt x="222" y="318"/>
                  </a:cubicBezTo>
                  <a:cubicBezTo>
                    <a:pt x="261" y="318"/>
                    <a:pt x="299" y="304"/>
                    <a:pt x="329" y="274"/>
                  </a:cubicBezTo>
                  <a:cubicBezTo>
                    <a:pt x="444" y="159"/>
                    <a:pt x="444" y="159"/>
                    <a:pt x="444" y="159"/>
                  </a:cubicBezTo>
                  <a:cubicBezTo>
                    <a:pt x="329" y="44"/>
                    <a:pt x="329" y="44"/>
                    <a:pt x="329" y="44"/>
                  </a:cubicBezTo>
                  <a:cubicBezTo>
                    <a:pt x="299" y="14"/>
                    <a:pt x="261" y="0"/>
                    <a:pt x="22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none" lIns="91440" tIns="45720" rIns="91440" bIns="4572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200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01</a:t>
              </a:r>
            </a:p>
          </p:txBody>
        </p:sp>
        <p:sp>
          <p:nvSpPr>
            <p:cNvPr id="75" name="Freeform: Shape 174">
              <a:extLst>
                <a:ext uri="{FF2B5EF4-FFF2-40B4-BE49-F238E27FC236}">
                  <a16:creationId xmlns:a16="http://schemas.microsoft.com/office/drawing/2014/main" id="{EA7244B1-59BF-4DE6-B39C-B6890EA35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2046" y="3063571"/>
              <a:ext cx="677246" cy="670009"/>
            </a:xfrm>
            <a:custGeom>
              <a:avLst/>
              <a:gdLst>
                <a:gd name="T0" fmla="*/ 162 w 316"/>
                <a:gd name="T1" fmla="*/ 0 h 312"/>
                <a:gd name="T2" fmla="*/ 0 w 316"/>
                <a:gd name="T3" fmla="*/ 0 h 312"/>
                <a:gd name="T4" fmla="*/ 0 w 316"/>
                <a:gd name="T5" fmla="*/ 164 h 312"/>
                <a:gd name="T6" fmla="*/ 150 w 316"/>
                <a:gd name="T7" fmla="*/ 312 h 312"/>
                <a:gd name="T8" fmla="*/ 316 w 316"/>
                <a:gd name="T9" fmla="*/ 312 h 312"/>
                <a:gd name="T10" fmla="*/ 316 w 316"/>
                <a:gd name="T11" fmla="*/ 152 h 312"/>
                <a:gd name="T12" fmla="*/ 162 w 316"/>
                <a:gd name="T13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" h="312">
                  <a:moveTo>
                    <a:pt x="16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247"/>
                    <a:pt x="67" y="312"/>
                    <a:pt x="150" y="312"/>
                  </a:cubicBezTo>
                  <a:cubicBezTo>
                    <a:pt x="316" y="312"/>
                    <a:pt x="316" y="312"/>
                    <a:pt x="316" y="312"/>
                  </a:cubicBezTo>
                  <a:cubicBezTo>
                    <a:pt x="316" y="152"/>
                    <a:pt x="316" y="152"/>
                    <a:pt x="316" y="152"/>
                  </a:cubicBezTo>
                  <a:cubicBezTo>
                    <a:pt x="316" y="68"/>
                    <a:pt x="245" y="0"/>
                    <a:pt x="162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none" lIns="91440" tIns="45720" rIns="91440" bIns="4572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200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02</a:t>
              </a:r>
            </a:p>
          </p:txBody>
        </p:sp>
        <p:sp>
          <p:nvSpPr>
            <p:cNvPr id="76" name="Freeform: Shape 175">
              <a:extLst>
                <a:ext uri="{FF2B5EF4-FFF2-40B4-BE49-F238E27FC236}">
                  <a16:creationId xmlns:a16="http://schemas.microsoft.com/office/drawing/2014/main" id="{E6F36295-9158-456F-BDCC-CF50207F1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9469" y="3063571"/>
              <a:ext cx="670009" cy="670009"/>
            </a:xfrm>
            <a:custGeom>
              <a:avLst/>
              <a:gdLst>
                <a:gd name="T0" fmla="*/ 312 w 312"/>
                <a:gd name="T1" fmla="*/ 0 h 312"/>
                <a:gd name="T2" fmla="*/ 153 w 312"/>
                <a:gd name="T3" fmla="*/ 0 h 312"/>
                <a:gd name="T4" fmla="*/ 0 w 312"/>
                <a:gd name="T5" fmla="*/ 152 h 312"/>
                <a:gd name="T6" fmla="*/ 0 w 312"/>
                <a:gd name="T7" fmla="*/ 312 h 312"/>
                <a:gd name="T8" fmla="*/ 165 w 312"/>
                <a:gd name="T9" fmla="*/ 312 h 312"/>
                <a:gd name="T10" fmla="*/ 312 w 312"/>
                <a:gd name="T11" fmla="*/ 164 h 312"/>
                <a:gd name="T12" fmla="*/ 312 w 312"/>
                <a:gd name="T13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312">
                  <a:moveTo>
                    <a:pt x="312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69" y="0"/>
                    <a:pt x="0" y="68"/>
                    <a:pt x="0" y="15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165" y="312"/>
                    <a:pt x="165" y="312"/>
                    <a:pt x="165" y="312"/>
                  </a:cubicBezTo>
                  <a:cubicBezTo>
                    <a:pt x="248" y="312"/>
                    <a:pt x="312" y="247"/>
                    <a:pt x="312" y="164"/>
                  </a:cubicBezTo>
                  <a:cubicBezTo>
                    <a:pt x="312" y="0"/>
                    <a:pt x="312" y="0"/>
                    <a:pt x="312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none" lIns="91440" tIns="45720" rIns="91440" bIns="4572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200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04</a:t>
              </a:r>
            </a:p>
          </p:txBody>
        </p:sp>
        <p:sp>
          <p:nvSpPr>
            <p:cNvPr id="77" name="Freeform: Shape 177">
              <a:extLst>
                <a:ext uri="{FF2B5EF4-FFF2-40B4-BE49-F238E27FC236}">
                  <a16:creationId xmlns:a16="http://schemas.microsoft.com/office/drawing/2014/main" id="{463DB867-335F-4857-9F5B-72D272023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9439" y="3482211"/>
              <a:ext cx="984880" cy="1895036"/>
            </a:xfrm>
            <a:custGeom>
              <a:avLst/>
              <a:gdLst/>
              <a:ahLst/>
              <a:cxnLst>
                <a:cxn ang="0">
                  <a:pos x="670" y="551"/>
                </a:cxn>
                <a:cxn ang="0">
                  <a:pos x="659" y="545"/>
                </a:cxn>
                <a:cxn ang="0">
                  <a:pos x="652" y="551"/>
                </a:cxn>
                <a:cxn ang="0">
                  <a:pos x="518" y="719"/>
                </a:cxn>
                <a:cxn ang="0">
                  <a:pos x="424" y="720"/>
                </a:cxn>
                <a:cxn ang="0">
                  <a:pos x="428" y="647"/>
                </a:cxn>
                <a:cxn ang="0">
                  <a:pos x="528" y="305"/>
                </a:cxn>
                <a:cxn ang="0">
                  <a:pos x="524" y="301"/>
                </a:cxn>
                <a:cxn ang="0">
                  <a:pos x="511" y="308"/>
                </a:cxn>
                <a:cxn ang="0">
                  <a:pos x="419" y="415"/>
                </a:cxn>
                <a:cxn ang="0">
                  <a:pos x="376" y="291"/>
                </a:cxn>
                <a:cxn ang="0">
                  <a:pos x="360" y="121"/>
                </a:cxn>
                <a:cxn ang="0">
                  <a:pos x="342" y="72"/>
                </a:cxn>
                <a:cxn ang="0">
                  <a:pos x="338" y="64"/>
                </a:cxn>
                <a:cxn ang="0">
                  <a:pos x="300" y="7"/>
                </a:cxn>
                <a:cxn ang="0">
                  <a:pos x="299" y="5"/>
                </a:cxn>
                <a:cxn ang="0">
                  <a:pos x="292" y="1"/>
                </a:cxn>
                <a:cxn ang="0">
                  <a:pos x="284" y="4"/>
                </a:cxn>
                <a:cxn ang="0">
                  <a:pos x="282" y="15"/>
                </a:cxn>
                <a:cxn ang="0">
                  <a:pos x="315" y="150"/>
                </a:cxn>
                <a:cxn ang="0">
                  <a:pos x="305" y="279"/>
                </a:cxn>
                <a:cxn ang="0">
                  <a:pos x="138" y="202"/>
                </a:cxn>
                <a:cxn ang="0">
                  <a:pos x="136" y="198"/>
                </a:cxn>
                <a:cxn ang="0">
                  <a:pos x="136" y="198"/>
                </a:cxn>
                <a:cxn ang="0">
                  <a:pos x="126" y="198"/>
                </a:cxn>
                <a:cxn ang="0">
                  <a:pos x="161" y="356"/>
                </a:cxn>
                <a:cxn ang="0">
                  <a:pos x="242" y="420"/>
                </a:cxn>
                <a:cxn ang="0">
                  <a:pos x="297" y="527"/>
                </a:cxn>
                <a:cxn ang="0">
                  <a:pos x="285" y="648"/>
                </a:cxn>
                <a:cxn ang="0">
                  <a:pos x="181" y="699"/>
                </a:cxn>
                <a:cxn ang="0">
                  <a:pos x="102" y="671"/>
                </a:cxn>
                <a:cxn ang="0">
                  <a:pos x="13" y="616"/>
                </a:cxn>
                <a:cxn ang="0">
                  <a:pos x="3" y="619"/>
                </a:cxn>
                <a:cxn ang="0">
                  <a:pos x="4" y="619"/>
                </a:cxn>
                <a:cxn ang="0">
                  <a:pos x="1" y="627"/>
                </a:cxn>
                <a:cxn ang="0">
                  <a:pos x="108" y="748"/>
                </a:cxn>
                <a:cxn ang="0">
                  <a:pos x="221" y="908"/>
                </a:cxn>
                <a:cxn ang="0">
                  <a:pos x="197" y="1295"/>
                </a:cxn>
                <a:cxn ang="0">
                  <a:pos x="200" y="1307"/>
                </a:cxn>
                <a:cxn ang="0">
                  <a:pos x="202" y="1310"/>
                </a:cxn>
                <a:cxn ang="0">
                  <a:pos x="294" y="1313"/>
                </a:cxn>
                <a:cxn ang="0">
                  <a:pos x="445" y="1310"/>
                </a:cxn>
                <a:cxn ang="0">
                  <a:pos x="450" y="1304"/>
                </a:cxn>
                <a:cxn ang="0">
                  <a:pos x="455" y="1296"/>
                </a:cxn>
                <a:cxn ang="0">
                  <a:pos x="422" y="1147"/>
                </a:cxn>
                <a:cxn ang="0">
                  <a:pos x="445" y="879"/>
                </a:cxn>
                <a:cxn ang="0">
                  <a:pos x="592" y="717"/>
                </a:cxn>
                <a:cxn ang="0">
                  <a:pos x="670" y="551"/>
                </a:cxn>
              </a:cxnLst>
              <a:rect l="0" t="0" r="r" b="b"/>
              <a:pathLst>
                <a:path w="687" h="1324">
                  <a:moveTo>
                    <a:pt x="670" y="551"/>
                  </a:moveTo>
                  <a:cubicBezTo>
                    <a:pt x="669" y="545"/>
                    <a:pt x="664" y="543"/>
                    <a:pt x="659" y="545"/>
                  </a:cubicBezTo>
                  <a:cubicBezTo>
                    <a:pt x="656" y="545"/>
                    <a:pt x="653" y="547"/>
                    <a:pt x="652" y="551"/>
                  </a:cubicBezTo>
                  <a:cubicBezTo>
                    <a:pt x="629" y="624"/>
                    <a:pt x="580" y="675"/>
                    <a:pt x="518" y="719"/>
                  </a:cubicBezTo>
                  <a:cubicBezTo>
                    <a:pt x="493" y="737"/>
                    <a:pt x="439" y="763"/>
                    <a:pt x="424" y="720"/>
                  </a:cubicBezTo>
                  <a:cubicBezTo>
                    <a:pt x="416" y="698"/>
                    <a:pt x="423" y="670"/>
                    <a:pt x="428" y="647"/>
                  </a:cubicBezTo>
                  <a:cubicBezTo>
                    <a:pt x="454" y="529"/>
                    <a:pt x="575" y="435"/>
                    <a:pt x="528" y="305"/>
                  </a:cubicBezTo>
                  <a:cubicBezTo>
                    <a:pt x="528" y="302"/>
                    <a:pt x="526" y="301"/>
                    <a:pt x="524" y="301"/>
                  </a:cubicBezTo>
                  <a:cubicBezTo>
                    <a:pt x="520" y="298"/>
                    <a:pt x="512" y="300"/>
                    <a:pt x="511" y="308"/>
                  </a:cubicBezTo>
                  <a:cubicBezTo>
                    <a:pt x="505" y="354"/>
                    <a:pt x="478" y="426"/>
                    <a:pt x="419" y="415"/>
                  </a:cubicBezTo>
                  <a:cubicBezTo>
                    <a:pt x="372" y="407"/>
                    <a:pt x="376" y="326"/>
                    <a:pt x="376" y="291"/>
                  </a:cubicBezTo>
                  <a:cubicBezTo>
                    <a:pt x="375" y="235"/>
                    <a:pt x="373" y="177"/>
                    <a:pt x="360" y="121"/>
                  </a:cubicBezTo>
                  <a:cubicBezTo>
                    <a:pt x="356" y="104"/>
                    <a:pt x="350" y="88"/>
                    <a:pt x="342" y="72"/>
                  </a:cubicBezTo>
                  <a:cubicBezTo>
                    <a:pt x="341" y="69"/>
                    <a:pt x="340" y="66"/>
                    <a:pt x="338" y="64"/>
                  </a:cubicBezTo>
                  <a:cubicBezTo>
                    <a:pt x="330" y="41"/>
                    <a:pt x="317" y="23"/>
                    <a:pt x="300" y="7"/>
                  </a:cubicBezTo>
                  <a:cubicBezTo>
                    <a:pt x="299" y="6"/>
                    <a:pt x="299" y="6"/>
                    <a:pt x="299" y="5"/>
                  </a:cubicBezTo>
                  <a:cubicBezTo>
                    <a:pt x="298" y="2"/>
                    <a:pt x="295" y="1"/>
                    <a:pt x="292" y="1"/>
                  </a:cubicBezTo>
                  <a:cubicBezTo>
                    <a:pt x="289" y="0"/>
                    <a:pt x="286" y="1"/>
                    <a:pt x="284" y="4"/>
                  </a:cubicBezTo>
                  <a:cubicBezTo>
                    <a:pt x="281" y="6"/>
                    <a:pt x="279" y="10"/>
                    <a:pt x="282" y="15"/>
                  </a:cubicBezTo>
                  <a:cubicBezTo>
                    <a:pt x="308" y="53"/>
                    <a:pt x="311" y="105"/>
                    <a:pt x="315" y="150"/>
                  </a:cubicBezTo>
                  <a:cubicBezTo>
                    <a:pt x="318" y="193"/>
                    <a:pt x="317" y="237"/>
                    <a:pt x="305" y="279"/>
                  </a:cubicBezTo>
                  <a:cubicBezTo>
                    <a:pt x="273" y="395"/>
                    <a:pt x="152" y="267"/>
                    <a:pt x="138" y="202"/>
                  </a:cubicBezTo>
                  <a:cubicBezTo>
                    <a:pt x="138" y="201"/>
                    <a:pt x="137" y="199"/>
                    <a:pt x="136" y="198"/>
                  </a:cubicBezTo>
                  <a:cubicBezTo>
                    <a:pt x="136" y="198"/>
                    <a:pt x="136" y="198"/>
                    <a:pt x="136" y="198"/>
                  </a:cubicBezTo>
                  <a:cubicBezTo>
                    <a:pt x="134" y="195"/>
                    <a:pt x="128" y="193"/>
                    <a:pt x="126" y="198"/>
                  </a:cubicBezTo>
                  <a:cubicBezTo>
                    <a:pt x="100" y="258"/>
                    <a:pt x="118" y="311"/>
                    <a:pt x="161" y="356"/>
                  </a:cubicBezTo>
                  <a:cubicBezTo>
                    <a:pt x="184" y="381"/>
                    <a:pt x="215" y="399"/>
                    <a:pt x="242" y="420"/>
                  </a:cubicBezTo>
                  <a:cubicBezTo>
                    <a:pt x="276" y="448"/>
                    <a:pt x="292" y="484"/>
                    <a:pt x="297" y="527"/>
                  </a:cubicBezTo>
                  <a:cubicBezTo>
                    <a:pt x="303" y="568"/>
                    <a:pt x="298" y="609"/>
                    <a:pt x="285" y="648"/>
                  </a:cubicBezTo>
                  <a:cubicBezTo>
                    <a:pt x="268" y="700"/>
                    <a:pt x="231" y="712"/>
                    <a:pt x="181" y="699"/>
                  </a:cubicBezTo>
                  <a:cubicBezTo>
                    <a:pt x="155" y="691"/>
                    <a:pt x="128" y="680"/>
                    <a:pt x="102" y="671"/>
                  </a:cubicBezTo>
                  <a:cubicBezTo>
                    <a:pt x="74" y="661"/>
                    <a:pt x="25" y="646"/>
                    <a:pt x="13" y="616"/>
                  </a:cubicBezTo>
                  <a:cubicBezTo>
                    <a:pt x="10" y="611"/>
                    <a:pt x="1" y="613"/>
                    <a:pt x="3" y="619"/>
                  </a:cubicBezTo>
                  <a:cubicBezTo>
                    <a:pt x="3" y="619"/>
                    <a:pt x="4" y="619"/>
                    <a:pt x="4" y="619"/>
                  </a:cubicBezTo>
                  <a:cubicBezTo>
                    <a:pt x="1" y="621"/>
                    <a:pt x="0" y="624"/>
                    <a:pt x="1" y="627"/>
                  </a:cubicBezTo>
                  <a:cubicBezTo>
                    <a:pt x="27" y="677"/>
                    <a:pt x="68" y="711"/>
                    <a:pt x="108" y="748"/>
                  </a:cubicBezTo>
                  <a:cubicBezTo>
                    <a:pt x="156" y="792"/>
                    <a:pt x="197" y="847"/>
                    <a:pt x="221" y="908"/>
                  </a:cubicBezTo>
                  <a:cubicBezTo>
                    <a:pt x="268" y="1029"/>
                    <a:pt x="254" y="1180"/>
                    <a:pt x="197" y="1295"/>
                  </a:cubicBezTo>
                  <a:cubicBezTo>
                    <a:pt x="194" y="1300"/>
                    <a:pt x="196" y="1304"/>
                    <a:pt x="200" y="1307"/>
                  </a:cubicBezTo>
                  <a:cubicBezTo>
                    <a:pt x="200" y="1308"/>
                    <a:pt x="201" y="1309"/>
                    <a:pt x="202" y="1310"/>
                  </a:cubicBezTo>
                  <a:cubicBezTo>
                    <a:pt x="225" y="1324"/>
                    <a:pt x="269" y="1315"/>
                    <a:pt x="294" y="1313"/>
                  </a:cubicBezTo>
                  <a:cubicBezTo>
                    <a:pt x="343" y="1309"/>
                    <a:pt x="398" y="1322"/>
                    <a:pt x="445" y="1310"/>
                  </a:cubicBezTo>
                  <a:cubicBezTo>
                    <a:pt x="448" y="1310"/>
                    <a:pt x="450" y="1307"/>
                    <a:pt x="450" y="1304"/>
                  </a:cubicBezTo>
                  <a:cubicBezTo>
                    <a:pt x="455" y="1306"/>
                    <a:pt x="459" y="1299"/>
                    <a:pt x="455" y="1296"/>
                  </a:cubicBezTo>
                  <a:cubicBezTo>
                    <a:pt x="420" y="1263"/>
                    <a:pt x="427" y="1191"/>
                    <a:pt x="422" y="1147"/>
                  </a:cubicBezTo>
                  <a:cubicBezTo>
                    <a:pt x="413" y="1057"/>
                    <a:pt x="408" y="964"/>
                    <a:pt x="445" y="879"/>
                  </a:cubicBezTo>
                  <a:cubicBezTo>
                    <a:pt x="475" y="812"/>
                    <a:pt x="540" y="767"/>
                    <a:pt x="592" y="717"/>
                  </a:cubicBezTo>
                  <a:cubicBezTo>
                    <a:pt x="637" y="675"/>
                    <a:pt x="687" y="617"/>
                    <a:pt x="670" y="55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</p:txBody>
        </p:sp>
        <p:sp>
          <p:nvSpPr>
            <p:cNvPr id="78" name="Freeform: Shape 178">
              <a:extLst>
                <a:ext uri="{FF2B5EF4-FFF2-40B4-BE49-F238E27FC236}">
                  <a16:creationId xmlns:a16="http://schemas.microsoft.com/office/drawing/2014/main" id="{12DE6133-E177-4E5A-9233-52E0A057D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515" y="4867620"/>
              <a:ext cx="2626550" cy="861971"/>
            </a:xfrm>
            <a:custGeom>
              <a:avLst/>
              <a:gdLst/>
              <a:ahLst/>
              <a:cxnLst>
                <a:cxn ang="0">
                  <a:pos x="1229" y="237"/>
                </a:cxn>
                <a:cxn ang="0">
                  <a:pos x="0" y="272"/>
                </a:cxn>
                <a:cxn ang="0">
                  <a:pos x="1229" y="237"/>
                </a:cxn>
              </a:cxnLst>
              <a:rect l="0" t="0" r="r" b="b"/>
              <a:pathLst>
                <a:path w="1229" h="272">
                  <a:moveTo>
                    <a:pt x="1229" y="237"/>
                  </a:moveTo>
                  <a:cubicBezTo>
                    <a:pt x="1229" y="237"/>
                    <a:pt x="463" y="138"/>
                    <a:pt x="0" y="272"/>
                  </a:cubicBezTo>
                  <a:cubicBezTo>
                    <a:pt x="0" y="272"/>
                    <a:pt x="516" y="0"/>
                    <a:pt x="1229" y="237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</p:txBody>
        </p:sp>
      </p:grpSp>
      <p:sp>
        <p:nvSpPr>
          <p:cNvPr id="80" name="iSlíďè">
            <a:extLst>
              <a:ext uri="{FF2B5EF4-FFF2-40B4-BE49-F238E27FC236}">
                <a16:creationId xmlns:a16="http://schemas.microsoft.com/office/drawing/2014/main" id="{832E9950-884F-4C75-A81D-967EC83929D9}"/>
              </a:ext>
            </a:extLst>
          </p:cNvPr>
          <p:cNvSpPr txBox="1"/>
          <p:nvPr/>
        </p:nvSpPr>
        <p:spPr bwMode="auto">
          <a:xfrm>
            <a:off x="2299480" y="4635521"/>
            <a:ext cx="2943242" cy="64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登录注册</a:t>
            </a:r>
          </a:p>
        </p:txBody>
      </p:sp>
      <p:sp>
        <p:nvSpPr>
          <p:cNvPr id="91" name="išľíďè">
            <a:extLst>
              <a:ext uri="{FF2B5EF4-FFF2-40B4-BE49-F238E27FC236}">
                <a16:creationId xmlns:a16="http://schemas.microsoft.com/office/drawing/2014/main" id="{E2457A95-2459-41AF-BC88-2D825A49DAC3}"/>
              </a:ext>
            </a:extLst>
          </p:cNvPr>
          <p:cNvSpPr/>
          <p:nvPr/>
        </p:nvSpPr>
        <p:spPr bwMode="auto">
          <a:xfrm>
            <a:off x="2299480" y="3061156"/>
            <a:ext cx="2560108" cy="666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对于自己的表白墙，用户可以删除、隐藏</a:t>
            </a:r>
          </a:p>
        </p:txBody>
      </p:sp>
      <p:sp>
        <p:nvSpPr>
          <p:cNvPr id="92" name="iSlíďè">
            <a:extLst>
              <a:ext uri="{FF2B5EF4-FFF2-40B4-BE49-F238E27FC236}">
                <a16:creationId xmlns:a16="http://schemas.microsoft.com/office/drawing/2014/main" id="{3A61B019-BC1D-43FC-8FD6-B8042437FAF9}"/>
              </a:ext>
            </a:extLst>
          </p:cNvPr>
          <p:cNvSpPr txBox="1"/>
          <p:nvPr/>
        </p:nvSpPr>
        <p:spPr bwMode="auto">
          <a:xfrm>
            <a:off x="2697306" y="2647459"/>
            <a:ext cx="3063551" cy="871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表白墙</a:t>
            </a:r>
          </a:p>
        </p:txBody>
      </p:sp>
      <p:sp>
        <p:nvSpPr>
          <p:cNvPr id="93" name="išľíďè">
            <a:extLst>
              <a:ext uri="{FF2B5EF4-FFF2-40B4-BE49-F238E27FC236}">
                <a16:creationId xmlns:a16="http://schemas.microsoft.com/office/drawing/2014/main" id="{11F58921-169A-4018-BF31-12BF8A6C8403}"/>
              </a:ext>
            </a:extLst>
          </p:cNvPr>
          <p:cNvSpPr/>
          <p:nvPr/>
        </p:nvSpPr>
        <p:spPr bwMode="auto">
          <a:xfrm>
            <a:off x="4925829" y="1754257"/>
            <a:ext cx="3484751" cy="666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lvl="0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点赞、评论、收藏他人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的表白墙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  <a:p>
            <a:pPr lvl="0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在楼中楼内交流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95" name="iSlíďè">
            <a:extLst>
              <a:ext uri="{FF2B5EF4-FFF2-40B4-BE49-F238E27FC236}">
                <a16:creationId xmlns:a16="http://schemas.microsoft.com/office/drawing/2014/main" id="{FF7ED959-AB5C-491D-AAF0-7DBB6942851F}"/>
              </a:ext>
            </a:extLst>
          </p:cNvPr>
          <p:cNvSpPr txBox="1"/>
          <p:nvPr/>
        </p:nvSpPr>
        <p:spPr bwMode="auto">
          <a:xfrm>
            <a:off x="5742525" y="1156534"/>
            <a:ext cx="2787788" cy="712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交互</a:t>
            </a:r>
          </a:p>
        </p:txBody>
      </p:sp>
      <p:sp>
        <p:nvSpPr>
          <p:cNvPr id="98" name="išľíďè">
            <a:extLst>
              <a:ext uri="{FF2B5EF4-FFF2-40B4-BE49-F238E27FC236}">
                <a16:creationId xmlns:a16="http://schemas.microsoft.com/office/drawing/2014/main" id="{9BF9B1A0-4B38-4C3D-A443-E33A9451417A}"/>
              </a:ext>
            </a:extLst>
          </p:cNvPr>
          <p:cNvSpPr/>
          <p:nvPr/>
        </p:nvSpPr>
        <p:spPr bwMode="auto">
          <a:xfrm>
            <a:off x="8183999" y="3303911"/>
            <a:ext cx="2560108" cy="666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向管理员反馈问题、举报用户</a:t>
            </a:r>
          </a:p>
        </p:txBody>
      </p:sp>
      <p:sp>
        <p:nvSpPr>
          <p:cNvPr id="101" name="iSlíďè">
            <a:extLst>
              <a:ext uri="{FF2B5EF4-FFF2-40B4-BE49-F238E27FC236}">
                <a16:creationId xmlns:a16="http://schemas.microsoft.com/office/drawing/2014/main" id="{F5C8CE69-DB87-4E15-BAF5-9672B22DBF96}"/>
              </a:ext>
            </a:extLst>
          </p:cNvPr>
          <p:cNvSpPr txBox="1"/>
          <p:nvPr/>
        </p:nvSpPr>
        <p:spPr bwMode="auto">
          <a:xfrm>
            <a:off x="8649684" y="2700999"/>
            <a:ext cx="2648962" cy="693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反馈</a:t>
            </a:r>
          </a:p>
        </p:txBody>
      </p:sp>
      <p:sp>
        <p:nvSpPr>
          <p:cNvPr id="105" name="iSlíďè">
            <a:extLst>
              <a:ext uri="{FF2B5EF4-FFF2-40B4-BE49-F238E27FC236}">
                <a16:creationId xmlns:a16="http://schemas.microsoft.com/office/drawing/2014/main" id="{BA411B77-CB22-4672-8EED-CB060C484960}"/>
              </a:ext>
            </a:extLst>
          </p:cNvPr>
          <p:cNvSpPr txBox="1"/>
          <p:nvPr/>
        </p:nvSpPr>
        <p:spPr bwMode="auto">
          <a:xfrm>
            <a:off x="8590570" y="4705573"/>
            <a:ext cx="2708076" cy="5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个人中心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CE79F7C-B334-4C50-8901-C8388C65BD3E}"/>
              </a:ext>
            </a:extLst>
          </p:cNvPr>
          <p:cNvSpPr txBox="1"/>
          <p:nvPr/>
        </p:nvSpPr>
        <p:spPr>
          <a:xfrm>
            <a:off x="555346" y="496802"/>
            <a:ext cx="3149388" cy="659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defRPr/>
            </a:pPr>
            <a:r>
              <a:rPr lang="zh-CN" altLang="en-US" sz="3687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项目用户模块</a:t>
            </a:r>
            <a:endParaRPr lang="en-US" altLang="zh-CN" sz="3687" dirty="0">
              <a:solidFill>
                <a:schemeClr val="tx1">
                  <a:lumMod val="85000"/>
                  <a:lumOff val="15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770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千图PPT彼岸天：ID 8661124库_组合 1">
            <a:extLst>
              <a:ext uri="{FF2B5EF4-FFF2-40B4-BE49-F238E27FC236}">
                <a16:creationId xmlns:a16="http://schemas.microsoft.com/office/drawing/2014/main" id="{F5A27A05-0F3D-4071-BD9C-B4EA3A581DF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477201" y="2475069"/>
            <a:ext cx="3638084" cy="4247169"/>
            <a:chOff x="4972515" y="2462889"/>
            <a:chExt cx="2626550" cy="3266702"/>
          </a:xfrm>
        </p:grpSpPr>
        <p:sp>
          <p:nvSpPr>
            <p:cNvPr id="70" name="Freeform: Shape 164">
              <a:extLst>
                <a:ext uri="{FF2B5EF4-FFF2-40B4-BE49-F238E27FC236}">
                  <a16:creationId xmlns:a16="http://schemas.microsoft.com/office/drawing/2014/main" id="{2781456C-75DE-4647-81AC-041C807F0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6027" y="2462889"/>
              <a:ext cx="746707" cy="952196"/>
            </a:xfrm>
            <a:custGeom>
              <a:avLst/>
              <a:gdLst>
                <a:gd name="T0" fmla="*/ 174 w 348"/>
                <a:gd name="T1" fmla="*/ 0 h 444"/>
                <a:gd name="T2" fmla="*/ 59 w 348"/>
                <a:gd name="T3" fmla="*/ 115 h 444"/>
                <a:gd name="T4" fmla="*/ 59 w 348"/>
                <a:gd name="T5" fmla="*/ 328 h 444"/>
                <a:gd name="T6" fmla="*/ 174 w 348"/>
                <a:gd name="T7" fmla="*/ 444 h 444"/>
                <a:gd name="T8" fmla="*/ 290 w 348"/>
                <a:gd name="T9" fmla="*/ 328 h 444"/>
                <a:gd name="T10" fmla="*/ 290 w 348"/>
                <a:gd name="T11" fmla="*/ 115 h 444"/>
                <a:gd name="T12" fmla="*/ 174 w 348"/>
                <a:gd name="T13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444">
                  <a:moveTo>
                    <a:pt x="174" y="0"/>
                  </a:moveTo>
                  <a:cubicBezTo>
                    <a:pt x="59" y="115"/>
                    <a:pt x="59" y="115"/>
                    <a:pt x="59" y="115"/>
                  </a:cubicBezTo>
                  <a:cubicBezTo>
                    <a:pt x="0" y="174"/>
                    <a:pt x="0" y="270"/>
                    <a:pt x="59" y="328"/>
                  </a:cubicBezTo>
                  <a:cubicBezTo>
                    <a:pt x="174" y="444"/>
                    <a:pt x="174" y="444"/>
                    <a:pt x="174" y="444"/>
                  </a:cubicBezTo>
                  <a:cubicBezTo>
                    <a:pt x="290" y="328"/>
                    <a:pt x="290" y="328"/>
                    <a:pt x="290" y="328"/>
                  </a:cubicBezTo>
                  <a:cubicBezTo>
                    <a:pt x="348" y="270"/>
                    <a:pt x="348" y="174"/>
                    <a:pt x="290" y="115"/>
                  </a:cubicBezTo>
                  <a:cubicBezTo>
                    <a:pt x="174" y="0"/>
                    <a:pt x="174" y="0"/>
                    <a:pt x="174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none" lIns="91440" tIns="45720" rIns="91440" bIns="4572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0</a:t>
              </a:r>
              <a:r>
                <a:rPr lang="en-US" altLang="zh-CN" sz="20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2</a:t>
              </a:r>
              <a:endParaRPr lang="en-US" sz="2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</p:txBody>
        </p:sp>
        <p:sp>
          <p:nvSpPr>
            <p:cNvPr id="75" name="Freeform: Shape 174">
              <a:extLst>
                <a:ext uri="{FF2B5EF4-FFF2-40B4-BE49-F238E27FC236}">
                  <a16:creationId xmlns:a16="http://schemas.microsoft.com/office/drawing/2014/main" id="{EA7244B1-59BF-4DE6-B39C-B6890EA35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2114" y="3659470"/>
              <a:ext cx="677246" cy="670009"/>
            </a:xfrm>
            <a:custGeom>
              <a:avLst/>
              <a:gdLst>
                <a:gd name="T0" fmla="*/ 162 w 316"/>
                <a:gd name="T1" fmla="*/ 0 h 312"/>
                <a:gd name="T2" fmla="*/ 0 w 316"/>
                <a:gd name="T3" fmla="*/ 0 h 312"/>
                <a:gd name="T4" fmla="*/ 0 w 316"/>
                <a:gd name="T5" fmla="*/ 164 h 312"/>
                <a:gd name="T6" fmla="*/ 150 w 316"/>
                <a:gd name="T7" fmla="*/ 312 h 312"/>
                <a:gd name="T8" fmla="*/ 316 w 316"/>
                <a:gd name="T9" fmla="*/ 312 h 312"/>
                <a:gd name="T10" fmla="*/ 316 w 316"/>
                <a:gd name="T11" fmla="*/ 152 h 312"/>
                <a:gd name="T12" fmla="*/ 162 w 316"/>
                <a:gd name="T13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" h="312">
                  <a:moveTo>
                    <a:pt x="16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247"/>
                    <a:pt x="67" y="312"/>
                    <a:pt x="150" y="312"/>
                  </a:cubicBezTo>
                  <a:cubicBezTo>
                    <a:pt x="316" y="312"/>
                    <a:pt x="316" y="312"/>
                    <a:pt x="316" y="312"/>
                  </a:cubicBezTo>
                  <a:cubicBezTo>
                    <a:pt x="316" y="152"/>
                    <a:pt x="316" y="152"/>
                    <a:pt x="316" y="152"/>
                  </a:cubicBezTo>
                  <a:cubicBezTo>
                    <a:pt x="316" y="68"/>
                    <a:pt x="245" y="0"/>
                    <a:pt x="162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none" lIns="91440" tIns="45720" rIns="91440" bIns="4572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0</a:t>
              </a:r>
              <a:r>
                <a:rPr lang="en-US" altLang="zh-CN" sz="20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1</a:t>
              </a:r>
              <a:endParaRPr lang="en-US" sz="2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</p:txBody>
        </p:sp>
        <p:sp>
          <p:nvSpPr>
            <p:cNvPr id="76" name="Freeform: Shape 175">
              <a:extLst>
                <a:ext uri="{FF2B5EF4-FFF2-40B4-BE49-F238E27FC236}">
                  <a16:creationId xmlns:a16="http://schemas.microsoft.com/office/drawing/2014/main" id="{E6F36295-9158-456F-BDCC-CF50207F1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9056" y="3637461"/>
              <a:ext cx="670009" cy="670009"/>
            </a:xfrm>
            <a:custGeom>
              <a:avLst/>
              <a:gdLst>
                <a:gd name="T0" fmla="*/ 312 w 312"/>
                <a:gd name="T1" fmla="*/ 0 h 312"/>
                <a:gd name="T2" fmla="*/ 153 w 312"/>
                <a:gd name="T3" fmla="*/ 0 h 312"/>
                <a:gd name="T4" fmla="*/ 0 w 312"/>
                <a:gd name="T5" fmla="*/ 152 h 312"/>
                <a:gd name="T6" fmla="*/ 0 w 312"/>
                <a:gd name="T7" fmla="*/ 312 h 312"/>
                <a:gd name="T8" fmla="*/ 165 w 312"/>
                <a:gd name="T9" fmla="*/ 312 h 312"/>
                <a:gd name="T10" fmla="*/ 312 w 312"/>
                <a:gd name="T11" fmla="*/ 164 h 312"/>
                <a:gd name="T12" fmla="*/ 312 w 312"/>
                <a:gd name="T13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312">
                  <a:moveTo>
                    <a:pt x="312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69" y="0"/>
                    <a:pt x="0" y="68"/>
                    <a:pt x="0" y="15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165" y="312"/>
                    <a:pt x="165" y="312"/>
                    <a:pt x="165" y="312"/>
                  </a:cubicBezTo>
                  <a:cubicBezTo>
                    <a:pt x="248" y="312"/>
                    <a:pt x="312" y="247"/>
                    <a:pt x="312" y="164"/>
                  </a:cubicBezTo>
                  <a:cubicBezTo>
                    <a:pt x="312" y="0"/>
                    <a:pt x="312" y="0"/>
                    <a:pt x="312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none" lIns="91440" tIns="45720" rIns="91440" bIns="4572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0</a:t>
              </a:r>
              <a:r>
                <a:rPr lang="en-US" altLang="zh-CN" sz="20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3</a:t>
              </a:r>
              <a:endParaRPr lang="en-US" sz="2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</p:txBody>
        </p:sp>
        <p:sp>
          <p:nvSpPr>
            <p:cNvPr id="77" name="Freeform: Shape 177">
              <a:extLst>
                <a:ext uri="{FF2B5EF4-FFF2-40B4-BE49-F238E27FC236}">
                  <a16:creationId xmlns:a16="http://schemas.microsoft.com/office/drawing/2014/main" id="{463DB867-335F-4857-9F5B-72D272023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9439" y="3482211"/>
              <a:ext cx="984880" cy="1895036"/>
            </a:xfrm>
            <a:custGeom>
              <a:avLst/>
              <a:gdLst/>
              <a:ahLst/>
              <a:cxnLst>
                <a:cxn ang="0">
                  <a:pos x="670" y="551"/>
                </a:cxn>
                <a:cxn ang="0">
                  <a:pos x="659" y="545"/>
                </a:cxn>
                <a:cxn ang="0">
                  <a:pos x="652" y="551"/>
                </a:cxn>
                <a:cxn ang="0">
                  <a:pos x="518" y="719"/>
                </a:cxn>
                <a:cxn ang="0">
                  <a:pos x="424" y="720"/>
                </a:cxn>
                <a:cxn ang="0">
                  <a:pos x="428" y="647"/>
                </a:cxn>
                <a:cxn ang="0">
                  <a:pos x="528" y="305"/>
                </a:cxn>
                <a:cxn ang="0">
                  <a:pos x="524" y="301"/>
                </a:cxn>
                <a:cxn ang="0">
                  <a:pos x="511" y="308"/>
                </a:cxn>
                <a:cxn ang="0">
                  <a:pos x="419" y="415"/>
                </a:cxn>
                <a:cxn ang="0">
                  <a:pos x="376" y="291"/>
                </a:cxn>
                <a:cxn ang="0">
                  <a:pos x="360" y="121"/>
                </a:cxn>
                <a:cxn ang="0">
                  <a:pos x="342" y="72"/>
                </a:cxn>
                <a:cxn ang="0">
                  <a:pos x="338" y="64"/>
                </a:cxn>
                <a:cxn ang="0">
                  <a:pos x="300" y="7"/>
                </a:cxn>
                <a:cxn ang="0">
                  <a:pos x="299" y="5"/>
                </a:cxn>
                <a:cxn ang="0">
                  <a:pos x="292" y="1"/>
                </a:cxn>
                <a:cxn ang="0">
                  <a:pos x="284" y="4"/>
                </a:cxn>
                <a:cxn ang="0">
                  <a:pos x="282" y="15"/>
                </a:cxn>
                <a:cxn ang="0">
                  <a:pos x="315" y="150"/>
                </a:cxn>
                <a:cxn ang="0">
                  <a:pos x="305" y="279"/>
                </a:cxn>
                <a:cxn ang="0">
                  <a:pos x="138" y="202"/>
                </a:cxn>
                <a:cxn ang="0">
                  <a:pos x="136" y="198"/>
                </a:cxn>
                <a:cxn ang="0">
                  <a:pos x="136" y="198"/>
                </a:cxn>
                <a:cxn ang="0">
                  <a:pos x="126" y="198"/>
                </a:cxn>
                <a:cxn ang="0">
                  <a:pos x="161" y="356"/>
                </a:cxn>
                <a:cxn ang="0">
                  <a:pos x="242" y="420"/>
                </a:cxn>
                <a:cxn ang="0">
                  <a:pos x="297" y="527"/>
                </a:cxn>
                <a:cxn ang="0">
                  <a:pos x="285" y="648"/>
                </a:cxn>
                <a:cxn ang="0">
                  <a:pos x="181" y="699"/>
                </a:cxn>
                <a:cxn ang="0">
                  <a:pos x="102" y="671"/>
                </a:cxn>
                <a:cxn ang="0">
                  <a:pos x="13" y="616"/>
                </a:cxn>
                <a:cxn ang="0">
                  <a:pos x="3" y="619"/>
                </a:cxn>
                <a:cxn ang="0">
                  <a:pos x="4" y="619"/>
                </a:cxn>
                <a:cxn ang="0">
                  <a:pos x="1" y="627"/>
                </a:cxn>
                <a:cxn ang="0">
                  <a:pos x="108" y="748"/>
                </a:cxn>
                <a:cxn ang="0">
                  <a:pos x="221" y="908"/>
                </a:cxn>
                <a:cxn ang="0">
                  <a:pos x="197" y="1295"/>
                </a:cxn>
                <a:cxn ang="0">
                  <a:pos x="200" y="1307"/>
                </a:cxn>
                <a:cxn ang="0">
                  <a:pos x="202" y="1310"/>
                </a:cxn>
                <a:cxn ang="0">
                  <a:pos x="294" y="1313"/>
                </a:cxn>
                <a:cxn ang="0">
                  <a:pos x="445" y="1310"/>
                </a:cxn>
                <a:cxn ang="0">
                  <a:pos x="450" y="1304"/>
                </a:cxn>
                <a:cxn ang="0">
                  <a:pos x="455" y="1296"/>
                </a:cxn>
                <a:cxn ang="0">
                  <a:pos x="422" y="1147"/>
                </a:cxn>
                <a:cxn ang="0">
                  <a:pos x="445" y="879"/>
                </a:cxn>
                <a:cxn ang="0">
                  <a:pos x="592" y="717"/>
                </a:cxn>
                <a:cxn ang="0">
                  <a:pos x="670" y="551"/>
                </a:cxn>
              </a:cxnLst>
              <a:rect l="0" t="0" r="r" b="b"/>
              <a:pathLst>
                <a:path w="687" h="1324">
                  <a:moveTo>
                    <a:pt x="670" y="551"/>
                  </a:moveTo>
                  <a:cubicBezTo>
                    <a:pt x="669" y="545"/>
                    <a:pt x="664" y="543"/>
                    <a:pt x="659" y="545"/>
                  </a:cubicBezTo>
                  <a:cubicBezTo>
                    <a:pt x="656" y="545"/>
                    <a:pt x="653" y="547"/>
                    <a:pt x="652" y="551"/>
                  </a:cubicBezTo>
                  <a:cubicBezTo>
                    <a:pt x="629" y="624"/>
                    <a:pt x="580" y="675"/>
                    <a:pt x="518" y="719"/>
                  </a:cubicBezTo>
                  <a:cubicBezTo>
                    <a:pt x="493" y="737"/>
                    <a:pt x="439" y="763"/>
                    <a:pt x="424" y="720"/>
                  </a:cubicBezTo>
                  <a:cubicBezTo>
                    <a:pt x="416" y="698"/>
                    <a:pt x="423" y="670"/>
                    <a:pt x="428" y="647"/>
                  </a:cubicBezTo>
                  <a:cubicBezTo>
                    <a:pt x="454" y="529"/>
                    <a:pt x="575" y="435"/>
                    <a:pt x="528" y="305"/>
                  </a:cubicBezTo>
                  <a:cubicBezTo>
                    <a:pt x="528" y="302"/>
                    <a:pt x="526" y="301"/>
                    <a:pt x="524" y="301"/>
                  </a:cubicBezTo>
                  <a:cubicBezTo>
                    <a:pt x="520" y="298"/>
                    <a:pt x="512" y="300"/>
                    <a:pt x="511" y="308"/>
                  </a:cubicBezTo>
                  <a:cubicBezTo>
                    <a:pt x="505" y="354"/>
                    <a:pt x="478" y="426"/>
                    <a:pt x="419" y="415"/>
                  </a:cubicBezTo>
                  <a:cubicBezTo>
                    <a:pt x="372" y="407"/>
                    <a:pt x="376" y="326"/>
                    <a:pt x="376" y="291"/>
                  </a:cubicBezTo>
                  <a:cubicBezTo>
                    <a:pt x="375" y="235"/>
                    <a:pt x="373" y="177"/>
                    <a:pt x="360" y="121"/>
                  </a:cubicBezTo>
                  <a:cubicBezTo>
                    <a:pt x="356" y="104"/>
                    <a:pt x="350" y="88"/>
                    <a:pt x="342" y="72"/>
                  </a:cubicBezTo>
                  <a:cubicBezTo>
                    <a:pt x="341" y="69"/>
                    <a:pt x="340" y="66"/>
                    <a:pt x="338" y="64"/>
                  </a:cubicBezTo>
                  <a:cubicBezTo>
                    <a:pt x="330" y="41"/>
                    <a:pt x="317" y="23"/>
                    <a:pt x="300" y="7"/>
                  </a:cubicBezTo>
                  <a:cubicBezTo>
                    <a:pt x="299" y="6"/>
                    <a:pt x="299" y="6"/>
                    <a:pt x="299" y="5"/>
                  </a:cubicBezTo>
                  <a:cubicBezTo>
                    <a:pt x="298" y="2"/>
                    <a:pt x="295" y="1"/>
                    <a:pt x="292" y="1"/>
                  </a:cubicBezTo>
                  <a:cubicBezTo>
                    <a:pt x="289" y="0"/>
                    <a:pt x="286" y="1"/>
                    <a:pt x="284" y="4"/>
                  </a:cubicBezTo>
                  <a:cubicBezTo>
                    <a:pt x="281" y="6"/>
                    <a:pt x="279" y="10"/>
                    <a:pt x="282" y="15"/>
                  </a:cubicBezTo>
                  <a:cubicBezTo>
                    <a:pt x="308" y="53"/>
                    <a:pt x="311" y="105"/>
                    <a:pt x="315" y="150"/>
                  </a:cubicBezTo>
                  <a:cubicBezTo>
                    <a:pt x="318" y="193"/>
                    <a:pt x="317" y="237"/>
                    <a:pt x="305" y="279"/>
                  </a:cubicBezTo>
                  <a:cubicBezTo>
                    <a:pt x="273" y="395"/>
                    <a:pt x="152" y="267"/>
                    <a:pt x="138" y="202"/>
                  </a:cubicBezTo>
                  <a:cubicBezTo>
                    <a:pt x="138" y="201"/>
                    <a:pt x="137" y="199"/>
                    <a:pt x="136" y="198"/>
                  </a:cubicBezTo>
                  <a:cubicBezTo>
                    <a:pt x="136" y="198"/>
                    <a:pt x="136" y="198"/>
                    <a:pt x="136" y="198"/>
                  </a:cubicBezTo>
                  <a:cubicBezTo>
                    <a:pt x="134" y="195"/>
                    <a:pt x="128" y="193"/>
                    <a:pt x="126" y="198"/>
                  </a:cubicBezTo>
                  <a:cubicBezTo>
                    <a:pt x="100" y="258"/>
                    <a:pt x="118" y="311"/>
                    <a:pt x="161" y="356"/>
                  </a:cubicBezTo>
                  <a:cubicBezTo>
                    <a:pt x="184" y="381"/>
                    <a:pt x="215" y="399"/>
                    <a:pt x="242" y="420"/>
                  </a:cubicBezTo>
                  <a:cubicBezTo>
                    <a:pt x="276" y="448"/>
                    <a:pt x="292" y="484"/>
                    <a:pt x="297" y="527"/>
                  </a:cubicBezTo>
                  <a:cubicBezTo>
                    <a:pt x="303" y="568"/>
                    <a:pt x="298" y="609"/>
                    <a:pt x="285" y="648"/>
                  </a:cubicBezTo>
                  <a:cubicBezTo>
                    <a:pt x="268" y="700"/>
                    <a:pt x="231" y="712"/>
                    <a:pt x="181" y="699"/>
                  </a:cubicBezTo>
                  <a:cubicBezTo>
                    <a:pt x="155" y="691"/>
                    <a:pt x="128" y="680"/>
                    <a:pt x="102" y="671"/>
                  </a:cubicBezTo>
                  <a:cubicBezTo>
                    <a:pt x="74" y="661"/>
                    <a:pt x="25" y="646"/>
                    <a:pt x="13" y="616"/>
                  </a:cubicBezTo>
                  <a:cubicBezTo>
                    <a:pt x="10" y="611"/>
                    <a:pt x="1" y="613"/>
                    <a:pt x="3" y="619"/>
                  </a:cubicBezTo>
                  <a:cubicBezTo>
                    <a:pt x="3" y="619"/>
                    <a:pt x="4" y="619"/>
                    <a:pt x="4" y="619"/>
                  </a:cubicBezTo>
                  <a:cubicBezTo>
                    <a:pt x="1" y="621"/>
                    <a:pt x="0" y="624"/>
                    <a:pt x="1" y="627"/>
                  </a:cubicBezTo>
                  <a:cubicBezTo>
                    <a:pt x="27" y="677"/>
                    <a:pt x="68" y="711"/>
                    <a:pt x="108" y="748"/>
                  </a:cubicBezTo>
                  <a:cubicBezTo>
                    <a:pt x="156" y="792"/>
                    <a:pt x="197" y="847"/>
                    <a:pt x="221" y="908"/>
                  </a:cubicBezTo>
                  <a:cubicBezTo>
                    <a:pt x="268" y="1029"/>
                    <a:pt x="254" y="1180"/>
                    <a:pt x="197" y="1295"/>
                  </a:cubicBezTo>
                  <a:cubicBezTo>
                    <a:pt x="194" y="1300"/>
                    <a:pt x="196" y="1304"/>
                    <a:pt x="200" y="1307"/>
                  </a:cubicBezTo>
                  <a:cubicBezTo>
                    <a:pt x="200" y="1308"/>
                    <a:pt x="201" y="1309"/>
                    <a:pt x="202" y="1310"/>
                  </a:cubicBezTo>
                  <a:cubicBezTo>
                    <a:pt x="225" y="1324"/>
                    <a:pt x="269" y="1315"/>
                    <a:pt x="294" y="1313"/>
                  </a:cubicBezTo>
                  <a:cubicBezTo>
                    <a:pt x="343" y="1309"/>
                    <a:pt x="398" y="1322"/>
                    <a:pt x="445" y="1310"/>
                  </a:cubicBezTo>
                  <a:cubicBezTo>
                    <a:pt x="448" y="1310"/>
                    <a:pt x="450" y="1307"/>
                    <a:pt x="450" y="1304"/>
                  </a:cubicBezTo>
                  <a:cubicBezTo>
                    <a:pt x="455" y="1306"/>
                    <a:pt x="459" y="1299"/>
                    <a:pt x="455" y="1296"/>
                  </a:cubicBezTo>
                  <a:cubicBezTo>
                    <a:pt x="420" y="1263"/>
                    <a:pt x="427" y="1191"/>
                    <a:pt x="422" y="1147"/>
                  </a:cubicBezTo>
                  <a:cubicBezTo>
                    <a:pt x="413" y="1057"/>
                    <a:pt x="408" y="964"/>
                    <a:pt x="445" y="879"/>
                  </a:cubicBezTo>
                  <a:cubicBezTo>
                    <a:pt x="475" y="812"/>
                    <a:pt x="540" y="767"/>
                    <a:pt x="592" y="717"/>
                  </a:cubicBezTo>
                  <a:cubicBezTo>
                    <a:pt x="637" y="675"/>
                    <a:pt x="687" y="617"/>
                    <a:pt x="670" y="55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</p:txBody>
        </p:sp>
        <p:sp>
          <p:nvSpPr>
            <p:cNvPr id="78" name="Freeform: Shape 178">
              <a:extLst>
                <a:ext uri="{FF2B5EF4-FFF2-40B4-BE49-F238E27FC236}">
                  <a16:creationId xmlns:a16="http://schemas.microsoft.com/office/drawing/2014/main" id="{12DE6133-E177-4E5A-9233-52E0A057D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515" y="4867620"/>
              <a:ext cx="2626550" cy="861971"/>
            </a:xfrm>
            <a:custGeom>
              <a:avLst/>
              <a:gdLst/>
              <a:ahLst/>
              <a:cxnLst>
                <a:cxn ang="0">
                  <a:pos x="1229" y="237"/>
                </a:cxn>
                <a:cxn ang="0">
                  <a:pos x="0" y="272"/>
                </a:cxn>
                <a:cxn ang="0">
                  <a:pos x="1229" y="237"/>
                </a:cxn>
              </a:cxnLst>
              <a:rect l="0" t="0" r="r" b="b"/>
              <a:pathLst>
                <a:path w="1229" h="272">
                  <a:moveTo>
                    <a:pt x="1229" y="237"/>
                  </a:moveTo>
                  <a:cubicBezTo>
                    <a:pt x="1229" y="237"/>
                    <a:pt x="463" y="138"/>
                    <a:pt x="0" y="272"/>
                  </a:cubicBezTo>
                  <a:cubicBezTo>
                    <a:pt x="0" y="272"/>
                    <a:pt x="516" y="0"/>
                    <a:pt x="1229" y="237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</p:txBody>
        </p:sp>
      </p:grpSp>
      <p:sp>
        <p:nvSpPr>
          <p:cNvPr id="91" name="išľíďè">
            <a:extLst>
              <a:ext uri="{FF2B5EF4-FFF2-40B4-BE49-F238E27FC236}">
                <a16:creationId xmlns:a16="http://schemas.microsoft.com/office/drawing/2014/main" id="{E2457A95-2459-41AF-BC88-2D825A49DAC3}"/>
              </a:ext>
            </a:extLst>
          </p:cNvPr>
          <p:cNvSpPr/>
          <p:nvPr/>
        </p:nvSpPr>
        <p:spPr bwMode="auto">
          <a:xfrm>
            <a:off x="1775219" y="3800330"/>
            <a:ext cx="2560108" cy="666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删除、置顶、精选表白墙</a:t>
            </a:r>
          </a:p>
        </p:txBody>
      </p:sp>
      <p:sp>
        <p:nvSpPr>
          <p:cNvPr id="92" name="iSlíďè">
            <a:extLst>
              <a:ext uri="{FF2B5EF4-FFF2-40B4-BE49-F238E27FC236}">
                <a16:creationId xmlns:a16="http://schemas.microsoft.com/office/drawing/2014/main" id="{3A61B019-BC1D-43FC-8FD6-B8042437FAF9}"/>
              </a:ext>
            </a:extLst>
          </p:cNvPr>
          <p:cNvSpPr txBox="1"/>
          <p:nvPr/>
        </p:nvSpPr>
        <p:spPr bwMode="auto">
          <a:xfrm>
            <a:off x="2173045" y="3386633"/>
            <a:ext cx="3063551" cy="871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表白墙</a:t>
            </a:r>
          </a:p>
        </p:txBody>
      </p:sp>
      <p:sp>
        <p:nvSpPr>
          <p:cNvPr id="93" name="išľíďè">
            <a:extLst>
              <a:ext uri="{FF2B5EF4-FFF2-40B4-BE49-F238E27FC236}">
                <a16:creationId xmlns:a16="http://schemas.microsoft.com/office/drawing/2014/main" id="{11F58921-169A-4018-BF31-12BF8A6C8403}"/>
              </a:ext>
            </a:extLst>
          </p:cNvPr>
          <p:cNvSpPr/>
          <p:nvPr/>
        </p:nvSpPr>
        <p:spPr bwMode="auto">
          <a:xfrm>
            <a:off x="4925829" y="1754257"/>
            <a:ext cx="3484751" cy="666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lvl="0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删除用户、重置密码、禁言、查看用户信息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95" name="iSlíďè">
            <a:extLst>
              <a:ext uri="{FF2B5EF4-FFF2-40B4-BE49-F238E27FC236}">
                <a16:creationId xmlns:a16="http://schemas.microsoft.com/office/drawing/2014/main" id="{FF7ED959-AB5C-491D-AAF0-7DBB6942851F}"/>
              </a:ext>
            </a:extLst>
          </p:cNvPr>
          <p:cNvSpPr txBox="1"/>
          <p:nvPr/>
        </p:nvSpPr>
        <p:spPr bwMode="auto">
          <a:xfrm>
            <a:off x="5742525" y="1156534"/>
            <a:ext cx="2787788" cy="712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用户管理</a:t>
            </a:r>
          </a:p>
        </p:txBody>
      </p:sp>
      <p:sp>
        <p:nvSpPr>
          <p:cNvPr id="98" name="išľíďè">
            <a:extLst>
              <a:ext uri="{FF2B5EF4-FFF2-40B4-BE49-F238E27FC236}">
                <a16:creationId xmlns:a16="http://schemas.microsoft.com/office/drawing/2014/main" id="{9BF9B1A0-4B38-4C3D-A443-E33A9451417A}"/>
              </a:ext>
            </a:extLst>
          </p:cNvPr>
          <p:cNvSpPr/>
          <p:nvPr/>
        </p:nvSpPr>
        <p:spPr bwMode="auto">
          <a:xfrm>
            <a:off x="8710207" y="4207268"/>
            <a:ext cx="2560108" cy="666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接受用户反馈</a:t>
            </a:r>
          </a:p>
        </p:txBody>
      </p:sp>
      <p:sp>
        <p:nvSpPr>
          <p:cNvPr id="101" name="iSlíďè">
            <a:extLst>
              <a:ext uri="{FF2B5EF4-FFF2-40B4-BE49-F238E27FC236}">
                <a16:creationId xmlns:a16="http://schemas.microsoft.com/office/drawing/2014/main" id="{F5C8CE69-DB87-4E15-BAF5-9672B22DBF96}"/>
              </a:ext>
            </a:extLst>
          </p:cNvPr>
          <p:cNvSpPr txBox="1"/>
          <p:nvPr/>
        </p:nvSpPr>
        <p:spPr bwMode="auto">
          <a:xfrm>
            <a:off x="9092300" y="3650838"/>
            <a:ext cx="2648962" cy="693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反馈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CE79F7C-B334-4C50-8901-C8388C65BD3E}"/>
              </a:ext>
            </a:extLst>
          </p:cNvPr>
          <p:cNvSpPr txBox="1"/>
          <p:nvPr/>
        </p:nvSpPr>
        <p:spPr>
          <a:xfrm>
            <a:off x="555346" y="496802"/>
            <a:ext cx="3639582" cy="659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defRPr/>
            </a:pPr>
            <a:r>
              <a:rPr lang="zh-CN" altLang="en-US" sz="3687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项目管理员模块</a:t>
            </a:r>
            <a:endParaRPr lang="en-US" altLang="zh-CN" sz="3687" dirty="0">
              <a:solidFill>
                <a:schemeClr val="tx1">
                  <a:lumMod val="85000"/>
                  <a:lumOff val="15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325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28B23B8-8F1A-439E-A5ED-5F4B5D17C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213" y="471402"/>
            <a:ext cx="7984503" cy="591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0755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5858ADA-4A6E-4B77-B2EA-1E4B6009ED49}"/>
              </a:ext>
            </a:extLst>
          </p:cNvPr>
          <p:cNvSpPr txBox="1"/>
          <p:nvPr/>
        </p:nvSpPr>
        <p:spPr>
          <a:xfrm>
            <a:off x="555346" y="496802"/>
            <a:ext cx="3639582" cy="659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defRPr/>
            </a:pPr>
            <a:r>
              <a:rPr lang="zh-CN" altLang="en-US" sz="3687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风险管理</a:t>
            </a:r>
            <a:endParaRPr lang="en-US" altLang="zh-CN" sz="3687" dirty="0">
              <a:solidFill>
                <a:schemeClr val="tx1">
                  <a:lumMod val="85000"/>
                  <a:lumOff val="15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EC0ECBB-913E-44BC-87A7-13893DAA5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189269"/>
              </p:ext>
            </p:extLst>
          </p:nvPr>
        </p:nvGraphicFramePr>
        <p:xfrm>
          <a:off x="1600200" y="1809750"/>
          <a:ext cx="9048750" cy="35770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5891">
                  <a:extLst>
                    <a:ext uri="{9D8B030D-6E8A-4147-A177-3AD203B41FA5}">
                      <a16:colId xmlns:a16="http://schemas.microsoft.com/office/drawing/2014/main" val="2819805061"/>
                    </a:ext>
                  </a:extLst>
                </a:gridCol>
                <a:gridCol w="5162859">
                  <a:extLst>
                    <a:ext uri="{9D8B030D-6E8A-4147-A177-3AD203B41FA5}">
                      <a16:colId xmlns:a16="http://schemas.microsoft.com/office/drawing/2014/main" val="2506897737"/>
                    </a:ext>
                  </a:extLst>
                </a:gridCol>
              </a:tblGrid>
              <a:tr h="614780"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  <a:latin typeface="+mj-ea"/>
                          <a:ea typeface="+mj-ea"/>
                        </a:rPr>
                        <a:t>潜在风险</a:t>
                      </a:r>
                      <a:endParaRPr lang="zh-CN" sz="18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  <a:latin typeface="+mj-ea"/>
                          <a:ea typeface="+mj-ea"/>
                        </a:rPr>
                        <a:t>调整策略</a:t>
                      </a:r>
                      <a:endParaRPr lang="zh-CN" sz="18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4345609"/>
                  </a:ext>
                </a:extLst>
              </a:tr>
              <a:tr h="785395">
                <a:tc>
                  <a:txBody>
                    <a:bodyPr/>
                    <a:lstStyle/>
                    <a:p>
                      <a:pPr algn="just"/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项目各阶段无法及时完工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  <a:latin typeface="+mj-ea"/>
                          <a:ea typeface="+mj-ea"/>
                        </a:rPr>
                        <a:t>与杨老师沟通交流困难之处</a:t>
                      </a:r>
                      <a:endParaRPr lang="zh-CN" sz="18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8673688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 algn="just"/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实际花费超出预算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  <a:latin typeface="+mj-ea"/>
                          <a:ea typeface="+mj-ea"/>
                        </a:rPr>
                        <a:t>削减不必要的开支</a:t>
                      </a:r>
                      <a:endParaRPr lang="zh-CN" sz="18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8377463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 algn="just"/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电脑出现故障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  <a:latin typeface="+mj-ea"/>
                          <a:ea typeface="+mj-ea"/>
                        </a:rPr>
                        <a:t>借用他人电脑，或者使用机房</a:t>
                      </a:r>
                      <a:endParaRPr lang="zh-CN" sz="18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8699392"/>
                  </a:ext>
                </a:extLst>
              </a:tr>
              <a:tr h="614780">
                <a:tc>
                  <a:txBody>
                    <a:bodyPr/>
                    <a:lstStyle/>
                    <a:p>
                      <a:pPr algn="just"/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用户的需求出现偏差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 dirty="0">
                          <a:effectLst/>
                          <a:latin typeface="+mj-ea"/>
                          <a:ea typeface="+mj-ea"/>
                        </a:rPr>
                        <a:t>收集反馈，积极调整功能</a:t>
                      </a:r>
                      <a:endParaRPr lang="zh-CN" sz="18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30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005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1BCCD8A-D417-45FF-B5ED-C93C37F9D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204" y="581127"/>
            <a:ext cx="7498573" cy="569574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E452084-7DBB-478C-A8C0-4B03946DCE49}"/>
              </a:ext>
            </a:extLst>
          </p:cNvPr>
          <p:cNvSpPr txBox="1"/>
          <p:nvPr/>
        </p:nvSpPr>
        <p:spPr>
          <a:xfrm>
            <a:off x="581133" y="571783"/>
            <a:ext cx="6099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版本记录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52992253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千图网海量PPT模板www.58pic.com ​​">
  <a:themeElements>
    <a:clrScheme name="自定义 2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C87960"/>
      </a:accent2>
      <a:accent3>
        <a:srgbClr val="3F3F3F"/>
      </a:accent3>
      <a:accent4>
        <a:srgbClr val="C87960"/>
      </a:accent4>
      <a:accent5>
        <a:srgbClr val="3F3F3F"/>
      </a:accent5>
      <a:accent6>
        <a:srgbClr val="C87960"/>
      </a:accent6>
      <a:hlink>
        <a:srgbClr val="3F3F3F"/>
      </a:hlink>
      <a:folHlink>
        <a:srgbClr val="C8796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1000</Words>
  <Application>Microsoft Office PowerPoint</Application>
  <PresentationFormat>宽屏</PresentationFormat>
  <Paragraphs>245</Paragraphs>
  <Slides>31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Justus oldstyle</vt:lpstr>
      <vt:lpstr>Noto Sans S Chinese Light</vt:lpstr>
      <vt:lpstr>Noto Sans S Chinese Medium</vt:lpstr>
      <vt:lpstr>Noto Sans S Chinese Regular</vt:lpstr>
      <vt:lpstr>Noto Sans S Chinese Thin</vt:lpstr>
      <vt:lpstr>等线</vt:lpstr>
      <vt:lpstr>等线 Light</vt:lpstr>
      <vt:lpstr>楷体</vt:lpstr>
      <vt:lpstr>Arial</vt:lpstr>
      <vt:lpstr>千图网海量PPT模板www.58pic.com 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mu liucong</cp:lastModifiedBy>
  <cp:revision>43</cp:revision>
  <dcterms:created xsi:type="dcterms:W3CDTF">2018-04-10T04:31:45Z</dcterms:created>
  <dcterms:modified xsi:type="dcterms:W3CDTF">2021-10-14T12:49:37Z</dcterms:modified>
</cp:coreProperties>
</file>