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353" r:id="rId5"/>
    <p:sldId id="354" r:id="rId6"/>
    <p:sldId id="355" r:id="rId7"/>
    <p:sldId id="356" r:id="rId8"/>
    <p:sldId id="357" r:id="rId9"/>
    <p:sldId id="358" r:id="rId10"/>
    <p:sldId id="321" r:id="rId11"/>
    <p:sldId id="272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47" r:id="rId20"/>
    <p:sldId id="344" r:id="rId21"/>
    <p:sldId id="351" r:id="rId22"/>
    <p:sldId id="349" r:id="rId23"/>
    <p:sldId id="359" r:id="rId24"/>
    <p:sldId id="360" r:id="rId25"/>
    <p:sldId id="361" r:id="rId26"/>
    <p:sldId id="362" r:id="rId27"/>
    <p:sldId id="363" r:id="rId28"/>
    <p:sldId id="365" r:id="rId29"/>
    <p:sldId id="364" r:id="rId30"/>
    <p:sldId id="339" r:id="rId31"/>
    <p:sldId id="340" r:id="rId32"/>
    <p:sldId id="352" r:id="rId33"/>
    <p:sldId id="341" r:id="rId34"/>
    <p:sldId id="342" r:id="rId35"/>
    <p:sldId id="28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3" y="2056700"/>
            <a:ext cx="10624267" cy="289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8BEB52-2CA0-4C52-9067-F1557602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31" y="1037829"/>
            <a:ext cx="9015937" cy="53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删除评论单元测试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26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登录单元测试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2ED87-62A6-4EBD-9E28-8BB7C625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3" y="1037432"/>
            <a:ext cx="9681770" cy="526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13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注册单元测试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75C35-8818-4DBA-8675-4E1C2D7D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2" y="1083152"/>
            <a:ext cx="9893997" cy="521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06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获取特定用户评论单元测试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28195-D19B-47AF-967E-61DE6EE7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7" y="1428883"/>
            <a:ext cx="8997276" cy="487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8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修改密码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03F96-34AB-4C19-B940-2C010C82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2" y="1600297"/>
            <a:ext cx="11106002" cy="450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457700" y="5718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邮箱验证码单元测试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5E3D5-258E-4874-8D7D-00D3E997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1251623"/>
            <a:ext cx="8903970" cy="5158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88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修改个性签名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426BC-FD65-4A8A-A566-FC202500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1439052"/>
            <a:ext cx="8754680" cy="4662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544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A4364-BE98-4F3B-9621-F0C8EFAF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56"/>
            <a:ext cx="12192000" cy="49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304"/>
              </p:ext>
            </p:extLst>
          </p:nvPr>
        </p:nvGraphicFramePr>
        <p:xfrm>
          <a:off x="541177" y="1563086"/>
          <a:ext cx="10366312" cy="43743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146403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1684286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2772141394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3552239207"/>
                    </a:ext>
                  </a:extLst>
                </a:gridCol>
                <a:gridCol w="147423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82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FFD70-701A-45B9-83EB-6BCD9F12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48"/>
            <a:ext cx="12192000" cy="59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422"/>
      </p:ext>
    </p:extLst>
  </p:cSld>
  <p:clrMapOvr>
    <a:masterClrMapping/>
  </p:clrMapOvr>
  <p:transition spd="slow" advTm="0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1F1A5-5D2F-49C7-8B85-3A306537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5355"/>
      </p:ext>
    </p:extLst>
  </p:cSld>
  <p:clrMapOvr>
    <a:masterClrMapping/>
  </p:clrMapOvr>
  <p:transition spd="slow" advTm="0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78798-CB07-4823-B671-983BCC45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8985"/>
      </p:ext>
    </p:extLst>
  </p:cSld>
  <p:clrMapOvr>
    <a:masterClrMapping/>
  </p:clrMapOvr>
  <p:transition spd="slow" advTm="0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AADB9-5397-41D3-97A6-DE18B68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72"/>
            <a:ext cx="12192000" cy="59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7952"/>
      </p:ext>
    </p:extLst>
  </p:cSld>
  <p:clrMapOvr>
    <a:masterClrMapping/>
  </p:clrMapOvr>
  <p:transition spd="slow" advTm="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1F3CC-4702-4FE2-996D-E3B6EB0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01"/>
            <a:ext cx="12192000" cy="59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4"/>
      </p:ext>
    </p:extLst>
  </p:cSld>
  <p:clrMapOvr>
    <a:masterClrMapping/>
  </p:clrMapOvr>
  <p:transition spd="slow" advTm="0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CE609-201B-4ED5-B495-0F06FC14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330"/>
      </p:ext>
    </p:extLst>
  </p:cSld>
  <p:clrMapOvr>
    <a:masterClrMapping/>
  </p:clrMapOvr>
  <p:transition spd="slow" advTm="0">
    <p:cover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1056</Words>
  <Application>Microsoft Office PowerPoint</Application>
  <PresentationFormat>宽屏</PresentationFormat>
  <Paragraphs>132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52</cp:revision>
  <dcterms:created xsi:type="dcterms:W3CDTF">2020-06-27T07:35:23Z</dcterms:created>
  <dcterms:modified xsi:type="dcterms:W3CDTF">2021-12-15T05:01:51Z</dcterms:modified>
</cp:coreProperties>
</file>