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322" r:id="rId4"/>
    <p:sldId id="482" r:id="rId5"/>
    <p:sldId id="990" r:id="rId6"/>
    <p:sldId id="991" r:id="rId7"/>
    <p:sldId id="1003" r:id="rId8"/>
    <p:sldId id="1011" r:id="rId9"/>
    <p:sldId id="1010" r:id="rId10"/>
    <p:sldId id="998" r:id="rId11"/>
    <p:sldId id="997" r:id="rId12"/>
    <p:sldId id="999" r:id="rId13"/>
    <p:sldId id="1000" r:id="rId14"/>
    <p:sldId id="1001" r:id="rId15"/>
    <p:sldId id="323" r:id="rId16"/>
    <p:sldId id="1008" r:id="rId17"/>
    <p:sldId id="1002" r:id="rId18"/>
    <p:sldId id="1004" r:id="rId19"/>
    <p:sldId id="1005" r:id="rId20"/>
    <p:sldId id="994" r:id="rId21"/>
    <p:sldId id="1009" r:id="rId22"/>
    <p:sldId id="996" r:id="rId23"/>
    <p:sldId id="1012" r:id="rId24"/>
    <p:sldId id="1007" r:id="rId25"/>
    <p:sldId id="1006" r:id="rId26"/>
    <p:sldId id="324" r:id="rId27"/>
    <p:sldId id="987" r:id="rId28"/>
    <p:sldId id="325" r:id="rId29"/>
    <p:sldId id="481" r:id="rId30"/>
    <p:sldId id="995" r:id="rId31"/>
    <p:sldId id="326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E8E8E8"/>
    <a:srgbClr val="EFF0F2"/>
    <a:srgbClr val="F1F1F3"/>
    <a:srgbClr val="BE6B41"/>
    <a:srgbClr val="DB8A49"/>
    <a:srgbClr val="FCDDAF"/>
    <a:srgbClr val="FDE6BD"/>
    <a:srgbClr val="DCB4B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6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7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3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AD44-E698-4438-9D99-831EBFCCE18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8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0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197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448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7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8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A99BD-2EA6-4F01-9F8B-6E791D8CB1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0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1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9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7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0" y="550529"/>
            <a:ext cx="9396000" cy="286232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marL="0" indent="0" algn="l">
              <a:buFontTx/>
              <a:buNone/>
              <a:defRPr sz="14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178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54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32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09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 goes here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4360" y="837501"/>
            <a:ext cx="9396000" cy="3877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31"/>
            <a:ext cx="4114800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914377">
              <a:defRPr/>
            </a:pPr>
            <a:r>
              <a:rPr lang="en-IN">
                <a:solidFill>
                  <a:prstClr val="white">
                    <a:lumMod val="65000"/>
                  </a:prstClr>
                </a:solidFill>
                <a:latin typeface="Justus oldstyle"/>
              </a:rPr>
              <a:t>Footer goes here</a:t>
            </a:r>
            <a:endParaRPr lang="en-IN" dirty="0">
              <a:solidFill>
                <a:prstClr val="white">
                  <a:lumMod val="65000"/>
                </a:prstClr>
              </a:solidFill>
              <a:latin typeface="Justus oldstyle"/>
            </a:endParaRPr>
          </a:p>
        </p:txBody>
      </p:sp>
    </p:spTree>
    <p:extLst>
      <p:ext uri="{BB962C8B-B14F-4D97-AF65-F5344CB8AC3E}">
        <p14:creationId xmlns:p14="http://schemas.microsoft.com/office/powerpoint/2010/main" val="228980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4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0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1B14922-8AD0-4939-AE07-588948F318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A4534A-9867-4C5A-8FF2-8B9DE59EF07E}"/>
              </a:ext>
            </a:extLst>
          </p:cNvPr>
          <p:cNvSpPr/>
          <p:nvPr userDrawn="1"/>
        </p:nvSpPr>
        <p:spPr>
          <a:xfrm>
            <a:off x="224287" y="207034"/>
            <a:ext cx="11783683" cy="6461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992349-B685-48FE-BC9B-88AF0142C469}"/>
              </a:ext>
            </a:extLst>
          </p:cNvPr>
          <p:cNvSpPr/>
          <p:nvPr userDrawn="1"/>
        </p:nvSpPr>
        <p:spPr>
          <a:xfrm>
            <a:off x="341746" y="332510"/>
            <a:ext cx="11499272" cy="6151418"/>
          </a:xfrm>
          <a:prstGeom prst="rect">
            <a:avLst/>
          </a:prstGeom>
          <a:noFill/>
          <a:ln w="38100">
            <a:solidFill>
              <a:srgbClr val="BE6B4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5113DCE-0B47-4164-96FC-A48F2C2A1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1" name="Freeform 169">
            <a:extLst>
              <a:ext uri="{FF2B5EF4-FFF2-40B4-BE49-F238E27FC236}">
                <a16:creationId xmlns:a16="http://schemas.microsoft.com/office/drawing/2014/main" id="{A3F7208F-2DB7-4E31-8672-4932B742FF68}"/>
              </a:ext>
            </a:extLst>
          </p:cNvPr>
          <p:cNvSpPr/>
          <p:nvPr/>
        </p:nvSpPr>
        <p:spPr bwMode="auto">
          <a:xfrm>
            <a:off x="0" y="3908791"/>
            <a:ext cx="12306925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8" name="矩形 259">
            <a:extLst>
              <a:ext uri="{FF2B5EF4-FFF2-40B4-BE49-F238E27FC236}">
                <a16:creationId xmlns:a16="http://schemas.microsoft.com/office/drawing/2014/main" id="{382D3F17-1D65-423C-B0FA-CF8A5EC6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66" y="5445523"/>
            <a:ext cx="73091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校园表白墙 </a:t>
            </a:r>
            <a:r>
              <a:rPr lang="en-US" altLang="zh-CN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--- </a:t>
            </a: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项目计划书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D21ED5-DA24-4918-9154-66F033919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 t="-3353" r="8963" b="17526"/>
          <a:stretch/>
        </p:blipFill>
        <p:spPr bwMode="auto">
          <a:xfrm>
            <a:off x="1855934" y="4991311"/>
            <a:ext cx="1647088" cy="1647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1299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可行性分析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36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>
            <a:extLst>
              <a:ext uri="{FF2B5EF4-FFF2-40B4-BE49-F238E27FC236}">
                <a16:creationId xmlns:a16="http://schemas.microsoft.com/office/drawing/2014/main" id="{C2885A75-C131-4F63-9EF5-C3FBD3B106A2}"/>
              </a:ext>
            </a:extLst>
          </p:cNvPr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技术上的可行性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69E62F-FBE2-402C-B5FE-8027659F9C4C}"/>
              </a:ext>
            </a:extLst>
          </p:cNvPr>
          <p:cNvSpPr txBox="1"/>
          <p:nvPr/>
        </p:nvSpPr>
        <p:spPr>
          <a:xfrm>
            <a:off x="1442301" y="3007151"/>
            <a:ext cx="9247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此次我们选择的是开发一个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网站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，开发前端暂定使用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，后端暂定使用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springboot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，主要的原因是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vue+springboot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可以实现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前后端分离开发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，功能强大。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项目成员在此前有一定的网页制作经验，学习成本较低。</a:t>
            </a:r>
          </a:p>
        </p:txBody>
      </p:sp>
    </p:spTree>
    <p:extLst>
      <p:ext uri="{BB962C8B-B14F-4D97-AF65-F5344CB8AC3E}">
        <p14:creationId xmlns:p14="http://schemas.microsoft.com/office/powerpoint/2010/main" val="30441506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>
            <a:extLst>
              <a:ext uri="{FF2B5EF4-FFF2-40B4-BE49-F238E27FC236}">
                <a16:creationId xmlns:a16="http://schemas.microsoft.com/office/drawing/2014/main" id="{C2885A75-C131-4F63-9EF5-C3FBD3B106A2}"/>
              </a:ext>
            </a:extLst>
          </p:cNvPr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管理上的可行性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69E62F-FBE2-402C-B5FE-8027659F9C4C}"/>
              </a:ext>
            </a:extLst>
          </p:cNvPr>
          <p:cNvSpPr txBox="1"/>
          <p:nvPr/>
        </p:nvSpPr>
        <p:spPr>
          <a:xfrm>
            <a:off x="1442301" y="3007151"/>
            <a:ext cx="924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系统主要应用于学院内部，对管理员赋予数据录入、查询、修改以及对数据库的清零等功能。</a:t>
            </a:r>
          </a:p>
        </p:txBody>
      </p:sp>
    </p:spTree>
    <p:extLst>
      <p:ext uri="{BB962C8B-B14F-4D97-AF65-F5344CB8AC3E}">
        <p14:creationId xmlns:p14="http://schemas.microsoft.com/office/powerpoint/2010/main" val="67479392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>
            <a:extLst>
              <a:ext uri="{FF2B5EF4-FFF2-40B4-BE49-F238E27FC236}">
                <a16:creationId xmlns:a16="http://schemas.microsoft.com/office/drawing/2014/main" id="{C2885A75-C131-4F63-9EF5-C3FBD3B106A2}"/>
              </a:ext>
            </a:extLst>
          </p:cNvPr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安全上的可行性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69E62F-FBE2-402C-B5FE-8027659F9C4C}"/>
              </a:ext>
            </a:extLst>
          </p:cNvPr>
          <p:cNvSpPr txBox="1"/>
          <p:nvPr/>
        </p:nvSpPr>
        <p:spPr>
          <a:xfrm>
            <a:off x="1442301" y="3007151"/>
            <a:ext cx="9247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在建立数据库时可以通过对数据库的设计用户名和密码进行保密，以及在建立数据库以后可以对数据进行压缩等技术，保证数据的安全，使数据库具有安全保障。</a:t>
            </a:r>
          </a:p>
        </p:txBody>
      </p:sp>
    </p:spTree>
    <p:extLst>
      <p:ext uri="{BB962C8B-B14F-4D97-AF65-F5344CB8AC3E}">
        <p14:creationId xmlns:p14="http://schemas.microsoft.com/office/powerpoint/2010/main" val="39466007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>
            <a:extLst>
              <a:ext uri="{FF2B5EF4-FFF2-40B4-BE49-F238E27FC236}">
                <a16:creationId xmlns:a16="http://schemas.microsoft.com/office/drawing/2014/main" id="{C2885A75-C131-4F63-9EF5-C3FBD3B106A2}"/>
              </a:ext>
            </a:extLst>
          </p:cNvPr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社会因素的分析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69E62F-FBE2-402C-B5FE-8027659F9C4C}"/>
              </a:ext>
            </a:extLst>
          </p:cNvPr>
          <p:cNvSpPr txBox="1"/>
          <p:nvPr/>
        </p:nvSpPr>
        <p:spPr>
          <a:xfrm>
            <a:off x="1442301" y="3007151"/>
            <a:ext cx="9247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该软件的开发不会侵犯国家、集体和他人的利益。对于一个论坛，特别是匿名论坛来说，发帖的内容是一个重要的审查部分。我们希望引入一个屏蔽词库作为在发帖时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的初步审查，同时在网站内加入举报功能，管理员可以看到匿名发表白贴用户的账号并拥有禁言和封禁的权力。</a:t>
            </a:r>
          </a:p>
        </p:txBody>
      </p:sp>
    </p:spTree>
    <p:extLst>
      <p:ext uri="{BB962C8B-B14F-4D97-AF65-F5344CB8AC3E}">
        <p14:creationId xmlns:p14="http://schemas.microsoft.com/office/powerpoint/2010/main" val="244960155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467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实施计划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04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43ED2E-DA30-4070-A8FB-1FEE8B0D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34" y="464563"/>
            <a:ext cx="5966977" cy="5928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D6B03B-5695-4BF4-B434-3035D8F190D6}"/>
              </a:ext>
            </a:extLst>
          </p:cNvPr>
          <p:cNvSpPr txBox="1"/>
          <p:nvPr/>
        </p:nvSpPr>
        <p:spPr>
          <a:xfrm>
            <a:off x="581133" y="571783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会议记录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834960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项目配置管理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633327-66A9-4C85-9B4B-02BAC1BF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64" y="886696"/>
            <a:ext cx="6712836" cy="54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3560-139E-4CBD-92DD-E5038ED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E838207-F6E0-46AC-940F-441348333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8074"/>
              </p:ext>
            </p:extLst>
          </p:nvPr>
        </p:nvGraphicFramePr>
        <p:xfrm>
          <a:off x="398834" y="365124"/>
          <a:ext cx="11422377" cy="6016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284">
                  <a:extLst>
                    <a:ext uri="{9D8B030D-6E8A-4147-A177-3AD203B41FA5}">
                      <a16:colId xmlns:a16="http://schemas.microsoft.com/office/drawing/2014/main" val="1334207444"/>
                    </a:ext>
                  </a:extLst>
                </a:gridCol>
                <a:gridCol w="2183308">
                  <a:extLst>
                    <a:ext uri="{9D8B030D-6E8A-4147-A177-3AD203B41FA5}">
                      <a16:colId xmlns:a16="http://schemas.microsoft.com/office/drawing/2014/main" val="172973527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3107346669"/>
                    </a:ext>
                  </a:extLst>
                </a:gridCol>
                <a:gridCol w="1721796">
                  <a:extLst>
                    <a:ext uri="{9D8B030D-6E8A-4147-A177-3AD203B41FA5}">
                      <a16:colId xmlns:a16="http://schemas.microsoft.com/office/drawing/2014/main" val="4276842499"/>
                    </a:ext>
                  </a:extLst>
                </a:gridCol>
                <a:gridCol w="1731523">
                  <a:extLst>
                    <a:ext uri="{9D8B030D-6E8A-4147-A177-3AD203B41FA5}">
                      <a16:colId xmlns:a16="http://schemas.microsoft.com/office/drawing/2014/main" val="1425890398"/>
                    </a:ext>
                  </a:extLst>
                </a:gridCol>
                <a:gridCol w="982494">
                  <a:extLst>
                    <a:ext uri="{9D8B030D-6E8A-4147-A177-3AD203B41FA5}">
                      <a16:colId xmlns:a16="http://schemas.microsoft.com/office/drawing/2014/main" val="2511643431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3597448929"/>
                    </a:ext>
                  </a:extLst>
                </a:gridCol>
                <a:gridCol w="692768">
                  <a:extLst>
                    <a:ext uri="{9D8B030D-6E8A-4147-A177-3AD203B41FA5}">
                      <a16:colId xmlns:a16="http://schemas.microsoft.com/office/drawing/2014/main" val="3367735957"/>
                    </a:ext>
                  </a:extLst>
                </a:gridCol>
              </a:tblGrid>
              <a:tr h="469669">
                <a:tc>
                  <a:txBody>
                    <a:bodyPr/>
                    <a:lstStyle/>
                    <a:p>
                      <a:r>
                        <a:rPr lang="zh-CN" sz="1800" dirty="0">
                          <a:effectLst/>
                        </a:rPr>
                        <a:t>任务模式</a:t>
                      </a:r>
                      <a:endParaRPr lang="zh-CN" sz="3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任务名称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工期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开始时间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完成时间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前置任务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资源名称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 dirty="0">
                          <a:effectLst/>
                        </a:rPr>
                        <a:t>工时</a:t>
                      </a:r>
                      <a:endParaRPr lang="zh-CN" sz="3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235994911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软件项目开发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81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r>
                        <a:rPr lang="en-US" sz="2000">
                          <a:effectLst/>
                        </a:rPr>
                        <a:t>?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2022</a:t>
                      </a:r>
                      <a:r>
                        <a:rPr lang="zh-CN" sz="2000" dirty="0">
                          <a:effectLst/>
                        </a:rPr>
                        <a:t>年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zh-CN" sz="2000" dirty="0">
                          <a:effectLst/>
                        </a:rPr>
                        <a:t>月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  <a:r>
                        <a:rPr lang="zh-CN" sz="2000" dirty="0">
                          <a:effectLst/>
                        </a:rPr>
                        <a:t>日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226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3633063363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项目介绍及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0.25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6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59876870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课题选择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0.25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吴联想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2250161964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项目介绍</a:t>
                      </a:r>
                      <a:r>
                        <a:rPr lang="en-US" sz="2000" dirty="0">
                          <a:effectLst/>
                        </a:rPr>
                        <a:t>word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0.25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郑航舰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500433478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项目介绍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0.25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王义博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589784787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项目计划及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6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29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40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609609849"/>
                  </a:ext>
                </a:extLst>
              </a:tr>
              <a:tr h="10819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小组会议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0.13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吴联想</a:t>
                      </a:r>
                      <a:endParaRPr lang="en-US" altLang="zh-CN" sz="2000" dirty="0">
                        <a:effectLst/>
                      </a:endParaRPr>
                    </a:p>
                    <a:p>
                      <a:r>
                        <a:rPr lang="zh-CN" sz="2000" dirty="0">
                          <a:effectLst/>
                        </a:rPr>
                        <a:t>王义博</a:t>
                      </a:r>
                      <a:endParaRPr lang="en-US" altLang="zh-CN" sz="2000" dirty="0">
                        <a:effectLst/>
                      </a:endParaRPr>
                    </a:p>
                    <a:p>
                      <a:r>
                        <a:rPr lang="zh-CN" sz="2000" dirty="0">
                          <a:effectLst/>
                        </a:rPr>
                        <a:t>郑航舰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1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3306200191"/>
                  </a:ext>
                </a:extLst>
              </a:tr>
              <a:tr h="10819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</a:t>
                      </a:r>
                      <a:r>
                        <a:rPr lang="en-US" sz="2000" dirty="0">
                          <a:effectLst/>
                        </a:rPr>
                        <a:t>word</a:t>
                      </a:r>
                      <a:r>
                        <a:rPr lang="zh-CN" sz="2000" dirty="0">
                          <a:effectLst/>
                        </a:rPr>
                        <a:t>初稿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4.25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30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郑航舰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34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402908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1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302A-5AD6-4DC9-8D7D-5A215ED0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5635CAC-9AF6-4895-9F42-9F0FA547F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67215"/>
              </p:ext>
            </p:extLst>
          </p:nvPr>
        </p:nvGraphicFramePr>
        <p:xfrm>
          <a:off x="358220" y="365125"/>
          <a:ext cx="11453566" cy="5871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563">
                  <a:extLst>
                    <a:ext uri="{9D8B030D-6E8A-4147-A177-3AD203B41FA5}">
                      <a16:colId xmlns:a16="http://schemas.microsoft.com/office/drawing/2014/main" val="3442132931"/>
                    </a:ext>
                  </a:extLst>
                </a:gridCol>
                <a:gridCol w="2393004">
                  <a:extLst>
                    <a:ext uri="{9D8B030D-6E8A-4147-A177-3AD203B41FA5}">
                      <a16:colId xmlns:a16="http://schemas.microsoft.com/office/drawing/2014/main" val="378334826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1605872686"/>
                    </a:ext>
                  </a:extLst>
                </a:gridCol>
                <a:gridCol w="1789889">
                  <a:extLst>
                    <a:ext uri="{9D8B030D-6E8A-4147-A177-3AD203B41FA5}">
                      <a16:colId xmlns:a16="http://schemas.microsoft.com/office/drawing/2014/main" val="3195663953"/>
                    </a:ext>
                  </a:extLst>
                </a:gridCol>
                <a:gridCol w="2159541">
                  <a:extLst>
                    <a:ext uri="{9D8B030D-6E8A-4147-A177-3AD203B41FA5}">
                      <a16:colId xmlns:a16="http://schemas.microsoft.com/office/drawing/2014/main" val="645966725"/>
                    </a:ext>
                  </a:extLst>
                </a:gridCol>
                <a:gridCol w="739302">
                  <a:extLst>
                    <a:ext uri="{9D8B030D-6E8A-4147-A177-3AD203B41FA5}">
                      <a16:colId xmlns:a16="http://schemas.microsoft.com/office/drawing/2014/main" val="4275586933"/>
                    </a:ext>
                  </a:extLst>
                </a:gridCol>
                <a:gridCol w="924127">
                  <a:extLst>
                    <a:ext uri="{9D8B030D-6E8A-4147-A177-3AD203B41FA5}">
                      <a16:colId xmlns:a16="http://schemas.microsoft.com/office/drawing/2014/main" val="3778582859"/>
                    </a:ext>
                  </a:extLst>
                </a:gridCol>
                <a:gridCol w="848714">
                  <a:extLst>
                    <a:ext uri="{9D8B030D-6E8A-4147-A177-3AD203B41FA5}">
                      <a16:colId xmlns:a16="http://schemas.microsoft.com/office/drawing/2014/main" val="2147101174"/>
                    </a:ext>
                  </a:extLst>
                </a:gridCol>
              </a:tblGrid>
              <a:tr h="938381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小组会议 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0.13 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个工作日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吴联想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3137"/>
                  </a:ext>
                </a:extLst>
              </a:tr>
              <a:tr h="875490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项目计划初版修订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0.25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27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27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郑航舰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826462911"/>
                  </a:ext>
                </a:extLst>
              </a:tr>
              <a:tr h="993507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r>
                        <a:rPr lang="zh-CN" sz="2000" dirty="0">
                          <a:effectLst/>
                        </a:rPr>
                        <a:t>制作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0.25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28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28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王义博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205244149"/>
                  </a:ext>
                </a:extLst>
              </a:tr>
              <a:tr h="5177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项目计划修订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10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30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13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6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7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3891454542"/>
                  </a:ext>
                </a:extLst>
              </a:tr>
              <a:tr h="5177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项目计划修订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4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郑航舰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096982697"/>
                  </a:ext>
                </a:extLst>
              </a:tr>
              <a:tr h="993507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小组会议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3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3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吴联想王义博郑航舰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4068255931"/>
                  </a:ext>
                </a:extLst>
              </a:tr>
              <a:tr h="5177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r>
                        <a:rPr lang="zh-CN" sz="2000" dirty="0">
                          <a:effectLst/>
                        </a:rPr>
                        <a:t>修订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6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王义博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516942466"/>
                  </a:ext>
                </a:extLst>
              </a:tr>
              <a:tr h="5177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团建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7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7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吴联想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8368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82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3340" y="351615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5455B-AF04-457B-863C-7ADDD89C9AFB}"/>
              </a:ext>
            </a:extLst>
          </p:cNvPr>
          <p:cNvSpPr/>
          <p:nvPr/>
        </p:nvSpPr>
        <p:spPr>
          <a:xfrm>
            <a:off x="9692969" y="694342"/>
            <a:ext cx="1952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目录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DB8A49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sp>
        <p:nvSpPr>
          <p:cNvPr id="21" name="淘宝网Chenying0907出品 18">
            <a:extLst>
              <a:ext uri="{FF2B5EF4-FFF2-40B4-BE49-F238E27FC236}">
                <a16:creationId xmlns:a16="http://schemas.microsoft.com/office/drawing/2014/main" id="{4E575650-53B0-4FB9-BF05-DA25B28444B5}"/>
              </a:ext>
            </a:extLst>
          </p:cNvPr>
          <p:cNvSpPr/>
          <p:nvPr/>
        </p:nvSpPr>
        <p:spPr bwMode="auto">
          <a:xfrm rot="5400000" flipV="1">
            <a:off x="4906628" y="3669635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2" name="淘宝网Chenying0907出品 20">
            <a:extLst>
              <a:ext uri="{FF2B5EF4-FFF2-40B4-BE49-F238E27FC236}">
                <a16:creationId xmlns:a16="http://schemas.microsoft.com/office/drawing/2014/main" id="{F62E99C8-F256-449A-8933-51D99A2C1D8A}"/>
              </a:ext>
            </a:extLst>
          </p:cNvPr>
          <p:cNvSpPr/>
          <p:nvPr/>
        </p:nvSpPr>
        <p:spPr bwMode="auto">
          <a:xfrm rot="5400000" flipV="1">
            <a:off x="4883851" y="2067902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8" name="淘宝网Chenying0907出品 21">
            <a:extLst>
              <a:ext uri="{FF2B5EF4-FFF2-40B4-BE49-F238E27FC236}">
                <a16:creationId xmlns:a16="http://schemas.microsoft.com/office/drawing/2014/main" id="{6F20E619-D7DD-441B-A527-70F0820D1C7E}"/>
              </a:ext>
            </a:extLst>
          </p:cNvPr>
          <p:cNvSpPr/>
          <p:nvPr/>
        </p:nvSpPr>
        <p:spPr bwMode="auto">
          <a:xfrm rot="5400000" flipV="1">
            <a:off x="4926379" y="4467961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9" name="淘宝网Chenying0907出品 22">
            <a:extLst>
              <a:ext uri="{FF2B5EF4-FFF2-40B4-BE49-F238E27FC236}">
                <a16:creationId xmlns:a16="http://schemas.microsoft.com/office/drawing/2014/main" id="{6E2323A1-6721-4CB9-A8D5-830F520BF1F8}"/>
              </a:ext>
            </a:extLst>
          </p:cNvPr>
          <p:cNvSpPr/>
          <p:nvPr/>
        </p:nvSpPr>
        <p:spPr bwMode="auto">
          <a:xfrm rot="5400000" flipV="1">
            <a:off x="4926380" y="5276551"/>
            <a:ext cx="469961" cy="473152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244CA0D-5E6E-43EB-9695-F72BB3F57F0C}"/>
              </a:ext>
            </a:extLst>
          </p:cNvPr>
          <p:cNvSpPr txBox="1"/>
          <p:nvPr/>
        </p:nvSpPr>
        <p:spPr>
          <a:xfrm>
            <a:off x="4921577" y="2162189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014860F-B41D-44E1-9A4C-0D1CF9EA6FE7}"/>
              </a:ext>
            </a:extLst>
          </p:cNvPr>
          <p:cNvSpPr txBox="1"/>
          <p:nvPr/>
        </p:nvSpPr>
        <p:spPr>
          <a:xfrm>
            <a:off x="4948251" y="3767001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B1B09E-80AA-429E-9302-A30616A9B1DD}"/>
              </a:ext>
            </a:extLst>
          </p:cNvPr>
          <p:cNvSpPr txBox="1"/>
          <p:nvPr/>
        </p:nvSpPr>
        <p:spPr>
          <a:xfrm>
            <a:off x="4963143" y="4564805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1ED2FE-A29F-458C-A009-438BB7DE1616}"/>
              </a:ext>
            </a:extLst>
          </p:cNvPr>
          <p:cNvSpPr txBox="1"/>
          <p:nvPr/>
        </p:nvSpPr>
        <p:spPr>
          <a:xfrm>
            <a:off x="4963143" y="5382127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58641F-5ED1-4F96-AC55-7209DBE9126F}"/>
              </a:ext>
            </a:extLst>
          </p:cNvPr>
          <p:cNvSpPr/>
          <p:nvPr/>
        </p:nvSpPr>
        <p:spPr>
          <a:xfrm>
            <a:off x="6579842" y="2099433"/>
            <a:ext cx="1127232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项目概述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1A2974-6446-4E86-B1F3-DDFD50FA5434}"/>
              </a:ext>
            </a:extLst>
          </p:cNvPr>
          <p:cNvSpPr/>
          <p:nvPr/>
        </p:nvSpPr>
        <p:spPr>
          <a:xfrm>
            <a:off x="6617216" y="4466445"/>
            <a:ext cx="1127232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支持条件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6A45F8F-D86C-4275-ABD6-A0C2CBF05826}"/>
              </a:ext>
            </a:extLst>
          </p:cNvPr>
          <p:cNvSpPr/>
          <p:nvPr/>
        </p:nvSpPr>
        <p:spPr>
          <a:xfrm>
            <a:off x="6570519" y="3687874"/>
            <a:ext cx="1127232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实施计划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2A71BD-30B5-485E-985C-5A38A845D15C}"/>
              </a:ext>
            </a:extLst>
          </p:cNvPr>
          <p:cNvSpPr/>
          <p:nvPr/>
        </p:nvSpPr>
        <p:spPr>
          <a:xfrm>
            <a:off x="5990738" y="5283767"/>
            <a:ext cx="2305439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参考资料与小组分工</a:t>
            </a:r>
          </a:p>
        </p:txBody>
      </p:sp>
      <p:sp>
        <p:nvSpPr>
          <p:cNvPr id="38" name="淘宝网Chenying0907出品 22">
            <a:extLst>
              <a:ext uri="{FF2B5EF4-FFF2-40B4-BE49-F238E27FC236}">
                <a16:creationId xmlns:a16="http://schemas.microsoft.com/office/drawing/2014/main" id="{DD54CCA6-56E3-4EC0-8DD6-0A75AD155861}"/>
              </a:ext>
            </a:extLst>
          </p:cNvPr>
          <p:cNvSpPr/>
          <p:nvPr/>
        </p:nvSpPr>
        <p:spPr bwMode="auto">
          <a:xfrm rot="5400000" flipV="1">
            <a:off x="4900438" y="2867690"/>
            <a:ext cx="469961" cy="473152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BF7D359-726A-471D-A194-AF5106E79710}"/>
              </a:ext>
            </a:extLst>
          </p:cNvPr>
          <p:cNvSpPr txBox="1"/>
          <p:nvPr/>
        </p:nvSpPr>
        <p:spPr>
          <a:xfrm>
            <a:off x="4937201" y="2973266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524506-DC14-465E-991A-F3BAA6D83DA6}"/>
              </a:ext>
            </a:extLst>
          </p:cNvPr>
          <p:cNvSpPr/>
          <p:nvPr/>
        </p:nvSpPr>
        <p:spPr>
          <a:xfrm>
            <a:off x="6473696" y="2909171"/>
            <a:ext cx="1362874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可行性分析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4E931A8-D550-4F1B-88E1-56E27D7F4959}"/>
              </a:ext>
            </a:extLst>
          </p:cNvPr>
          <p:cNvSpPr txBox="1"/>
          <p:nvPr/>
        </p:nvSpPr>
        <p:spPr>
          <a:xfrm>
            <a:off x="8673741" y="2502570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8394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F2F982-D674-4BA9-8477-62EF70E455E6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甘特图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813AA8-5199-4D87-AAA0-EA1EBA66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1185668"/>
            <a:ext cx="11115675" cy="49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9B1AD0-655D-40C9-83D6-30732FA4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4892"/>
            <a:ext cx="8873429" cy="63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FBD444-E35B-4640-882E-4AA51FA7DD49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WBS</a:t>
            </a:r>
            <a:r>
              <a:rPr lang="zh-CN" altLang="en-US" sz="3600" b="1" dirty="0"/>
              <a:t>结构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3FDB7-F373-425C-B8E9-82F4A757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8" y="1767914"/>
            <a:ext cx="11419003" cy="25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DAB7B0-E4AB-4F4A-B0AD-2F657CEF823F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项目分配</a:t>
            </a:r>
            <a:endParaRPr lang="zh-CN" altLang="en-US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E2F732-E700-4E36-89EE-F20F1BC8D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67265"/>
              </p:ext>
            </p:extLst>
          </p:nvPr>
        </p:nvGraphicFramePr>
        <p:xfrm>
          <a:off x="2876550" y="2381250"/>
          <a:ext cx="5972810" cy="2816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6417">
                  <a:extLst>
                    <a:ext uri="{9D8B030D-6E8A-4147-A177-3AD203B41FA5}">
                      <a16:colId xmlns:a16="http://schemas.microsoft.com/office/drawing/2014/main" val="2687605200"/>
                    </a:ext>
                  </a:extLst>
                </a:gridCol>
                <a:gridCol w="3126393">
                  <a:extLst>
                    <a:ext uri="{9D8B030D-6E8A-4147-A177-3AD203B41FA5}">
                      <a16:colId xmlns:a16="http://schemas.microsoft.com/office/drawing/2014/main" val="2755288292"/>
                    </a:ext>
                  </a:extLst>
                </a:gridCol>
              </a:tblGrid>
              <a:tr h="620121"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姓名</a:t>
                      </a:r>
                      <a:endParaRPr lang="zh-CN" sz="2800" kern="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职位</a:t>
                      </a:r>
                      <a:endParaRPr lang="zh-CN" sz="2800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21613"/>
                  </a:ext>
                </a:extLst>
              </a:tr>
              <a:tr h="732088">
                <a:tc>
                  <a:txBody>
                    <a:bodyPr/>
                    <a:lstStyle/>
                    <a:p>
                      <a:pPr algn="just"/>
                      <a:r>
                        <a:rPr lang="zh-CN" sz="2800" b="0" kern="100" dirty="0">
                          <a:solidFill>
                            <a:schemeClr val="tx1"/>
                          </a:solidFill>
                          <a:effectLst/>
                        </a:rPr>
                        <a:t>吴联想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solidFill>
                            <a:schemeClr val="tx1"/>
                          </a:solidFill>
                          <a:effectLst/>
                        </a:rPr>
                        <a:t>产品经理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80266"/>
                  </a:ext>
                </a:extLst>
              </a:tr>
              <a:tr h="732088">
                <a:tc>
                  <a:txBody>
                    <a:bodyPr/>
                    <a:lstStyle/>
                    <a:p>
                      <a:pPr algn="just"/>
                      <a:r>
                        <a:rPr lang="zh-CN" sz="2800" b="0" kern="100" dirty="0">
                          <a:solidFill>
                            <a:schemeClr val="tx1"/>
                          </a:solidFill>
                          <a:effectLst/>
                        </a:rPr>
                        <a:t>王义博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solidFill>
                            <a:schemeClr val="tx1"/>
                          </a:solidFill>
                          <a:effectLst/>
                        </a:rPr>
                        <a:t>前端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184873"/>
                  </a:ext>
                </a:extLst>
              </a:tr>
              <a:tr h="732088">
                <a:tc>
                  <a:txBody>
                    <a:bodyPr/>
                    <a:lstStyle/>
                    <a:p>
                      <a:pPr algn="just"/>
                      <a:r>
                        <a:rPr lang="zh-CN" sz="2800" b="0" kern="100" dirty="0">
                          <a:solidFill>
                            <a:schemeClr val="tx1"/>
                          </a:solidFill>
                          <a:effectLst/>
                        </a:rPr>
                        <a:t>郑航舰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800" kern="100" dirty="0">
                          <a:solidFill>
                            <a:schemeClr val="tx1"/>
                          </a:solidFill>
                          <a:effectLst/>
                        </a:rPr>
                        <a:t>后端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4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24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9AD0F-A65D-4AB5-9321-60CBD41C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工作安排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8A539-8812-4DB5-BFA4-277659B44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0" y="1620357"/>
            <a:ext cx="9468255" cy="41494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DAB7B0-E4AB-4F4A-B0AD-2F657CEF823F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项目分配工作量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227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08CCF9-6F91-46DB-B0FF-1647A218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39" y="2676525"/>
            <a:ext cx="6736686" cy="36269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B624B0-B540-417F-A7E5-31A758D805C2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项目预算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5CC300-DD12-4354-809A-C764E57C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1098817"/>
            <a:ext cx="7996701" cy="42256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DF475A-1782-4720-A993-27A4EA76E2E3}"/>
              </a:ext>
            </a:extLst>
          </p:cNvPr>
          <p:cNvSpPr txBox="1"/>
          <p:nvPr/>
        </p:nvSpPr>
        <p:spPr>
          <a:xfrm>
            <a:off x="8820150" y="1371600"/>
            <a:ext cx="2095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总计：</a:t>
            </a:r>
            <a:r>
              <a:rPr lang="en-US" altLang="zh-CN" sz="28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9614.64</a:t>
            </a:r>
            <a:r>
              <a:rPr lang="zh-CN" altLang="zh-CN" sz="28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元</a:t>
            </a:r>
            <a:endParaRPr lang="zh-CN" altLang="zh-CN" sz="2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89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支持条件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53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设计师MC：ID 29795607库_组合 3">
            <a:extLst>
              <a:ext uri="{FF2B5EF4-FFF2-40B4-BE49-F238E27FC236}">
                <a16:creationId xmlns:a16="http://schemas.microsoft.com/office/drawing/2014/main" id="{D5A08E63-E41B-4E14-864D-9C3F1CBECE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6710" y="1232761"/>
            <a:ext cx="5470472" cy="5629980"/>
            <a:chOff x="5546711" y="1232759"/>
            <a:chExt cx="5470473" cy="5629981"/>
          </a:xfrm>
        </p:grpSpPr>
        <p:grpSp>
          <p:nvGrpSpPr>
            <p:cNvPr id="15" name="Group 95">
              <a:extLst>
                <a:ext uri="{FF2B5EF4-FFF2-40B4-BE49-F238E27FC236}">
                  <a16:creationId xmlns:a16="http://schemas.microsoft.com/office/drawing/2014/main" id="{8894F29E-7446-438A-8F30-4CA38175B203}"/>
                </a:ext>
              </a:extLst>
            </p:cNvPr>
            <p:cNvGrpSpPr/>
            <p:nvPr/>
          </p:nvGrpSpPr>
          <p:grpSpPr>
            <a:xfrm>
              <a:off x="5546711" y="1232759"/>
              <a:ext cx="5162188" cy="5129014"/>
              <a:chOff x="2569358" y="623032"/>
              <a:chExt cx="4000972" cy="3975239"/>
            </a:xfrm>
            <a:solidFill>
              <a:schemeClr val="bg1">
                <a:lumMod val="95000"/>
              </a:schemeClr>
            </a:solidFill>
          </p:grpSpPr>
          <p:sp>
            <p:nvSpPr>
              <p:cNvPr id="155" name="Freeform: Shape 96">
                <a:extLst>
                  <a:ext uri="{FF2B5EF4-FFF2-40B4-BE49-F238E27FC236}">
                    <a16:creationId xmlns:a16="http://schemas.microsoft.com/office/drawing/2014/main" id="{75E575D8-50CB-4F5C-9FB3-CADDF07B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Freeform: Shape 97">
                <a:extLst>
                  <a:ext uri="{FF2B5EF4-FFF2-40B4-BE49-F238E27FC236}">
                    <a16:creationId xmlns:a16="http://schemas.microsoft.com/office/drawing/2014/main" id="{CB04B16D-099B-423C-928A-6EBC1377E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57" name="Group 98">
                <a:extLst>
                  <a:ext uri="{FF2B5EF4-FFF2-40B4-BE49-F238E27FC236}">
                    <a16:creationId xmlns:a16="http://schemas.microsoft.com/office/drawing/2014/main" id="{217C3675-C328-483E-83B6-615BEBBF3988}"/>
                  </a:ext>
                </a:extLst>
              </p:cNvPr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grpFill/>
            </p:grpSpPr>
            <p:sp>
              <p:nvSpPr>
                <p:cNvPr id="158" name="Freeform: Shape 99">
                  <a:extLst>
                    <a:ext uri="{FF2B5EF4-FFF2-40B4-BE49-F238E27FC236}">
                      <a16:creationId xmlns:a16="http://schemas.microsoft.com/office/drawing/2014/main" id="{17D272D6-E222-4B3F-A65C-46DFD36C6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Freeform: Shape 100">
                  <a:extLst>
                    <a:ext uri="{FF2B5EF4-FFF2-40B4-BE49-F238E27FC236}">
                      <a16:creationId xmlns:a16="http://schemas.microsoft.com/office/drawing/2014/main" id="{E3EDC9C1-1938-4577-9B19-0B75594EB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Freeform: Shape 101">
                  <a:extLst>
                    <a:ext uri="{FF2B5EF4-FFF2-40B4-BE49-F238E27FC236}">
                      <a16:creationId xmlns:a16="http://schemas.microsoft.com/office/drawing/2014/main" id="{9A4B1AF0-031A-4BE4-857B-9C908E640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1" name="Oval 102">
                  <a:extLst>
                    <a:ext uri="{FF2B5EF4-FFF2-40B4-BE49-F238E27FC236}">
                      <a16:creationId xmlns:a16="http://schemas.microsoft.com/office/drawing/2014/main" id="{2371883E-D76C-4725-8125-A8CC7D7CA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Freeform: Shape 103">
                  <a:extLst>
                    <a:ext uri="{FF2B5EF4-FFF2-40B4-BE49-F238E27FC236}">
                      <a16:creationId xmlns:a16="http://schemas.microsoft.com/office/drawing/2014/main" id="{99E7D811-7264-4848-8CB3-5610C1ED9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Freeform: Shape 104">
                  <a:extLst>
                    <a:ext uri="{FF2B5EF4-FFF2-40B4-BE49-F238E27FC236}">
                      <a16:creationId xmlns:a16="http://schemas.microsoft.com/office/drawing/2014/main" id="{C88BCD78-6C33-4A74-91EC-2D6ACB1C8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Freeform: Shape 105">
                  <a:extLst>
                    <a:ext uri="{FF2B5EF4-FFF2-40B4-BE49-F238E27FC236}">
                      <a16:creationId xmlns:a16="http://schemas.microsoft.com/office/drawing/2014/main" id="{86A6992D-540D-4C84-82E0-12748BA70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Freeform: Shape 106">
                  <a:extLst>
                    <a:ext uri="{FF2B5EF4-FFF2-40B4-BE49-F238E27FC236}">
                      <a16:creationId xmlns:a16="http://schemas.microsoft.com/office/drawing/2014/main" id="{357C2CE2-C907-462E-9EED-1AD846732E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Rectangle 107">
                  <a:extLst>
                    <a:ext uri="{FF2B5EF4-FFF2-40B4-BE49-F238E27FC236}">
                      <a16:creationId xmlns:a16="http://schemas.microsoft.com/office/drawing/2014/main" id="{A4ADE852-8B51-46BA-B9EF-3B15356EF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Rectangle 108">
                  <a:extLst>
                    <a:ext uri="{FF2B5EF4-FFF2-40B4-BE49-F238E27FC236}">
                      <a16:creationId xmlns:a16="http://schemas.microsoft.com/office/drawing/2014/main" id="{0BCE2BBC-A616-4959-B94F-862AD8A19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Freeform: Shape 109">
                  <a:extLst>
                    <a:ext uri="{FF2B5EF4-FFF2-40B4-BE49-F238E27FC236}">
                      <a16:creationId xmlns:a16="http://schemas.microsoft.com/office/drawing/2014/main" id="{59EDB711-3B7E-4673-93CB-95713346D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" name="Rectangle 110">
                  <a:extLst>
                    <a:ext uri="{FF2B5EF4-FFF2-40B4-BE49-F238E27FC236}">
                      <a16:creationId xmlns:a16="http://schemas.microsoft.com/office/drawing/2014/main" id="{145F487A-ABE5-4570-BAFB-718D148CD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Rectangle 111">
                  <a:extLst>
                    <a:ext uri="{FF2B5EF4-FFF2-40B4-BE49-F238E27FC236}">
                      <a16:creationId xmlns:a16="http://schemas.microsoft.com/office/drawing/2014/main" id="{756D96E7-7C44-4ED1-B2EE-C912B0A61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Rectangle 112">
                  <a:extLst>
                    <a:ext uri="{FF2B5EF4-FFF2-40B4-BE49-F238E27FC236}">
                      <a16:creationId xmlns:a16="http://schemas.microsoft.com/office/drawing/2014/main" id="{E8678DED-8273-44D7-AD1C-E3122849F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Rectangle 113">
                  <a:extLst>
                    <a:ext uri="{FF2B5EF4-FFF2-40B4-BE49-F238E27FC236}">
                      <a16:creationId xmlns:a16="http://schemas.microsoft.com/office/drawing/2014/main" id="{30A60B50-CB8A-4DC9-9A46-4F135A25F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Rectangle 114">
                  <a:extLst>
                    <a:ext uri="{FF2B5EF4-FFF2-40B4-BE49-F238E27FC236}">
                      <a16:creationId xmlns:a16="http://schemas.microsoft.com/office/drawing/2014/main" id="{D26B1D30-183C-4318-9C07-9C031ACAD2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Rectangle 115">
                  <a:extLst>
                    <a:ext uri="{FF2B5EF4-FFF2-40B4-BE49-F238E27FC236}">
                      <a16:creationId xmlns:a16="http://schemas.microsoft.com/office/drawing/2014/main" id="{AAF731B3-932F-4C53-A87E-1EAC355BC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Freeform: Shape 116">
                  <a:extLst>
                    <a:ext uri="{FF2B5EF4-FFF2-40B4-BE49-F238E27FC236}">
                      <a16:creationId xmlns:a16="http://schemas.microsoft.com/office/drawing/2014/main" id="{F1688C90-6005-4897-8E8B-AC7F569A3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Freeform: Shape 117">
                  <a:extLst>
                    <a:ext uri="{FF2B5EF4-FFF2-40B4-BE49-F238E27FC236}">
                      <a16:creationId xmlns:a16="http://schemas.microsoft.com/office/drawing/2014/main" id="{0B4E770F-2B33-4E98-9861-60AB121B0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" name="Freeform: Shape 118">
                  <a:extLst>
                    <a:ext uri="{FF2B5EF4-FFF2-40B4-BE49-F238E27FC236}">
                      <a16:creationId xmlns:a16="http://schemas.microsoft.com/office/drawing/2014/main" id="{15BDBA48-5F48-45C1-BEEF-C17E930E0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Freeform: Shape 119">
                  <a:extLst>
                    <a:ext uri="{FF2B5EF4-FFF2-40B4-BE49-F238E27FC236}">
                      <a16:creationId xmlns:a16="http://schemas.microsoft.com/office/drawing/2014/main" id="{CDDFDF1D-5F38-486B-AD11-F3E399286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Freeform: Shape 120">
                  <a:extLst>
                    <a:ext uri="{FF2B5EF4-FFF2-40B4-BE49-F238E27FC236}">
                      <a16:creationId xmlns:a16="http://schemas.microsoft.com/office/drawing/2014/main" id="{1E26DFBE-463B-4ECA-877A-2C9845E1A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Freeform: Shape 121">
                  <a:extLst>
                    <a:ext uri="{FF2B5EF4-FFF2-40B4-BE49-F238E27FC236}">
                      <a16:creationId xmlns:a16="http://schemas.microsoft.com/office/drawing/2014/main" id="{8B1412F7-5AF0-4F0A-A920-4DDB9C8ED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Freeform: Shape 122">
                  <a:extLst>
                    <a:ext uri="{FF2B5EF4-FFF2-40B4-BE49-F238E27FC236}">
                      <a16:creationId xmlns:a16="http://schemas.microsoft.com/office/drawing/2014/main" id="{E502D977-C3F0-4475-B66F-B729E2582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Freeform: Shape 123">
                  <a:extLst>
                    <a:ext uri="{FF2B5EF4-FFF2-40B4-BE49-F238E27FC236}">
                      <a16:creationId xmlns:a16="http://schemas.microsoft.com/office/drawing/2014/main" id="{AD67DABE-F67D-491D-BABD-3FCC78581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Freeform: Shape 124">
                  <a:extLst>
                    <a:ext uri="{FF2B5EF4-FFF2-40B4-BE49-F238E27FC236}">
                      <a16:creationId xmlns:a16="http://schemas.microsoft.com/office/drawing/2014/main" id="{26EC979A-5653-4D69-9F53-40EFC6F9A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Freeform: Shape 125">
                  <a:extLst>
                    <a:ext uri="{FF2B5EF4-FFF2-40B4-BE49-F238E27FC236}">
                      <a16:creationId xmlns:a16="http://schemas.microsoft.com/office/drawing/2014/main" id="{24B7A3FF-EEAD-462C-A1D3-D08C1D99C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" name="Rectangle 126">
                  <a:extLst>
                    <a:ext uri="{FF2B5EF4-FFF2-40B4-BE49-F238E27FC236}">
                      <a16:creationId xmlns:a16="http://schemas.microsoft.com/office/drawing/2014/main" id="{5EE6C88E-A56F-49C6-8804-733F26FE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" name="Freeform: Shape 127">
                  <a:extLst>
                    <a:ext uri="{FF2B5EF4-FFF2-40B4-BE49-F238E27FC236}">
                      <a16:creationId xmlns:a16="http://schemas.microsoft.com/office/drawing/2014/main" id="{6757C10F-B95F-4D78-8DA9-63F998775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Freeform: Shape 128">
                  <a:extLst>
                    <a:ext uri="{FF2B5EF4-FFF2-40B4-BE49-F238E27FC236}">
                      <a16:creationId xmlns:a16="http://schemas.microsoft.com/office/drawing/2014/main" id="{7A150202-577A-4AC1-A642-B9D165EF7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" name="Freeform: Shape 129">
                  <a:extLst>
                    <a:ext uri="{FF2B5EF4-FFF2-40B4-BE49-F238E27FC236}">
                      <a16:creationId xmlns:a16="http://schemas.microsoft.com/office/drawing/2014/main" id="{AA4D2CF5-6EB8-4259-885B-AD0FC945C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Freeform: Shape 130">
                  <a:extLst>
                    <a:ext uri="{FF2B5EF4-FFF2-40B4-BE49-F238E27FC236}">
                      <a16:creationId xmlns:a16="http://schemas.microsoft.com/office/drawing/2014/main" id="{B78A5629-CF5B-48F4-BA07-89D11BF145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" name="Oval 131">
                  <a:extLst>
                    <a:ext uri="{FF2B5EF4-FFF2-40B4-BE49-F238E27FC236}">
                      <a16:creationId xmlns:a16="http://schemas.microsoft.com/office/drawing/2014/main" id="{32079A23-24A8-4A09-9C3D-C5669F6BF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Oval 132">
                  <a:extLst>
                    <a:ext uri="{FF2B5EF4-FFF2-40B4-BE49-F238E27FC236}">
                      <a16:creationId xmlns:a16="http://schemas.microsoft.com/office/drawing/2014/main" id="{C02A5765-6A5C-42C2-98FB-6E17F92FB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" name="Oval 133">
                  <a:extLst>
                    <a:ext uri="{FF2B5EF4-FFF2-40B4-BE49-F238E27FC236}">
                      <a16:creationId xmlns:a16="http://schemas.microsoft.com/office/drawing/2014/main" id="{F514C271-E8AA-4D54-BA35-472F84DD3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" name="Oval 134">
                  <a:extLst>
                    <a:ext uri="{FF2B5EF4-FFF2-40B4-BE49-F238E27FC236}">
                      <a16:creationId xmlns:a16="http://schemas.microsoft.com/office/drawing/2014/main" id="{7AD5EC0F-09D5-4583-B918-C830D2B2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" name="Freeform: Shape 135">
                  <a:extLst>
                    <a:ext uri="{FF2B5EF4-FFF2-40B4-BE49-F238E27FC236}">
                      <a16:creationId xmlns:a16="http://schemas.microsoft.com/office/drawing/2014/main" id="{CFD4A687-0C7D-4418-867C-FF009BB50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" name="Freeform: Shape 136">
                  <a:extLst>
                    <a:ext uri="{FF2B5EF4-FFF2-40B4-BE49-F238E27FC236}">
                      <a16:creationId xmlns:a16="http://schemas.microsoft.com/office/drawing/2014/main" id="{92D80F1D-A15C-4256-BD30-8D65CB571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" name="Freeform: Shape 137">
                  <a:extLst>
                    <a:ext uri="{FF2B5EF4-FFF2-40B4-BE49-F238E27FC236}">
                      <a16:creationId xmlns:a16="http://schemas.microsoft.com/office/drawing/2014/main" id="{A48BC6E1-7668-436D-9B83-51883A2A6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" name="Freeform: Shape 138">
                  <a:extLst>
                    <a:ext uri="{FF2B5EF4-FFF2-40B4-BE49-F238E27FC236}">
                      <a16:creationId xmlns:a16="http://schemas.microsoft.com/office/drawing/2014/main" id="{BB7074FA-A4EE-4CEF-A3E0-869CE073B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" name="Freeform: Shape 139">
                  <a:extLst>
                    <a:ext uri="{FF2B5EF4-FFF2-40B4-BE49-F238E27FC236}">
                      <a16:creationId xmlns:a16="http://schemas.microsoft.com/office/drawing/2014/main" id="{82700BAA-761A-4E70-B8E7-A54547A60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" name="Rectangle 140">
                  <a:extLst>
                    <a:ext uri="{FF2B5EF4-FFF2-40B4-BE49-F238E27FC236}">
                      <a16:creationId xmlns:a16="http://schemas.microsoft.com/office/drawing/2014/main" id="{6805ECF6-574E-4288-86CD-44D1AFF91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" name="Freeform: Shape 141">
                  <a:extLst>
                    <a:ext uri="{FF2B5EF4-FFF2-40B4-BE49-F238E27FC236}">
                      <a16:creationId xmlns:a16="http://schemas.microsoft.com/office/drawing/2014/main" id="{1D8D781B-E759-4515-A6B0-B9C01DD71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" name="Freeform: Shape 142">
                  <a:extLst>
                    <a:ext uri="{FF2B5EF4-FFF2-40B4-BE49-F238E27FC236}">
                      <a16:creationId xmlns:a16="http://schemas.microsoft.com/office/drawing/2014/main" id="{21E428A8-E488-4373-B40C-BC28AEFC9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" name="Freeform: Shape 143">
                  <a:extLst>
                    <a:ext uri="{FF2B5EF4-FFF2-40B4-BE49-F238E27FC236}">
                      <a16:creationId xmlns:a16="http://schemas.microsoft.com/office/drawing/2014/main" id="{F10E059B-88AB-48F1-8688-46E05D0B5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" name="Freeform: Shape 144">
                  <a:extLst>
                    <a:ext uri="{FF2B5EF4-FFF2-40B4-BE49-F238E27FC236}">
                      <a16:creationId xmlns:a16="http://schemas.microsoft.com/office/drawing/2014/main" id="{6E17C593-0F86-447B-98B2-5DE81C67B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" name="Freeform: Shape 145">
                  <a:extLst>
                    <a:ext uri="{FF2B5EF4-FFF2-40B4-BE49-F238E27FC236}">
                      <a16:creationId xmlns:a16="http://schemas.microsoft.com/office/drawing/2014/main" id="{5C041AFD-373C-469F-88C0-B00D9A1447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" name="Freeform: Shape 146">
                  <a:extLst>
                    <a:ext uri="{FF2B5EF4-FFF2-40B4-BE49-F238E27FC236}">
                      <a16:creationId xmlns:a16="http://schemas.microsoft.com/office/drawing/2014/main" id="{6DE58CB1-AD3D-4F8A-9878-849903B093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" name="Freeform: Shape 147">
                  <a:extLst>
                    <a:ext uri="{FF2B5EF4-FFF2-40B4-BE49-F238E27FC236}">
                      <a16:creationId xmlns:a16="http://schemas.microsoft.com/office/drawing/2014/main" id="{F0D9FF3B-F1BC-493D-8942-2BF35D5003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" name="Freeform: Shape 148">
                  <a:extLst>
                    <a:ext uri="{FF2B5EF4-FFF2-40B4-BE49-F238E27FC236}">
                      <a16:creationId xmlns:a16="http://schemas.microsoft.com/office/drawing/2014/main" id="{21DEBB91-9A59-4A67-8E5A-B367CE9AE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" name="Freeform: Shape 149">
                  <a:extLst>
                    <a:ext uri="{FF2B5EF4-FFF2-40B4-BE49-F238E27FC236}">
                      <a16:creationId xmlns:a16="http://schemas.microsoft.com/office/drawing/2014/main" id="{06FFEDD5-DE3D-427B-BC42-49812F232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" name="Freeform: Shape 150">
                  <a:extLst>
                    <a:ext uri="{FF2B5EF4-FFF2-40B4-BE49-F238E27FC236}">
                      <a16:creationId xmlns:a16="http://schemas.microsoft.com/office/drawing/2014/main" id="{03EBE220-8A64-429F-AB92-1DD5C613F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" name="Freeform: Shape 151">
                  <a:extLst>
                    <a:ext uri="{FF2B5EF4-FFF2-40B4-BE49-F238E27FC236}">
                      <a16:creationId xmlns:a16="http://schemas.microsoft.com/office/drawing/2014/main" id="{A4BAEE91-79AE-48E9-A5BD-0538A289B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" name="Freeform: Shape 152">
                  <a:extLst>
                    <a:ext uri="{FF2B5EF4-FFF2-40B4-BE49-F238E27FC236}">
                      <a16:creationId xmlns:a16="http://schemas.microsoft.com/office/drawing/2014/main" id="{464D4BE6-A63D-4B52-A18D-3B4C0B6DE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" name="Freeform: Shape 153">
                  <a:extLst>
                    <a:ext uri="{FF2B5EF4-FFF2-40B4-BE49-F238E27FC236}">
                      <a16:creationId xmlns:a16="http://schemas.microsoft.com/office/drawing/2014/main" id="{2F25C752-DD4C-4D9C-BFEE-4B07166375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" name="Freeform: Shape 154">
                  <a:extLst>
                    <a:ext uri="{FF2B5EF4-FFF2-40B4-BE49-F238E27FC236}">
                      <a16:creationId xmlns:a16="http://schemas.microsoft.com/office/drawing/2014/main" id="{EA5A57C3-D3FF-4934-B195-8B8A9FA27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" name="Freeform: Shape 155">
                  <a:extLst>
                    <a:ext uri="{FF2B5EF4-FFF2-40B4-BE49-F238E27FC236}">
                      <a16:creationId xmlns:a16="http://schemas.microsoft.com/office/drawing/2014/main" id="{09D103A9-2B99-468E-BC2A-E2A7FC36B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" name="Freeform: Shape 156">
                  <a:extLst>
                    <a:ext uri="{FF2B5EF4-FFF2-40B4-BE49-F238E27FC236}">
                      <a16:creationId xmlns:a16="http://schemas.microsoft.com/office/drawing/2014/main" id="{6BC07523-1938-42F4-A880-902E21011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" name="Freeform: Shape 157">
                  <a:extLst>
                    <a:ext uri="{FF2B5EF4-FFF2-40B4-BE49-F238E27FC236}">
                      <a16:creationId xmlns:a16="http://schemas.microsoft.com/office/drawing/2014/main" id="{1585AF86-A1B2-4EF7-8130-08D182693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" name="Freeform: Shape 158">
                  <a:extLst>
                    <a:ext uri="{FF2B5EF4-FFF2-40B4-BE49-F238E27FC236}">
                      <a16:creationId xmlns:a16="http://schemas.microsoft.com/office/drawing/2014/main" id="{C4D31FFE-CC1D-45A8-889C-479285259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" name="Freeform: Shape 159">
                  <a:extLst>
                    <a:ext uri="{FF2B5EF4-FFF2-40B4-BE49-F238E27FC236}">
                      <a16:creationId xmlns:a16="http://schemas.microsoft.com/office/drawing/2014/main" id="{D0B004A2-73B4-451F-B40D-6167F6C51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" name="Freeform: Shape 160">
                  <a:extLst>
                    <a:ext uri="{FF2B5EF4-FFF2-40B4-BE49-F238E27FC236}">
                      <a16:creationId xmlns:a16="http://schemas.microsoft.com/office/drawing/2014/main" id="{BFB562BB-54E0-45B6-BB82-C459FF976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" name="Freeform: Shape 161">
                  <a:extLst>
                    <a:ext uri="{FF2B5EF4-FFF2-40B4-BE49-F238E27FC236}">
                      <a16:creationId xmlns:a16="http://schemas.microsoft.com/office/drawing/2014/main" id="{E7FD3EC5-8935-491D-87D9-667AA9BC0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" name="Freeform: Shape 162">
                  <a:extLst>
                    <a:ext uri="{FF2B5EF4-FFF2-40B4-BE49-F238E27FC236}">
                      <a16:creationId xmlns:a16="http://schemas.microsoft.com/office/drawing/2014/main" id="{CA3B1F27-F0DF-40C0-AD90-06E1C2705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" name="Freeform: Shape 163">
                  <a:extLst>
                    <a:ext uri="{FF2B5EF4-FFF2-40B4-BE49-F238E27FC236}">
                      <a16:creationId xmlns:a16="http://schemas.microsoft.com/office/drawing/2014/main" id="{7C252AE0-0E26-41FB-8030-A2F033522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" name="Freeform: Shape 164">
                  <a:extLst>
                    <a:ext uri="{FF2B5EF4-FFF2-40B4-BE49-F238E27FC236}">
                      <a16:creationId xmlns:a16="http://schemas.microsoft.com/office/drawing/2014/main" id="{0680861C-A2D1-492D-8FA2-95D1E822C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" name="Freeform: Shape 165">
                  <a:extLst>
                    <a:ext uri="{FF2B5EF4-FFF2-40B4-BE49-F238E27FC236}">
                      <a16:creationId xmlns:a16="http://schemas.microsoft.com/office/drawing/2014/main" id="{4156A82B-B011-4AFE-B8EE-A513EA351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" name="Freeform: Shape 166">
                  <a:extLst>
                    <a:ext uri="{FF2B5EF4-FFF2-40B4-BE49-F238E27FC236}">
                      <a16:creationId xmlns:a16="http://schemas.microsoft.com/office/drawing/2014/main" id="{1C834806-1759-444A-883E-4A1002344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" name="Freeform: Shape 167">
                  <a:extLst>
                    <a:ext uri="{FF2B5EF4-FFF2-40B4-BE49-F238E27FC236}">
                      <a16:creationId xmlns:a16="http://schemas.microsoft.com/office/drawing/2014/main" id="{3A8BFF9B-A21C-4159-8C0A-89BA67E1B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" name="Freeform: Shape 168">
                  <a:extLst>
                    <a:ext uri="{FF2B5EF4-FFF2-40B4-BE49-F238E27FC236}">
                      <a16:creationId xmlns:a16="http://schemas.microsoft.com/office/drawing/2014/main" id="{12850930-0A01-4C9D-9406-AB9B62315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" name="Freeform: Shape 169">
                  <a:extLst>
                    <a:ext uri="{FF2B5EF4-FFF2-40B4-BE49-F238E27FC236}">
                      <a16:creationId xmlns:a16="http://schemas.microsoft.com/office/drawing/2014/main" id="{9FFBE01A-8F37-45FE-B68D-35CEA94C9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" name="Freeform: Shape 170">
                  <a:extLst>
                    <a:ext uri="{FF2B5EF4-FFF2-40B4-BE49-F238E27FC236}">
                      <a16:creationId xmlns:a16="http://schemas.microsoft.com/office/drawing/2014/main" id="{6AA07C8F-4754-45E7-A0A4-711515552F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" name="Rectangle 171">
                  <a:extLst>
                    <a:ext uri="{FF2B5EF4-FFF2-40B4-BE49-F238E27FC236}">
                      <a16:creationId xmlns:a16="http://schemas.microsoft.com/office/drawing/2014/main" id="{3F40EA4A-AC02-4285-B031-B61395FB1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" name="Rectangle 172">
                  <a:extLst>
                    <a:ext uri="{FF2B5EF4-FFF2-40B4-BE49-F238E27FC236}">
                      <a16:creationId xmlns:a16="http://schemas.microsoft.com/office/drawing/2014/main" id="{992EC547-8A48-406E-A87F-3FF16FB452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" name="Rectangle 173">
                  <a:extLst>
                    <a:ext uri="{FF2B5EF4-FFF2-40B4-BE49-F238E27FC236}">
                      <a16:creationId xmlns:a16="http://schemas.microsoft.com/office/drawing/2014/main" id="{7D375476-EA7F-48E8-B802-54475C184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" name="Rectangle 174">
                  <a:extLst>
                    <a:ext uri="{FF2B5EF4-FFF2-40B4-BE49-F238E27FC236}">
                      <a16:creationId xmlns:a16="http://schemas.microsoft.com/office/drawing/2014/main" id="{3F65A16E-28E6-4CAE-8C2B-93506030F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" name="Rectangle 175">
                  <a:extLst>
                    <a:ext uri="{FF2B5EF4-FFF2-40B4-BE49-F238E27FC236}">
                      <a16:creationId xmlns:a16="http://schemas.microsoft.com/office/drawing/2014/main" id="{329E06AF-50E2-416B-A0E5-CF121CE4B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" name="Rectangle 176">
                  <a:extLst>
                    <a:ext uri="{FF2B5EF4-FFF2-40B4-BE49-F238E27FC236}">
                      <a16:creationId xmlns:a16="http://schemas.microsoft.com/office/drawing/2014/main" id="{87982469-15AA-4A15-8B03-DA08AB3FE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" name="Rectangle 177">
                  <a:extLst>
                    <a:ext uri="{FF2B5EF4-FFF2-40B4-BE49-F238E27FC236}">
                      <a16:creationId xmlns:a16="http://schemas.microsoft.com/office/drawing/2014/main" id="{D562599B-88C4-4B61-8AF1-E32D16470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" name="Rectangle 178">
                  <a:extLst>
                    <a:ext uri="{FF2B5EF4-FFF2-40B4-BE49-F238E27FC236}">
                      <a16:creationId xmlns:a16="http://schemas.microsoft.com/office/drawing/2014/main" id="{94734FA7-9159-4CB5-995B-D90DC9AB9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" name="Rectangle 179">
                  <a:extLst>
                    <a:ext uri="{FF2B5EF4-FFF2-40B4-BE49-F238E27FC236}">
                      <a16:creationId xmlns:a16="http://schemas.microsoft.com/office/drawing/2014/main" id="{54606F41-45A4-4C31-9B98-7DB0B7B2A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" name="Rectangle 180">
                  <a:extLst>
                    <a:ext uri="{FF2B5EF4-FFF2-40B4-BE49-F238E27FC236}">
                      <a16:creationId xmlns:a16="http://schemas.microsoft.com/office/drawing/2014/main" id="{FE08FF52-98C1-4AA5-A6DE-93F47FA06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" name="Freeform: Shape 181">
                  <a:extLst>
                    <a:ext uri="{FF2B5EF4-FFF2-40B4-BE49-F238E27FC236}">
                      <a16:creationId xmlns:a16="http://schemas.microsoft.com/office/drawing/2014/main" id="{98D8536A-6420-4140-BE3A-8EB7BB53D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" name="Freeform: Shape 182">
                  <a:extLst>
                    <a:ext uri="{FF2B5EF4-FFF2-40B4-BE49-F238E27FC236}">
                      <a16:creationId xmlns:a16="http://schemas.microsoft.com/office/drawing/2014/main" id="{EC3DDA50-8D53-4BDA-9447-F899FFED4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" name="Freeform: Shape 183">
                  <a:extLst>
                    <a:ext uri="{FF2B5EF4-FFF2-40B4-BE49-F238E27FC236}">
                      <a16:creationId xmlns:a16="http://schemas.microsoft.com/office/drawing/2014/main" id="{C8B56F7E-55DD-4BE1-B16E-E83346E7C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6" name="Freeform: Shape 28">
              <a:extLst>
                <a:ext uri="{FF2B5EF4-FFF2-40B4-BE49-F238E27FC236}">
                  <a16:creationId xmlns:a16="http://schemas.microsoft.com/office/drawing/2014/main" id="{97166F2E-2824-4FAE-A22E-4E04586C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0842" y="5073179"/>
              <a:ext cx="135972" cy="135972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398FFA3C-D983-4A1D-9C4E-D1AD35C9D06B}"/>
                </a:ext>
              </a:extLst>
            </p:cNvPr>
            <p:cNvGrpSpPr/>
            <p:nvPr/>
          </p:nvGrpSpPr>
          <p:grpSpPr>
            <a:xfrm>
              <a:off x="6480537" y="2018547"/>
              <a:ext cx="3680737" cy="3543186"/>
              <a:chOff x="3200445" y="1228386"/>
              <a:chExt cx="2852761" cy="2746150"/>
            </a:xfrm>
            <a:solidFill>
              <a:schemeClr val="accent4"/>
            </a:solidFill>
          </p:grpSpPr>
          <p:sp>
            <p:nvSpPr>
              <p:cNvPr id="90" name="Freeform: Shape 30">
                <a:extLst>
                  <a:ext uri="{FF2B5EF4-FFF2-40B4-BE49-F238E27FC236}">
                    <a16:creationId xmlns:a16="http://schemas.microsoft.com/office/drawing/2014/main" id="{553F8231-9DC6-47B8-A9B1-38CBD8CFF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: Shape 31">
                <a:extLst>
                  <a:ext uri="{FF2B5EF4-FFF2-40B4-BE49-F238E27FC236}">
                    <a16:creationId xmlns:a16="http://schemas.microsoft.com/office/drawing/2014/main" id="{054BC5AE-DDAA-4E3A-A6B2-E7C9552AB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32">
                <a:extLst>
                  <a:ext uri="{FF2B5EF4-FFF2-40B4-BE49-F238E27FC236}">
                    <a16:creationId xmlns:a16="http://schemas.microsoft.com/office/drawing/2014/main" id="{43DBE911-391F-452E-8C61-562DFB94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33">
                <a:extLst>
                  <a:ext uri="{FF2B5EF4-FFF2-40B4-BE49-F238E27FC236}">
                    <a16:creationId xmlns:a16="http://schemas.microsoft.com/office/drawing/2014/main" id="{DBF394C9-C218-4481-9834-66299E929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34">
                <a:extLst>
                  <a:ext uri="{FF2B5EF4-FFF2-40B4-BE49-F238E27FC236}">
                    <a16:creationId xmlns:a16="http://schemas.microsoft.com/office/drawing/2014/main" id="{02A22FC7-FDEC-4D18-8CEA-69800646C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35">
                <a:extLst>
                  <a:ext uri="{FF2B5EF4-FFF2-40B4-BE49-F238E27FC236}">
                    <a16:creationId xmlns:a16="http://schemas.microsoft.com/office/drawing/2014/main" id="{B5B66634-C1A8-4B32-9B54-4990473F3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Freeform: Shape 36">
                <a:extLst>
                  <a:ext uri="{FF2B5EF4-FFF2-40B4-BE49-F238E27FC236}">
                    <a16:creationId xmlns:a16="http://schemas.microsoft.com/office/drawing/2014/main" id="{7E6E01E5-B001-4299-ABA1-5013F655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37">
                <a:extLst>
                  <a:ext uri="{FF2B5EF4-FFF2-40B4-BE49-F238E27FC236}">
                    <a16:creationId xmlns:a16="http://schemas.microsoft.com/office/drawing/2014/main" id="{CEFC2181-F1FF-48CC-9055-57036375E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38">
                <a:extLst>
                  <a:ext uri="{FF2B5EF4-FFF2-40B4-BE49-F238E27FC236}">
                    <a16:creationId xmlns:a16="http://schemas.microsoft.com/office/drawing/2014/main" id="{A56B4116-39C2-43EF-BA91-C76C0AB86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39">
                <a:extLst>
                  <a:ext uri="{FF2B5EF4-FFF2-40B4-BE49-F238E27FC236}">
                    <a16:creationId xmlns:a16="http://schemas.microsoft.com/office/drawing/2014/main" id="{1598CDA8-B0A7-4841-A741-4BF5899FB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40">
                <a:extLst>
                  <a:ext uri="{FF2B5EF4-FFF2-40B4-BE49-F238E27FC236}">
                    <a16:creationId xmlns:a16="http://schemas.microsoft.com/office/drawing/2014/main" id="{C2678E56-2FDF-47E7-B686-6AF3CC588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41">
                <a:extLst>
                  <a:ext uri="{FF2B5EF4-FFF2-40B4-BE49-F238E27FC236}">
                    <a16:creationId xmlns:a16="http://schemas.microsoft.com/office/drawing/2014/main" id="{927B5CB4-97D0-4AA9-83A0-F372E3FCE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42">
                <a:extLst>
                  <a:ext uri="{FF2B5EF4-FFF2-40B4-BE49-F238E27FC236}">
                    <a16:creationId xmlns:a16="http://schemas.microsoft.com/office/drawing/2014/main" id="{39A1DC85-C33C-4D7E-A94D-9F20062B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43">
                <a:extLst>
                  <a:ext uri="{FF2B5EF4-FFF2-40B4-BE49-F238E27FC236}">
                    <a16:creationId xmlns:a16="http://schemas.microsoft.com/office/drawing/2014/main" id="{CBF3EC20-949E-44E3-8F0A-C0208FB5C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44">
                <a:extLst>
                  <a:ext uri="{FF2B5EF4-FFF2-40B4-BE49-F238E27FC236}">
                    <a16:creationId xmlns:a16="http://schemas.microsoft.com/office/drawing/2014/main" id="{936864FD-54B9-4A88-99B9-25DE8F52C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45">
                <a:extLst>
                  <a:ext uri="{FF2B5EF4-FFF2-40B4-BE49-F238E27FC236}">
                    <a16:creationId xmlns:a16="http://schemas.microsoft.com/office/drawing/2014/main" id="{D6379D8C-1D46-45A6-8F98-44661251B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46">
                <a:extLst>
                  <a:ext uri="{FF2B5EF4-FFF2-40B4-BE49-F238E27FC236}">
                    <a16:creationId xmlns:a16="http://schemas.microsoft.com/office/drawing/2014/main" id="{A1EFFD66-9063-4341-B77E-2A18AA94A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47">
                <a:extLst>
                  <a:ext uri="{FF2B5EF4-FFF2-40B4-BE49-F238E27FC236}">
                    <a16:creationId xmlns:a16="http://schemas.microsoft.com/office/drawing/2014/main" id="{15A3E84A-B051-4370-A289-459026DA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Oval 48">
                <a:extLst>
                  <a:ext uri="{FF2B5EF4-FFF2-40B4-BE49-F238E27FC236}">
                    <a16:creationId xmlns:a16="http://schemas.microsoft.com/office/drawing/2014/main" id="{976F727F-1C70-45D1-8AAF-881FA3515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49">
                <a:extLst>
                  <a:ext uri="{FF2B5EF4-FFF2-40B4-BE49-F238E27FC236}">
                    <a16:creationId xmlns:a16="http://schemas.microsoft.com/office/drawing/2014/main" id="{03599D64-28AD-4891-9213-C515F56C3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50">
                <a:extLst>
                  <a:ext uri="{FF2B5EF4-FFF2-40B4-BE49-F238E27FC236}">
                    <a16:creationId xmlns:a16="http://schemas.microsoft.com/office/drawing/2014/main" id="{B6211321-0456-48D0-A684-249F8771A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51">
                <a:extLst>
                  <a:ext uri="{FF2B5EF4-FFF2-40B4-BE49-F238E27FC236}">
                    <a16:creationId xmlns:a16="http://schemas.microsoft.com/office/drawing/2014/main" id="{1D10D5BB-B05E-4D9E-9ADD-1CEB8EF56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52">
                <a:extLst>
                  <a:ext uri="{FF2B5EF4-FFF2-40B4-BE49-F238E27FC236}">
                    <a16:creationId xmlns:a16="http://schemas.microsoft.com/office/drawing/2014/main" id="{2989FEAE-F957-4D28-8AA0-921B7280F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Freeform: Shape 53">
                <a:extLst>
                  <a:ext uri="{FF2B5EF4-FFF2-40B4-BE49-F238E27FC236}">
                    <a16:creationId xmlns:a16="http://schemas.microsoft.com/office/drawing/2014/main" id="{39D5AB28-C598-4C49-94B1-ED641C14B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Freeform: Shape 54">
                <a:extLst>
                  <a:ext uri="{FF2B5EF4-FFF2-40B4-BE49-F238E27FC236}">
                    <a16:creationId xmlns:a16="http://schemas.microsoft.com/office/drawing/2014/main" id="{06745B58-7311-4D78-9DE0-612CEC6F3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: Shape 55">
                <a:extLst>
                  <a:ext uri="{FF2B5EF4-FFF2-40B4-BE49-F238E27FC236}">
                    <a16:creationId xmlns:a16="http://schemas.microsoft.com/office/drawing/2014/main" id="{46E719E0-255E-485E-B334-9B3227C2A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Freeform: Shape 56">
                <a:extLst>
                  <a:ext uri="{FF2B5EF4-FFF2-40B4-BE49-F238E27FC236}">
                    <a16:creationId xmlns:a16="http://schemas.microsoft.com/office/drawing/2014/main" id="{8765873E-9BEF-4E6D-B926-1A9505339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Freeform: Shape 57">
                <a:extLst>
                  <a:ext uri="{FF2B5EF4-FFF2-40B4-BE49-F238E27FC236}">
                    <a16:creationId xmlns:a16="http://schemas.microsoft.com/office/drawing/2014/main" id="{59AB5AEC-C71F-425F-BAEB-00370E47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Freeform: Shape 58">
                <a:extLst>
                  <a:ext uri="{FF2B5EF4-FFF2-40B4-BE49-F238E27FC236}">
                    <a16:creationId xmlns:a16="http://schemas.microsoft.com/office/drawing/2014/main" id="{EF610348-F101-452F-95DB-E12E2DA28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Freeform: Shape 59">
                <a:extLst>
                  <a:ext uri="{FF2B5EF4-FFF2-40B4-BE49-F238E27FC236}">
                    <a16:creationId xmlns:a16="http://schemas.microsoft.com/office/drawing/2014/main" id="{37528EAC-7EDB-4E87-83E3-E0D66A888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Freeform: Shape 60">
                <a:extLst>
                  <a:ext uri="{FF2B5EF4-FFF2-40B4-BE49-F238E27FC236}">
                    <a16:creationId xmlns:a16="http://schemas.microsoft.com/office/drawing/2014/main" id="{4297C235-A895-43DA-B1C9-2AAAEC919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Freeform: Shape 61">
                <a:extLst>
                  <a:ext uri="{FF2B5EF4-FFF2-40B4-BE49-F238E27FC236}">
                    <a16:creationId xmlns:a16="http://schemas.microsoft.com/office/drawing/2014/main" id="{4463A7B7-CC93-47C8-8E40-BE9FD568F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Freeform: Shape 62">
                <a:extLst>
                  <a:ext uri="{FF2B5EF4-FFF2-40B4-BE49-F238E27FC236}">
                    <a16:creationId xmlns:a16="http://schemas.microsoft.com/office/drawing/2014/main" id="{30D1F797-B3C5-4F7F-87F8-2D5E491CF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Freeform: Shape 63">
                <a:extLst>
                  <a:ext uri="{FF2B5EF4-FFF2-40B4-BE49-F238E27FC236}">
                    <a16:creationId xmlns:a16="http://schemas.microsoft.com/office/drawing/2014/main" id="{957E3D3D-2062-4BAD-897F-F7E67A36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Freeform: Shape 64">
                <a:extLst>
                  <a:ext uri="{FF2B5EF4-FFF2-40B4-BE49-F238E27FC236}">
                    <a16:creationId xmlns:a16="http://schemas.microsoft.com/office/drawing/2014/main" id="{4914D8D5-C22F-43DC-8A6B-F9B6620B0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Freeform: Shape 65">
                <a:extLst>
                  <a:ext uri="{FF2B5EF4-FFF2-40B4-BE49-F238E27FC236}">
                    <a16:creationId xmlns:a16="http://schemas.microsoft.com/office/drawing/2014/main" id="{6A44B829-C7A9-4DAF-8ECF-F14D45A8B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Freeform: Shape 66">
                <a:extLst>
                  <a:ext uri="{FF2B5EF4-FFF2-40B4-BE49-F238E27FC236}">
                    <a16:creationId xmlns:a16="http://schemas.microsoft.com/office/drawing/2014/main" id="{D7EF4DE3-2656-40AD-8149-55B818C89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Freeform: Shape 67">
                <a:extLst>
                  <a:ext uri="{FF2B5EF4-FFF2-40B4-BE49-F238E27FC236}">
                    <a16:creationId xmlns:a16="http://schemas.microsoft.com/office/drawing/2014/main" id="{D2CE58D7-B3A5-468F-A13F-4174D979F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Freeform: Shape 68">
                <a:extLst>
                  <a:ext uri="{FF2B5EF4-FFF2-40B4-BE49-F238E27FC236}">
                    <a16:creationId xmlns:a16="http://schemas.microsoft.com/office/drawing/2014/main" id="{0C70B938-E491-4FFB-A7AA-83F5F156A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Freeform: Shape 69">
                <a:extLst>
                  <a:ext uri="{FF2B5EF4-FFF2-40B4-BE49-F238E27FC236}">
                    <a16:creationId xmlns:a16="http://schemas.microsoft.com/office/drawing/2014/main" id="{497CA26A-9BC0-479A-8B06-96F4CA0B2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Freeform: Shape 70">
                <a:extLst>
                  <a:ext uri="{FF2B5EF4-FFF2-40B4-BE49-F238E27FC236}">
                    <a16:creationId xmlns:a16="http://schemas.microsoft.com/office/drawing/2014/main" id="{A9685E4F-950A-4DE7-BEB2-1162317DC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Freeform: Shape 71">
                <a:extLst>
                  <a:ext uri="{FF2B5EF4-FFF2-40B4-BE49-F238E27FC236}">
                    <a16:creationId xmlns:a16="http://schemas.microsoft.com/office/drawing/2014/main" id="{17A15681-C7E5-44CE-9B58-5F155D031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Freeform: Shape 72">
                <a:extLst>
                  <a:ext uri="{FF2B5EF4-FFF2-40B4-BE49-F238E27FC236}">
                    <a16:creationId xmlns:a16="http://schemas.microsoft.com/office/drawing/2014/main" id="{748F8B28-CDC8-4DD5-8FBC-BD95B72A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Freeform: Shape 73">
                <a:extLst>
                  <a:ext uri="{FF2B5EF4-FFF2-40B4-BE49-F238E27FC236}">
                    <a16:creationId xmlns:a16="http://schemas.microsoft.com/office/drawing/2014/main" id="{D57D5C60-9A15-420F-AB61-E2744547C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Freeform: Shape 74">
                <a:extLst>
                  <a:ext uri="{FF2B5EF4-FFF2-40B4-BE49-F238E27FC236}">
                    <a16:creationId xmlns:a16="http://schemas.microsoft.com/office/drawing/2014/main" id="{977CE6D3-18EC-44E2-B30A-1C3026C5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Freeform: Shape 75">
                <a:extLst>
                  <a:ext uri="{FF2B5EF4-FFF2-40B4-BE49-F238E27FC236}">
                    <a16:creationId xmlns:a16="http://schemas.microsoft.com/office/drawing/2014/main" id="{57C0C405-D222-49C8-ABDD-5BBFF6129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Freeform: Shape 76">
                <a:extLst>
                  <a:ext uri="{FF2B5EF4-FFF2-40B4-BE49-F238E27FC236}">
                    <a16:creationId xmlns:a16="http://schemas.microsoft.com/office/drawing/2014/main" id="{BFEAD2E7-94E3-443A-B146-5A4CF9F46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Freeform: Shape 77">
                <a:extLst>
                  <a:ext uri="{FF2B5EF4-FFF2-40B4-BE49-F238E27FC236}">
                    <a16:creationId xmlns:a16="http://schemas.microsoft.com/office/drawing/2014/main" id="{C62C7AD7-7F98-422F-BD8B-FA25F8D5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Freeform: Shape 78">
                <a:extLst>
                  <a:ext uri="{FF2B5EF4-FFF2-40B4-BE49-F238E27FC236}">
                    <a16:creationId xmlns:a16="http://schemas.microsoft.com/office/drawing/2014/main" id="{81B00F50-3498-42E8-87F3-C993E4594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Freeform: Shape 79">
                <a:extLst>
                  <a:ext uri="{FF2B5EF4-FFF2-40B4-BE49-F238E27FC236}">
                    <a16:creationId xmlns:a16="http://schemas.microsoft.com/office/drawing/2014/main" id="{DA64A84F-9F04-4FB9-9432-46D8B6F1A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Freeform: Shape 80">
                <a:extLst>
                  <a:ext uri="{FF2B5EF4-FFF2-40B4-BE49-F238E27FC236}">
                    <a16:creationId xmlns:a16="http://schemas.microsoft.com/office/drawing/2014/main" id="{1D43FD6E-0E8A-402D-9A65-67D09D8F1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Freeform: Shape 81">
                <a:extLst>
                  <a:ext uri="{FF2B5EF4-FFF2-40B4-BE49-F238E27FC236}">
                    <a16:creationId xmlns:a16="http://schemas.microsoft.com/office/drawing/2014/main" id="{F6BA0757-DF9C-4078-86AE-440A21179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Freeform: Shape 82">
                <a:extLst>
                  <a:ext uri="{FF2B5EF4-FFF2-40B4-BE49-F238E27FC236}">
                    <a16:creationId xmlns:a16="http://schemas.microsoft.com/office/drawing/2014/main" id="{71E533D9-E1AD-4B92-9374-25BB73B1A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Freeform: Shape 83">
                <a:extLst>
                  <a:ext uri="{FF2B5EF4-FFF2-40B4-BE49-F238E27FC236}">
                    <a16:creationId xmlns:a16="http://schemas.microsoft.com/office/drawing/2014/main" id="{44CC8EE6-802A-43A0-8F5D-C7B9E8D18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Freeform: Shape 84">
                <a:extLst>
                  <a:ext uri="{FF2B5EF4-FFF2-40B4-BE49-F238E27FC236}">
                    <a16:creationId xmlns:a16="http://schemas.microsoft.com/office/drawing/2014/main" id="{850BC645-11C2-441B-8298-F31420DA6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Freeform: Shape 85">
                <a:extLst>
                  <a:ext uri="{FF2B5EF4-FFF2-40B4-BE49-F238E27FC236}">
                    <a16:creationId xmlns:a16="http://schemas.microsoft.com/office/drawing/2014/main" id="{CF1FB12C-E5EF-4472-8304-361A1C5D4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Rectangle 86">
                <a:extLst>
                  <a:ext uri="{FF2B5EF4-FFF2-40B4-BE49-F238E27FC236}">
                    <a16:creationId xmlns:a16="http://schemas.microsoft.com/office/drawing/2014/main" id="{E693D414-9C9F-411E-B372-8ABA7F76A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Freeform: Shape 87">
                <a:extLst>
                  <a:ext uri="{FF2B5EF4-FFF2-40B4-BE49-F238E27FC236}">
                    <a16:creationId xmlns:a16="http://schemas.microsoft.com/office/drawing/2014/main" id="{EAC01C04-C78B-4395-81D4-CB28E4A7D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Freeform: Shape 88">
                <a:extLst>
                  <a:ext uri="{FF2B5EF4-FFF2-40B4-BE49-F238E27FC236}">
                    <a16:creationId xmlns:a16="http://schemas.microsoft.com/office/drawing/2014/main" id="{41E6ACA6-4388-483F-BB9F-4FCEFEC51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Freeform: Shape 89">
                <a:extLst>
                  <a:ext uri="{FF2B5EF4-FFF2-40B4-BE49-F238E27FC236}">
                    <a16:creationId xmlns:a16="http://schemas.microsoft.com/office/drawing/2014/main" id="{C7CEE352-EDFA-4C8C-A875-690411489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Freeform: Shape 90">
                <a:extLst>
                  <a:ext uri="{FF2B5EF4-FFF2-40B4-BE49-F238E27FC236}">
                    <a16:creationId xmlns:a16="http://schemas.microsoft.com/office/drawing/2014/main" id="{8623182B-A011-40FB-9A01-6B5A1942F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Freeform: Shape 91">
                <a:extLst>
                  <a:ext uri="{FF2B5EF4-FFF2-40B4-BE49-F238E27FC236}">
                    <a16:creationId xmlns:a16="http://schemas.microsoft.com/office/drawing/2014/main" id="{73A55AD1-B4D7-4F3E-AF35-3EAA5950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Oval 92">
                <a:extLst>
                  <a:ext uri="{FF2B5EF4-FFF2-40B4-BE49-F238E27FC236}">
                    <a16:creationId xmlns:a16="http://schemas.microsoft.com/office/drawing/2014/main" id="{AD1B78DC-8CB7-4A0C-ADF0-70A44DA78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Freeform: Shape 93">
                <a:extLst>
                  <a:ext uri="{FF2B5EF4-FFF2-40B4-BE49-F238E27FC236}">
                    <a16:creationId xmlns:a16="http://schemas.microsoft.com/office/drawing/2014/main" id="{06C00F13-5224-4802-B9D9-AD9E05A41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Freeform: Shape 94">
                <a:extLst>
                  <a:ext uri="{FF2B5EF4-FFF2-40B4-BE49-F238E27FC236}">
                    <a16:creationId xmlns:a16="http://schemas.microsoft.com/office/drawing/2014/main" id="{31FDC3C7-8EEC-4FF9-8788-09D54AC21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184">
              <a:extLst>
                <a:ext uri="{FF2B5EF4-FFF2-40B4-BE49-F238E27FC236}">
                  <a16:creationId xmlns:a16="http://schemas.microsoft.com/office/drawing/2014/main" id="{1990994E-1D63-41EF-BBD6-0E3605E8BE81}"/>
                </a:ext>
              </a:extLst>
            </p:cNvPr>
            <p:cNvGrpSpPr/>
            <p:nvPr/>
          </p:nvGrpSpPr>
          <p:grpSpPr>
            <a:xfrm>
              <a:off x="6156413" y="1688103"/>
              <a:ext cx="4164538" cy="4199328"/>
              <a:chOff x="2949236" y="972275"/>
              <a:chExt cx="3227736" cy="3254695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Freeform: Shape 185">
                <a:extLst>
                  <a:ext uri="{FF2B5EF4-FFF2-40B4-BE49-F238E27FC236}">
                    <a16:creationId xmlns:a16="http://schemas.microsoft.com/office/drawing/2014/main" id="{CE32FA42-2F06-4558-BC70-8EEBA9C0B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86">
                <a:extLst>
                  <a:ext uri="{FF2B5EF4-FFF2-40B4-BE49-F238E27FC236}">
                    <a16:creationId xmlns:a16="http://schemas.microsoft.com/office/drawing/2014/main" id="{3C1A8CB2-587F-4F44-A41C-FA82F1049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87">
                <a:extLst>
                  <a:ext uri="{FF2B5EF4-FFF2-40B4-BE49-F238E27FC236}">
                    <a16:creationId xmlns:a16="http://schemas.microsoft.com/office/drawing/2014/main" id="{D35668D5-7D0B-4FD3-B5B5-EF280991E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88">
                <a:extLst>
                  <a:ext uri="{FF2B5EF4-FFF2-40B4-BE49-F238E27FC236}">
                    <a16:creationId xmlns:a16="http://schemas.microsoft.com/office/drawing/2014/main" id="{06A07468-B77A-41E7-BDAF-89AC3504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89">
                <a:extLst>
                  <a:ext uri="{FF2B5EF4-FFF2-40B4-BE49-F238E27FC236}">
                    <a16:creationId xmlns:a16="http://schemas.microsoft.com/office/drawing/2014/main" id="{4A837173-7253-4364-89CB-88F7AC4B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Rectangle 190">
                <a:extLst>
                  <a:ext uri="{FF2B5EF4-FFF2-40B4-BE49-F238E27FC236}">
                    <a16:creationId xmlns:a16="http://schemas.microsoft.com/office/drawing/2014/main" id="{C742EDFA-DDB1-4FA7-A24E-9DA195CF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91">
                <a:extLst>
                  <a:ext uri="{FF2B5EF4-FFF2-40B4-BE49-F238E27FC236}">
                    <a16:creationId xmlns:a16="http://schemas.microsoft.com/office/drawing/2014/main" id="{6FC4FA60-9FA9-48D6-8078-7D7481E7B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92">
                <a:extLst>
                  <a:ext uri="{FF2B5EF4-FFF2-40B4-BE49-F238E27FC236}">
                    <a16:creationId xmlns:a16="http://schemas.microsoft.com/office/drawing/2014/main" id="{D0692465-C3A9-4F80-BC51-8688C682D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93">
                <a:extLst>
                  <a:ext uri="{FF2B5EF4-FFF2-40B4-BE49-F238E27FC236}">
                    <a16:creationId xmlns:a16="http://schemas.microsoft.com/office/drawing/2014/main" id="{EDD1F059-6EB4-4EDC-8D2D-C4DB0628C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Rectangle 194">
                <a:extLst>
                  <a:ext uri="{FF2B5EF4-FFF2-40B4-BE49-F238E27FC236}">
                    <a16:creationId xmlns:a16="http://schemas.microsoft.com/office/drawing/2014/main" id="{2DCECA4A-16CD-42F3-B70C-B7973F3B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Rectangle 195">
                <a:extLst>
                  <a:ext uri="{FF2B5EF4-FFF2-40B4-BE49-F238E27FC236}">
                    <a16:creationId xmlns:a16="http://schemas.microsoft.com/office/drawing/2014/main" id="{8590CBCF-9CE1-42D6-87CF-17C4F1F41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Rectangle 196">
                <a:extLst>
                  <a:ext uri="{FF2B5EF4-FFF2-40B4-BE49-F238E27FC236}">
                    <a16:creationId xmlns:a16="http://schemas.microsoft.com/office/drawing/2014/main" id="{4EBCA997-77F2-4EA7-80E8-A848BFBB5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197">
                <a:extLst>
                  <a:ext uri="{FF2B5EF4-FFF2-40B4-BE49-F238E27FC236}">
                    <a16:creationId xmlns:a16="http://schemas.microsoft.com/office/drawing/2014/main" id="{061C0592-2965-4AAF-88E3-C8ED3F5E7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198">
                <a:extLst>
                  <a:ext uri="{FF2B5EF4-FFF2-40B4-BE49-F238E27FC236}">
                    <a16:creationId xmlns:a16="http://schemas.microsoft.com/office/drawing/2014/main" id="{2AE77089-2B52-4A75-AB5D-ACEF9D2DE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199">
                <a:extLst>
                  <a:ext uri="{FF2B5EF4-FFF2-40B4-BE49-F238E27FC236}">
                    <a16:creationId xmlns:a16="http://schemas.microsoft.com/office/drawing/2014/main" id="{5E9F61A2-8879-4D6D-8C2D-D7B4FE59C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00">
                <a:extLst>
                  <a:ext uri="{FF2B5EF4-FFF2-40B4-BE49-F238E27FC236}">
                    <a16:creationId xmlns:a16="http://schemas.microsoft.com/office/drawing/2014/main" id="{21F9F539-9273-49B4-94CF-007D9AFF9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201">
                <a:extLst>
                  <a:ext uri="{FF2B5EF4-FFF2-40B4-BE49-F238E27FC236}">
                    <a16:creationId xmlns:a16="http://schemas.microsoft.com/office/drawing/2014/main" id="{CFC93F5B-EC54-4F06-A216-4B812FE65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202">
                <a:extLst>
                  <a:ext uri="{FF2B5EF4-FFF2-40B4-BE49-F238E27FC236}">
                    <a16:creationId xmlns:a16="http://schemas.microsoft.com/office/drawing/2014/main" id="{2147B427-5905-4907-9B16-552393182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03">
                <a:extLst>
                  <a:ext uri="{FF2B5EF4-FFF2-40B4-BE49-F238E27FC236}">
                    <a16:creationId xmlns:a16="http://schemas.microsoft.com/office/drawing/2014/main" id="{B25BC8AF-B709-4C78-8BC0-CFE743C3F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04">
                <a:extLst>
                  <a:ext uri="{FF2B5EF4-FFF2-40B4-BE49-F238E27FC236}">
                    <a16:creationId xmlns:a16="http://schemas.microsoft.com/office/drawing/2014/main" id="{4C46D422-3CAB-4655-BB27-73625888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205">
                <a:extLst>
                  <a:ext uri="{FF2B5EF4-FFF2-40B4-BE49-F238E27FC236}">
                    <a16:creationId xmlns:a16="http://schemas.microsoft.com/office/drawing/2014/main" id="{5CB75F4E-B87A-477E-B277-B2CA8A4CB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206">
                <a:extLst>
                  <a:ext uri="{FF2B5EF4-FFF2-40B4-BE49-F238E27FC236}">
                    <a16:creationId xmlns:a16="http://schemas.microsoft.com/office/drawing/2014/main" id="{E4ADF4D7-2040-4DCE-90E1-3FECB79EE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207">
                <a:extLst>
                  <a:ext uri="{FF2B5EF4-FFF2-40B4-BE49-F238E27FC236}">
                    <a16:creationId xmlns:a16="http://schemas.microsoft.com/office/drawing/2014/main" id="{79907C9C-79E9-4384-B9A6-1EE9B7F59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208">
                <a:extLst>
                  <a:ext uri="{FF2B5EF4-FFF2-40B4-BE49-F238E27FC236}">
                    <a16:creationId xmlns:a16="http://schemas.microsoft.com/office/drawing/2014/main" id="{0983DDD7-07E8-43F5-875E-3AB2042DA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209">
                <a:extLst>
                  <a:ext uri="{FF2B5EF4-FFF2-40B4-BE49-F238E27FC236}">
                    <a16:creationId xmlns:a16="http://schemas.microsoft.com/office/drawing/2014/main" id="{BDE797CF-5FDB-463B-B9A6-6D625701B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210">
                <a:extLst>
                  <a:ext uri="{FF2B5EF4-FFF2-40B4-BE49-F238E27FC236}">
                    <a16:creationId xmlns:a16="http://schemas.microsoft.com/office/drawing/2014/main" id="{FE534DFF-80D8-47A6-86D0-E2D0B897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211">
                <a:extLst>
                  <a:ext uri="{FF2B5EF4-FFF2-40B4-BE49-F238E27FC236}">
                    <a16:creationId xmlns:a16="http://schemas.microsoft.com/office/drawing/2014/main" id="{07BBF578-CD7C-4CC1-8162-DB2C792FD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212">
                <a:extLst>
                  <a:ext uri="{FF2B5EF4-FFF2-40B4-BE49-F238E27FC236}">
                    <a16:creationId xmlns:a16="http://schemas.microsoft.com/office/drawing/2014/main" id="{93D61AC2-C75C-4160-8DF8-0758CDF1E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213">
                <a:extLst>
                  <a:ext uri="{FF2B5EF4-FFF2-40B4-BE49-F238E27FC236}">
                    <a16:creationId xmlns:a16="http://schemas.microsoft.com/office/drawing/2014/main" id="{39D9B420-A1DB-4A26-AD66-75583FB78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14">
                <a:extLst>
                  <a:ext uri="{FF2B5EF4-FFF2-40B4-BE49-F238E27FC236}">
                    <a16:creationId xmlns:a16="http://schemas.microsoft.com/office/drawing/2014/main" id="{7882F914-8F95-4905-BBF6-386F7F1A1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215">
                <a:extLst>
                  <a:ext uri="{FF2B5EF4-FFF2-40B4-BE49-F238E27FC236}">
                    <a16:creationId xmlns:a16="http://schemas.microsoft.com/office/drawing/2014/main" id="{2E7EEB75-47F4-4479-93EF-FD0C621B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216">
                <a:extLst>
                  <a:ext uri="{FF2B5EF4-FFF2-40B4-BE49-F238E27FC236}">
                    <a16:creationId xmlns:a16="http://schemas.microsoft.com/office/drawing/2014/main" id="{9AB1FB9E-4154-4D17-8131-5C8A0A64E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217">
                <a:extLst>
                  <a:ext uri="{FF2B5EF4-FFF2-40B4-BE49-F238E27FC236}">
                    <a16:creationId xmlns:a16="http://schemas.microsoft.com/office/drawing/2014/main" id="{69DA48B5-4A00-4B7B-96C9-CAA0F1F3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218">
                <a:extLst>
                  <a:ext uri="{FF2B5EF4-FFF2-40B4-BE49-F238E27FC236}">
                    <a16:creationId xmlns:a16="http://schemas.microsoft.com/office/drawing/2014/main" id="{82CDF6F0-EBC4-4767-A920-2C85F2A1F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219">
                <a:extLst>
                  <a:ext uri="{FF2B5EF4-FFF2-40B4-BE49-F238E27FC236}">
                    <a16:creationId xmlns:a16="http://schemas.microsoft.com/office/drawing/2014/main" id="{2DFF5B73-0BF3-4998-82DB-8088C098B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220">
                <a:extLst>
                  <a:ext uri="{FF2B5EF4-FFF2-40B4-BE49-F238E27FC236}">
                    <a16:creationId xmlns:a16="http://schemas.microsoft.com/office/drawing/2014/main" id="{B0FEEFFC-FB07-4BB7-B60C-8C3A4755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221">
                <a:extLst>
                  <a:ext uri="{FF2B5EF4-FFF2-40B4-BE49-F238E27FC236}">
                    <a16:creationId xmlns:a16="http://schemas.microsoft.com/office/drawing/2014/main" id="{004E1967-AC29-45DD-A2FF-C46FF2C6C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222">
                <a:extLst>
                  <a:ext uri="{FF2B5EF4-FFF2-40B4-BE49-F238E27FC236}">
                    <a16:creationId xmlns:a16="http://schemas.microsoft.com/office/drawing/2014/main" id="{98B32BFF-91CF-4C9B-BB99-38C93878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223">
                <a:extLst>
                  <a:ext uri="{FF2B5EF4-FFF2-40B4-BE49-F238E27FC236}">
                    <a16:creationId xmlns:a16="http://schemas.microsoft.com/office/drawing/2014/main" id="{0F3F5E97-767C-4D6D-88D7-6F43780F4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224">
                <a:extLst>
                  <a:ext uri="{FF2B5EF4-FFF2-40B4-BE49-F238E27FC236}">
                    <a16:creationId xmlns:a16="http://schemas.microsoft.com/office/drawing/2014/main" id="{B59389D6-B87A-43E9-8856-453C83540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225">
                <a:extLst>
                  <a:ext uri="{FF2B5EF4-FFF2-40B4-BE49-F238E27FC236}">
                    <a16:creationId xmlns:a16="http://schemas.microsoft.com/office/drawing/2014/main" id="{4A53E251-2388-43F1-922D-A5060EE1B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226">
                <a:extLst>
                  <a:ext uri="{FF2B5EF4-FFF2-40B4-BE49-F238E27FC236}">
                    <a16:creationId xmlns:a16="http://schemas.microsoft.com/office/drawing/2014/main" id="{BEC03BAF-38BA-4AE1-A411-3F1F9501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227">
                <a:extLst>
                  <a:ext uri="{FF2B5EF4-FFF2-40B4-BE49-F238E27FC236}">
                    <a16:creationId xmlns:a16="http://schemas.microsoft.com/office/drawing/2014/main" id="{7786D4C7-9ADE-4B59-B07F-B83D5743C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228">
                <a:extLst>
                  <a:ext uri="{FF2B5EF4-FFF2-40B4-BE49-F238E27FC236}">
                    <a16:creationId xmlns:a16="http://schemas.microsoft.com/office/drawing/2014/main" id="{4C91B8A3-F47D-429B-87D7-5E1270176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229">
                <a:extLst>
                  <a:ext uri="{FF2B5EF4-FFF2-40B4-BE49-F238E27FC236}">
                    <a16:creationId xmlns:a16="http://schemas.microsoft.com/office/drawing/2014/main" id="{BFE64742-72D9-4EBB-88FE-65F67D44B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230">
                <a:extLst>
                  <a:ext uri="{FF2B5EF4-FFF2-40B4-BE49-F238E27FC236}">
                    <a16:creationId xmlns:a16="http://schemas.microsoft.com/office/drawing/2014/main" id="{B52A9CF4-597B-403E-8801-CA0074FA5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231">
                <a:extLst>
                  <a:ext uri="{FF2B5EF4-FFF2-40B4-BE49-F238E27FC236}">
                    <a16:creationId xmlns:a16="http://schemas.microsoft.com/office/drawing/2014/main" id="{3F50AADB-7866-4566-A8DD-7D644BF7B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232">
                <a:extLst>
                  <a:ext uri="{FF2B5EF4-FFF2-40B4-BE49-F238E27FC236}">
                    <a16:creationId xmlns:a16="http://schemas.microsoft.com/office/drawing/2014/main" id="{6AC845E4-6972-4495-A885-03BA442A1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233">
                <a:extLst>
                  <a:ext uri="{FF2B5EF4-FFF2-40B4-BE49-F238E27FC236}">
                    <a16:creationId xmlns:a16="http://schemas.microsoft.com/office/drawing/2014/main" id="{ACCC81B8-030A-4441-BDBD-94C518097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234">
                <a:extLst>
                  <a:ext uri="{FF2B5EF4-FFF2-40B4-BE49-F238E27FC236}">
                    <a16:creationId xmlns:a16="http://schemas.microsoft.com/office/drawing/2014/main" id="{01B0311B-A15E-420F-A681-0E48C3648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235">
                <a:extLst>
                  <a:ext uri="{FF2B5EF4-FFF2-40B4-BE49-F238E27FC236}">
                    <a16:creationId xmlns:a16="http://schemas.microsoft.com/office/drawing/2014/main" id="{8C34D9A7-2603-4C93-B8C9-65A24F2AE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236">
                <a:extLst>
                  <a:ext uri="{FF2B5EF4-FFF2-40B4-BE49-F238E27FC236}">
                    <a16:creationId xmlns:a16="http://schemas.microsoft.com/office/drawing/2014/main" id="{D8236DAB-B2D6-467E-AE2C-A61405F81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237">
                <a:extLst>
                  <a:ext uri="{FF2B5EF4-FFF2-40B4-BE49-F238E27FC236}">
                    <a16:creationId xmlns:a16="http://schemas.microsoft.com/office/drawing/2014/main" id="{385D3973-62F2-4D9D-9715-791EEE1A5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238">
                <a:extLst>
                  <a:ext uri="{FF2B5EF4-FFF2-40B4-BE49-F238E27FC236}">
                    <a16:creationId xmlns:a16="http://schemas.microsoft.com/office/drawing/2014/main" id="{43741B5B-51F1-4F4B-B5E1-D9F595ED2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Rectangle 239">
                <a:extLst>
                  <a:ext uri="{FF2B5EF4-FFF2-40B4-BE49-F238E27FC236}">
                    <a16:creationId xmlns:a16="http://schemas.microsoft.com/office/drawing/2014/main" id="{B339328E-7B64-4679-A3ED-28AB34CE7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240">
                <a:extLst>
                  <a:ext uri="{FF2B5EF4-FFF2-40B4-BE49-F238E27FC236}">
                    <a16:creationId xmlns:a16="http://schemas.microsoft.com/office/drawing/2014/main" id="{5A9F05E6-57F1-472D-8E03-1D317A096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241">
                <a:extLst>
                  <a:ext uri="{FF2B5EF4-FFF2-40B4-BE49-F238E27FC236}">
                    <a16:creationId xmlns:a16="http://schemas.microsoft.com/office/drawing/2014/main" id="{3A6FC884-A5CE-4FE0-888E-92071B650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242">
                <a:extLst>
                  <a:ext uri="{FF2B5EF4-FFF2-40B4-BE49-F238E27FC236}">
                    <a16:creationId xmlns:a16="http://schemas.microsoft.com/office/drawing/2014/main" id="{A8BD877A-D4B0-46B5-A745-13C14A578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243">
                <a:extLst>
                  <a:ext uri="{FF2B5EF4-FFF2-40B4-BE49-F238E27FC236}">
                    <a16:creationId xmlns:a16="http://schemas.microsoft.com/office/drawing/2014/main" id="{FE51A85C-CAAD-4DA0-9402-6793099F8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244">
                <a:extLst>
                  <a:ext uri="{FF2B5EF4-FFF2-40B4-BE49-F238E27FC236}">
                    <a16:creationId xmlns:a16="http://schemas.microsoft.com/office/drawing/2014/main" id="{879B3C34-19F2-42F0-B9A6-D33B6209F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245">
                <a:extLst>
                  <a:ext uri="{FF2B5EF4-FFF2-40B4-BE49-F238E27FC236}">
                    <a16:creationId xmlns:a16="http://schemas.microsoft.com/office/drawing/2014/main" id="{6FC3FF47-6DEC-448C-BFEA-3EA03370D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246">
                <a:extLst>
                  <a:ext uri="{FF2B5EF4-FFF2-40B4-BE49-F238E27FC236}">
                    <a16:creationId xmlns:a16="http://schemas.microsoft.com/office/drawing/2014/main" id="{9533D34E-46EE-42C0-8FF8-64C75806C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Freeform: Shape 247">
                <a:extLst>
                  <a:ext uri="{FF2B5EF4-FFF2-40B4-BE49-F238E27FC236}">
                    <a16:creationId xmlns:a16="http://schemas.microsoft.com/office/drawing/2014/main" id="{C1605E21-49D0-4FC1-A709-34F944E3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248">
                <a:extLst>
                  <a:ext uri="{FF2B5EF4-FFF2-40B4-BE49-F238E27FC236}">
                    <a16:creationId xmlns:a16="http://schemas.microsoft.com/office/drawing/2014/main" id="{DE6C890B-1CF0-4F4B-B8EF-DA931193C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Freeform: Shape 249">
                <a:extLst>
                  <a:ext uri="{FF2B5EF4-FFF2-40B4-BE49-F238E27FC236}">
                    <a16:creationId xmlns:a16="http://schemas.microsoft.com/office/drawing/2014/main" id="{C6B7021B-22F8-4DA5-9B26-04820AA5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250">
              <a:extLst>
                <a:ext uri="{FF2B5EF4-FFF2-40B4-BE49-F238E27FC236}">
                  <a16:creationId xmlns:a16="http://schemas.microsoft.com/office/drawing/2014/main" id="{1F465CB5-5BC9-4C16-A780-97B2080FC493}"/>
                </a:ext>
              </a:extLst>
            </p:cNvPr>
            <p:cNvGrpSpPr/>
            <p:nvPr/>
          </p:nvGrpSpPr>
          <p:grpSpPr>
            <a:xfrm>
              <a:off x="6118537" y="1986993"/>
              <a:ext cx="4898647" cy="4875747"/>
              <a:chOff x="4476325" y="1364544"/>
              <a:chExt cx="3796703" cy="3778956"/>
            </a:xfrm>
          </p:grpSpPr>
          <p:sp>
            <p:nvSpPr>
              <p:cNvPr id="21" name="Freeform: Shape 251">
                <a:extLst>
                  <a:ext uri="{FF2B5EF4-FFF2-40B4-BE49-F238E27FC236}">
                    <a16:creationId xmlns:a16="http://schemas.microsoft.com/office/drawing/2014/main" id="{E589F610-C230-4359-859A-CF94C3F0A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52">
                <a:extLst>
                  <a:ext uri="{FF2B5EF4-FFF2-40B4-BE49-F238E27FC236}">
                    <a16:creationId xmlns:a16="http://schemas.microsoft.com/office/drawing/2014/main" id="{9B0F44C4-C548-42E7-AD90-47FB7F923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53">
                <a:extLst>
                  <a:ext uri="{FF2B5EF4-FFF2-40B4-BE49-F238E27FC236}">
                    <a16:creationId xmlns:a16="http://schemas.microsoft.com/office/drawing/2014/main" id="{A4F35841-2DE6-416D-8AFC-C6AF88BF4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254">
                <a:extLst>
                  <a:ext uri="{FF2B5EF4-FFF2-40B4-BE49-F238E27FC236}">
                    <a16:creationId xmlns:a16="http://schemas.microsoft.com/office/drawing/2014/main" id="{B2EA7803-2378-47B6-9550-F81AB6884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Rectangle 255">
              <a:extLst>
                <a:ext uri="{FF2B5EF4-FFF2-40B4-BE49-F238E27FC236}">
                  <a16:creationId xmlns:a16="http://schemas.microsoft.com/office/drawing/2014/main" id="{EC89687A-43DC-4306-9315-C16F5173A0BC}"/>
                </a:ext>
              </a:extLst>
            </p:cNvPr>
            <p:cNvSpPr/>
            <p:nvPr/>
          </p:nvSpPr>
          <p:spPr>
            <a:xfrm>
              <a:off x="7563926" y="3383551"/>
              <a:ext cx="1415772" cy="1077218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4800" b="1" dirty="0"/>
                <a:t>支持条件</a:t>
              </a:r>
            </a:p>
          </p:txBody>
        </p:sp>
      </p:grpSp>
      <p:sp>
        <p:nvSpPr>
          <p:cNvPr id="244" name="iSlíďè">
            <a:extLst>
              <a:ext uri="{FF2B5EF4-FFF2-40B4-BE49-F238E27FC236}">
                <a16:creationId xmlns:a16="http://schemas.microsoft.com/office/drawing/2014/main" id="{D6FA2722-FD34-48E2-9116-565B2F98805E}"/>
              </a:ext>
            </a:extLst>
          </p:cNvPr>
          <p:cNvSpPr txBox="1"/>
          <p:nvPr/>
        </p:nvSpPr>
        <p:spPr bwMode="auto">
          <a:xfrm>
            <a:off x="745044" y="3515662"/>
            <a:ext cx="4863903" cy="208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70000" lnSpcReduction="20000"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  <a:p>
            <a:pPr lvl="0" defTabSz="913765">
              <a:spcBef>
                <a:spcPct val="0"/>
              </a:spcBef>
              <a:defRPr/>
            </a:pP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  操作系统：</a:t>
            </a: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windows10</a:t>
            </a:r>
          </a:p>
          <a:p>
            <a:pPr lvl="0" defTabSz="913765">
              <a:spcBef>
                <a:spcPct val="0"/>
              </a:spcBef>
              <a:defRPr/>
            </a:pP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开发环境：</a:t>
            </a: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Vue</a:t>
            </a: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、</a:t>
            </a: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PHP</a:t>
            </a: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、</a:t>
            </a: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                    </a:t>
            </a:r>
            <a:r>
              <a:rPr lang="en-US" altLang="zh-CN" sz="3400" b="1" dirty="0" err="1">
                <a:solidFill>
                  <a:schemeClr val="bg2">
                    <a:lumMod val="10000"/>
                  </a:schemeClr>
                </a:solidFill>
              </a:rPr>
              <a:t>SpringBoot</a:t>
            </a: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  数据库：    </a:t>
            </a:r>
            <a:r>
              <a:rPr lang="en-US" altLang="zh-CN" sz="3400" b="1" dirty="0" err="1">
                <a:solidFill>
                  <a:schemeClr val="bg2">
                    <a:lumMod val="10000"/>
                  </a:schemeClr>
                </a:solidFill>
              </a:rPr>
              <a:t>Mysql</a:t>
            </a: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E7A66F-0422-4594-B791-FA6864698ADE}"/>
              </a:ext>
            </a:extLst>
          </p:cNvPr>
          <p:cNvSpPr txBox="1"/>
          <p:nvPr/>
        </p:nvSpPr>
        <p:spPr>
          <a:xfrm>
            <a:off x="823718" y="1996421"/>
            <a:ext cx="418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</a:rPr>
              <a:t>计算机系统支持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05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02141" y="2874616"/>
            <a:ext cx="534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参考资料与小组分工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16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5A0DC7-6054-411B-9916-9AEB33AB60A1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参考资料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D3EB94-EC3A-4413-A61A-65BDD2F3AA66}"/>
              </a:ext>
            </a:extLst>
          </p:cNvPr>
          <p:cNvSpPr txBox="1"/>
          <p:nvPr/>
        </p:nvSpPr>
        <p:spPr>
          <a:xfrm>
            <a:off x="1178351" y="2780907"/>
            <a:ext cx="9624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软件项目开发计划书模板</a:t>
            </a:r>
            <a:r>
              <a:rPr lang="en-US" altLang="zh-CN" sz="2400" dirty="0"/>
              <a:t>https://wenku.baidu.com/view/de7f47c25fbfc77da269b192.html(2021-10-01)</a:t>
            </a:r>
          </a:p>
          <a:p>
            <a:r>
              <a:rPr lang="en-US" altLang="zh-CN" sz="2400" dirty="0"/>
              <a:t>2.《</a:t>
            </a:r>
            <a:r>
              <a:rPr lang="zh-CN" altLang="en-US" sz="2400" dirty="0"/>
              <a:t>软件工程导论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3.《Office</a:t>
            </a:r>
            <a:r>
              <a:rPr lang="zh-CN" altLang="en-US" sz="2400" dirty="0"/>
              <a:t>教程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4.  </a:t>
            </a:r>
            <a:r>
              <a:rPr lang="zh-CN" altLang="en-US" sz="2400" dirty="0"/>
              <a:t>国家标准</a:t>
            </a:r>
            <a:r>
              <a:rPr lang="en-US" altLang="zh-CN" sz="2400" dirty="0"/>
              <a:t>《</a:t>
            </a:r>
            <a:r>
              <a:rPr lang="zh-CN" altLang="en-US" sz="2400" dirty="0"/>
              <a:t>计算机软件产品开发文件编制指南</a:t>
            </a:r>
            <a:r>
              <a:rPr lang="en-US" altLang="zh-CN" sz="2400" dirty="0"/>
              <a:t>》(GB8567—88</a:t>
            </a:r>
            <a:r>
              <a:rPr lang="zh-CN" altLang="en-US" sz="24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项目概述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11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5A0DC7-6054-411B-9916-9AEB33AB60A1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小组分工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D3EB94-EC3A-4413-A61A-65BDD2F3AA66}"/>
              </a:ext>
            </a:extLst>
          </p:cNvPr>
          <p:cNvSpPr txBox="1"/>
          <p:nvPr/>
        </p:nvSpPr>
        <p:spPr>
          <a:xfrm>
            <a:off x="1121790" y="4058290"/>
            <a:ext cx="962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吴联想：资料收集、会议纪要           </a:t>
            </a:r>
            <a:r>
              <a:rPr lang="en-US" altLang="zh-CN" sz="2400" dirty="0"/>
              <a:t>90</a:t>
            </a:r>
          </a:p>
          <a:p>
            <a:r>
              <a:rPr lang="zh-CN" altLang="en-US" sz="2400" dirty="0"/>
              <a:t>郑航舰：项目计划书、甘特图           </a:t>
            </a:r>
            <a:r>
              <a:rPr lang="en-US" altLang="zh-CN" sz="2400" dirty="0"/>
              <a:t>88</a:t>
            </a:r>
          </a:p>
          <a:p>
            <a:r>
              <a:rPr lang="zh-CN" altLang="en-US" sz="2400" dirty="0"/>
              <a:t>王义博：</a:t>
            </a:r>
            <a:r>
              <a:rPr lang="en-US" altLang="zh-CN" sz="2400" dirty="0"/>
              <a:t>PPT</a:t>
            </a:r>
            <a:r>
              <a:rPr lang="zh-CN" altLang="en-US" sz="2400" dirty="0"/>
              <a:t>制作                              </a:t>
            </a:r>
            <a:r>
              <a:rPr lang="en-US" altLang="zh-CN" sz="2400" dirty="0"/>
              <a:t>85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6AB75-7A4C-4CD3-81D3-69856C0A7508}"/>
              </a:ext>
            </a:extLst>
          </p:cNvPr>
          <p:cNvSpPr txBox="1"/>
          <p:nvPr/>
        </p:nvSpPr>
        <p:spPr>
          <a:xfrm>
            <a:off x="1121790" y="2849732"/>
            <a:ext cx="995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Microsoft YaHei UI" panose="020B0503020204020204" pitchFamily="34" charset="-122"/>
                <a:cs typeface="Times New Roman" panose="02020603050405020304" pitchFamily="18" charset="0"/>
              </a:rPr>
              <a:t>根据会议纪要，</a:t>
            </a:r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组内成员说明自己在此次项目计划制定中担当的角色，然后小组内部互相匿名打分，取平均值。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5113DCE-0B47-4164-96FC-A48F2C2A1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1" name="Freeform 169">
            <a:extLst>
              <a:ext uri="{FF2B5EF4-FFF2-40B4-BE49-F238E27FC236}">
                <a16:creationId xmlns:a16="http://schemas.microsoft.com/office/drawing/2014/main" id="{A3F7208F-2DB7-4E31-8672-4932B742FF68}"/>
              </a:ext>
            </a:extLst>
          </p:cNvPr>
          <p:cNvSpPr/>
          <p:nvPr/>
        </p:nvSpPr>
        <p:spPr bwMode="auto">
          <a:xfrm>
            <a:off x="-114925" y="3908791"/>
            <a:ext cx="12306925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8" name="矩形 259">
            <a:extLst>
              <a:ext uri="{FF2B5EF4-FFF2-40B4-BE49-F238E27FC236}">
                <a16:creationId xmlns:a16="http://schemas.microsoft.com/office/drawing/2014/main" id="{382D3F17-1D65-423C-B0FA-CF8A5EC6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225" y="4589642"/>
            <a:ext cx="30150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感谢观看！</a:t>
            </a:r>
            <a:endParaRPr lang="en-US" altLang="zh-CN" sz="4800" dirty="0">
              <a:solidFill>
                <a:schemeClr val="bg2">
                  <a:lumMod val="10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E238FB-3BF2-4D52-B092-2C7BC8AA249D}"/>
              </a:ext>
            </a:extLst>
          </p:cNvPr>
          <p:cNvCxnSpPr>
            <a:cxnSpLocks/>
          </p:cNvCxnSpPr>
          <p:nvPr/>
        </p:nvCxnSpPr>
        <p:spPr>
          <a:xfrm>
            <a:off x="1927705" y="5821325"/>
            <a:ext cx="82994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70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E98158D-9CE2-41FF-B529-EC3AC791ED14}"/>
              </a:ext>
            </a:extLst>
          </p:cNvPr>
          <p:cNvGrpSpPr/>
          <p:nvPr/>
        </p:nvGrpSpPr>
        <p:grpSpPr>
          <a:xfrm>
            <a:off x="6108336" y="2171507"/>
            <a:ext cx="468861" cy="2539673"/>
            <a:chOff x="10517950" y="1194774"/>
            <a:chExt cx="497114" cy="460907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B825FDB-99ED-40C5-8BA2-8E5344D717E8}"/>
                </a:ext>
              </a:extLst>
            </p:cNvPr>
            <p:cNvGrpSpPr/>
            <p:nvPr/>
          </p:nvGrpSpPr>
          <p:grpSpPr>
            <a:xfrm>
              <a:off x="10538814" y="1194774"/>
              <a:ext cx="476250" cy="441276"/>
              <a:chOff x="9871075" y="981124"/>
              <a:chExt cx="476250" cy="441276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193208F-609E-4BF4-BC0A-FFCDE1018CC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C6213CA-61CD-438E-ABF6-C8AD65ED898C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2F4DE77-7E48-46B5-BB4E-1FDC7484160E}"/>
                </a:ext>
              </a:extLst>
            </p:cNvPr>
            <p:cNvGrpSpPr/>
            <p:nvPr/>
          </p:nvGrpSpPr>
          <p:grpSpPr>
            <a:xfrm flipV="1">
              <a:off x="10517950" y="5362574"/>
              <a:ext cx="476250" cy="441276"/>
              <a:chOff x="9871075" y="981124"/>
              <a:chExt cx="476250" cy="441276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1105DC9-FFC6-445A-B246-11E3C7608547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80CCA2A-2A92-4251-B183-424BC9F19851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00E4359-EB1A-4BFA-B5FE-6D7D2818FC30}"/>
              </a:ext>
            </a:extLst>
          </p:cNvPr>
          <p:cNvSpPr txBox="1"/>
          <p:nvPr/>
        </p:nvSpPr>
        <p:spPr>
          <a:xfrm>
            <a:off x="1462130" y="2336455"/>
            <a:ext cx="4285426" cy="65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79" b="1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项目介绍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D99F11-4A1D-495E-9983-9FAD21E1F966}"/>
              </a:ext>
            </a:extLst>
          </p:cNvPr>
          <p:cNvSpPr/>
          <p:nvPr/>
        </p:nvSpPr>
        <p:spPr>
          <a:xfrm>
            <a:off x="1462130" y="3152029"/>
            <a:ext cx="5147531" cy="131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校园表白墙是一款</a:t>
            </a:r>
            <a:r>
              <a:rPr lang="zh-CN" altLang="en-US" sz="1839" b="1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社交娱乐网站</a:t>
            </a:r>
            <a:r>
              <a:rPr lang="en-US" altLang="zh-CN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,</a:t>
            </a:r>
            <a:r>
              <a:rPr lang="zh-CN" altLang="en-US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通过表白墙可以向喜欢的她或者他进行表白</a:t>
            </a:r>
            <a:r>
              <a:rPr lang="en-US" altLang="zh-CN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,</a:t>
            </a:r>
            <a:r>
              <a:rPr lang="zh-CN" altLang="en-US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这是一个大众化的表白信息公布平台</a:t>
            </a:r>
            <a:r>
              <a:rPr lang="en-US" altLang="zh-CN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,</a:t>
            </a:r>
            <a:r>
              <a:rPr lang="zh-CN" altLang="en-US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能够让彼此之间避免尴尬场面。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483F81-E222-4386-81F3-08A0BF797C7C}"/>
              </a:ext>
            </a:extLst>
          </p:cNvPr>
          <p:cNvGrpSpPr/>
          <p:nvPr/>
        </p:nvGrpSpPr>
        <p:grpSpPr>
          <a:xfrm>
            <a:off x="6827756" y="2012445"/>
            <a:ext cx="5035022" cy="3144232"/>
            <a:chOff x="7073607" y="2207050"/>
            <a:chExt cx="4256884" cy="265830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833A635-433A-4F93-84B0-0B7C108B5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607" y="2207050"/>
              <a:ext cx="4256884" cy="2658307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C99D20-71B6-4262-BACF-6BC2E55E23B2}"/>
                </a:ext>
              </a:extLst>
            </p:cNvPr>
            <p:cNvSpPr/>
            <p:nvPr/>
          </p:nvSpPr>
          <p:spPr>
            <a:xfrm>
              <a:off x="7682965" y="2474725"/>
              <a:ext cx="3038167" cy="190854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C2AE75A-0EC4-4FEF-9BC6-49F4C4764125}"/>
              </a:ext>
            </a:extLst>
          </p:cNvPr>
          <p:cNvGrpSpPr/>
          <p:nvPr/>
        </p:nvGrpSpPr>
        <p:grpSpPr>
          <a:xfrm flipH="1">
            <a:off x="1012642" y="2161037"/>
            <a:ext cx="469181" cy="2539673"/>
            <a:chOff x="10517950" y="1194774"/>
            <a:chExt cx="497114" cy="460907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F38289F-D2FF-4A1B-B05F-4C56DFC26625}"/>
                </a:ext>
              </a:extLst>
            </p:cNvPr>
            <p:cNvGrpSpPr/>
            <p:nvPr/>
          </p:nvGrpSpPr>
          <p:grpSpPr>
            <a:xfrm>
              <a:off x="10538814" y="1194774"/>
              <a:ext cx="476250" cy="441276"/>
              <a:chOff x="9871075" y="981124"/>
              <a:chExt cx="476250" cy="441276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BA1408E-D6DB-4321-BD20-C95ED3A850E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E2CA98B8-E9D8-40B7-B0EE-0BCD7EB3D507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53D2CB7-57D2-4B9C-A2E1-F03C003E3AA7}"/>
                </a:ext>
              </a:extLst>
            </p:cNvPr>
            <p:cNvGrpSpPr/>
            <p:nvPr/>
          </p:nvGrpSpPr>
          <p:grpSpPr>
            <a:xfrm flipV="1">
              <a:off x="10517950" y="5362574"/>
              <a:ext cx="476250" cy="441276"/>
              <a:chOff x="9871075" y="981124"/>
              <a:chExt cx="476250" cy="441276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983A5CB-51E1-4C09-8F27-614040E0FBB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832BD3-46B4-429C-BA00-079A7AB9F5C5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FA0E751-CBC4-4F20-96AA-270F39FCF961}"/>
              </a:ext>
            </a:extLst>
          </p:cNvPr>
          <p:cNvSpPr/>
          <p:nvPr/>
        </p:nvSpPr>
        <p:spPr>
          <a:xfrm>
            <a:off x="7522234" y="2329132"/>
            <a:ext cx="3623094" cy="22946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千图PPT彼岸天：ID 8661124库_组合 1">
            <a:extLst>
              <a:ext uri="{FF2B5EF4-FFF2-40B4-BE49-F238E27FC236}">
                <a16:creationId xmlns:a16="http://schemas.microsoft.com/office/drawing/2014/main" id="{F5A27A05-0F3D-4071-BD9C-B4EA3A581D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06744" y="2475069"/>
            <a:ext cx="4303836" cy="4247169"/>
            <a:chOff x="4705060" y="2462889"/>
            <a:chExt cx="3107196" cy="3266702"/>
          </a:xfrm>
        </p:grpSpPr>
        <p:sp>
          <p:nvSpPr>
            <p:cNvPr id="70" name="Freeform: Shape 164">
              <a:extLst>
                <a:ext uri="{FF2B5EF4-FFF2-40B4-BE49-F238E27FC236}">
                  <a16:creationId xmlns:a16="http://schemas.microsoft.com/office/drawing/2014/main" id="{2781456C-75DE-4647-81AC-041C807F0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027" y="2462889"/>
              <a:ext cx="746707" cy="952196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03</a:t>
              </a:r>
            </a:p>
          </p:txBody>
        </p:sp>
        <p:sp>
          <p:nvSpPr>
            <p:cNvPr id="71" name="Freeform: Shape 165">
              <a:extLst>
                <a:ext uri="{FF2B5EF4-FFF2-40B4-BE49-F238E27FC236}">
                  <a16:creationId xmlns:a16="http://schemas.microsoft.com/office/drawing/2014/main" id="{A7A0D60F-376A-4F05-A00A-8B7B189B0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505" y="3938979"/>
              <a:ext cx="950751" cy="683034"/>
            </a:xfrm>
            <a:custGeom>
              <a:avLst/>
              <a:gdLst>
                <a:gd name="T0" fmla="*/ 222 w 443"/>
                <a:gd name="T1" fmla="*/ 0 h 318"/>
                <a:gd name="T2" fmla="*/ 115 w 443"/>
                <a:gd name="T3" fmla="*/ 44 h 318"/>
                <a:gd name="T4" fmla="*/ 0 w 443"/>
                <a:gd name="T5" fmla="*/ 159 h 318"/>
                <a:gd name="T6" fmla="*/ 115 w 443"/>
                <a:gd name="T7" fmla="*/ 274 h 318"/>
                <a:gd name="T8" fmla="*/ 222 w 443"/>
                <a:gd name="T9" fmla="*/ 318 h 318"/>
                <a:gd name="T10" fmla="*/ 328 w 443"/>
                <a:gd name="T11" fmla="*/ 274 h 318"/>
                <a:gd name="T12" fmla="*/ 443 w 443"/>
                <a:gd name="T13" fmla="*/ 159 h 318"/>
                <a:gd name="T14" fmla="*/ 328 w 443"/>
                <a:gd name="T15" fmla="*/ 44 h 318"/>
                <a:gd name="T16" fmla="*/ 222 w 443"/>
                <a:gd name="T1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318">
                  <a:moveTo>
                    <a:pt x="222" y="0"/>
                  </a:moveTo>
                  <a:cubicBezTo>
                    <a:pt x="183" y="0"/>
                    <a:pt x="144" y="14"/>
                    <a:pt x="115" y="44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15" y="274"/>
                    <a:pt x="115" y="274"/>
                    <a:pt x="115" y="274"/>
                  </a:cubicBezTo>
                  <a:cubicBezTo>
                    <a:pt x="144" y="304"/>
                    <a:pt x="183" y="318"/>
                    <a:pt x="222" y="318"/>
                  </a:cubicBezTo>
                  <a:cubicBezTo>
                    <a:pt x="260" y="318"/>
                    <a:pt x="299" y="304"/>
                    <a:pt x="328" y="274"/>
                  </a:cubicBezTo>
                  <a:cubicBezTo>
                    <a:pt x="443" y="159"/>
                    <a:pt x="443" y="159"/>
                    <a:pt x="443" y="159"/>
                  </a:cubicBezTo>
                  <a:cubicBezTo>
                    <a:pt x="328" y="44"/>
                    <a:pt x="328" y="44"/>
                    <a:pt x="328" y="44"/>
                  </a:cubicBezTo>
                  <a:cubicBezTo>
                    <a:pt x="299" y="14"/>
                    <a:pt x="260" y="0"/>
                    <a:pt x="22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05</a:t>
              </a:r>
            </a:p>
          </p:txBody>
        </p:sp>
        <p:sp>
          <p:nvSpPr>
            <p:cNvPr id="72" name="Freeform: Shape 173">
              <a:extLst>
                <a:ext uri="{FF2B5EF4-FFF2-40B4-BE49-F238E27FC236}">
                  <a16:creationId xmlns:a16="http://schemas.microsoft.com/office/drawing/2014/main" id="{31DADC9B-1308-4F4C-B0D0-75A3F9682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060" y="3938979"/>
              <a:ext cx="952195" cy="683034"/>
            </a:xfrm>
            <a:custGeom>
              <a:avLst/>
              <a:gdLst>
                <a:gd name="T0" fmla="*/ 222 w 444"/>
                <a:gd name="T1" fmla="*/ 0 h 318"/>
                <a:gd name="T2" fmla="*/ 116 w 444"/>
                <a:gd name="T3" fmla="*/ 44 h 318"/>
                <a:gd name="T4" fmla="*/ 0 w 444"/>
                <a:gd name="T5" fmla="*/ 159 h 318"/>
                <a:gd name="T6" fmla="*/ 116 w 444"/>
                <a:gd name="T7" fmla="*/ 274 h 318"/>
                <a:gd name="T8" fmla="*/ 222 w 444"/>
                <a:gd name="T9" fmla="*/ 318 h 318"/>
                <a:gd name="T10" fmla="*/ 329 w 444"/>
                <a:gd name="T11" fmla="*/ 274 h 318"/>
                <a:gd name="T12" fmla="*/ 444 w 444"/>
                <a:gd name="T13" fmla="*/ 159 h 318"/>
                <a:gd name="T14" fmla="*/ 329 w 444"/>
                <a:gd name="T15" fmla="*/ 44 h 318"/>
                <a:gd name="T16" fmla="*/ 222 w 444"/>
                <a:gd name="T1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18">
                  <a:moveTo>
                    <a:pt x="222" y="0"/>
                  </a:moveTo>
                  <a:cubicBezTo>
                    <a:pt x="184" y="0"/>
                    <a:pt x="145" y="14"/>
                    <a:pt x="116" y="44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16" y="274"/>
                    <a:pt x="116" y="274"/>
                    <a:pt x="116" y="274"/>
                  </a:cubicBezTo>
                  <a:cubicBezTo>
                    <a:pt x="145" y="304"/>
                    <a:pt x="184" y="318"/>
                    <a:pt x="222" y="318"/>
                  </a:cubicBezTo>
                  <a:cubicBezTo>
                    <a:pt x="261" y="318"/>
                    <a:pt x="299" y="304"/>
                    <a:pt x="329" y="274"/>
                  </a:cubicBezTo>
                  <a:cubicBezTo>
                    <a:pt x="444" y="159"/>
                    <a:pt x="444" y="159"/>
                    <a:pt x="444" y="159"/>
                  </a:cubicBezTo>
                  <a:cubicBezTo>
                    <a:pt x="329" y="44"/>
                    <a:pt x="329" y="44"/>
                    <a:pt x="329" y="44"/>
                  </a:cubicBezTo>
                  <a:cubicBezTo>
                    <a:pt x="299" y="14"/>
                    <a:pt x="261" y="0"/>
                    <a:pt x="22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01</a:t>
              </a:r>
            </a:p>
          </p:txBody>
        </p:sp>
        <p:sp>
          <p:nvSpPr>
            <p:cNvPr id="75" name="Freeform: Shape 174">
              <a:extLst>
                <a:ext uri="{FF2B5EF4-FFF2-40B4-BE49-F238E27FC236}">
                  <a16:creationId xmlns:a16="http://schemas.microsoft.com/office/drawing/2014/main" id="{EA7244B1-59BF-4DE6-B39C-B6890EA35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46" y="3063571"/>
              <a:ext cx="677246" cy="670009"/>
            </a:xfrm>
            <a:custGeom>
              <a:avLst/>
              <a:gdLst>
                <a:gd name="T0" fmla="*/ 162 w 316"/>
                <a:gd name="T1" fmla="*/ 0 h 312"/>
                <a:gd name="T2" fmla="*/ 0 w 316"/>
                <a:gd name="T3" fmla="*/ 0 h 312"/>
                <a:gd name="T4" fmla="*/ 0 w 316"/>
                <a:gd name="T5" fmla="*/ 164 h 312"/>
                <a:gd name="T6" fmla="*/ 150 w 316"/>
                <a:gd name="T7" fmla="*/ 312 h 312"/>
                <a:gd name="T8" fmla="*/ 316 w 316"/>
                <a:gd name="T9" fmla="*/ 312 h 312"/>
                <a:gd name="T10" fmla="*/ 316 w 316"/>
                <a:gd name="T11" fmla="*/ 152 h 312"/>
                <a:gd name="T12" fmla="*/ 162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>
                  <a:moveTo>
                    <a:pt x="1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47"/>
                    <a:pt x="67" y="312"/>
                    <a:pt x="150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152"/>
                    <a:pt x="316" y="152"/>
                    <a:pt x="316" y="152"/>
                  </a:cubicBezTo>
                  <a:cubicBezTo>
                    <a:pt x="316" y="68"/>
                    <a:pt x="245" y="0"/>
                    <a:pt x="16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02</a:t>
              </a:r>
            </a:p>
          </p:txBody>
        </p:sp>
        <p:sp>
          <p:nvSpPr>
            <p:cNvPr id="76" name="Freeform: Shape 175">
              <a:extLst>
                <a:ext uri="{FF2B5EF4-FFF2-40B4-BE49-F238E27FC236}">
                  <a16:creationId xmlns:a16="http://schemas.microsoft.com/office/drawing/2014/main" id="{E6F36295-9158-456F-BDCC-CF50207F1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469" y="3063571"/>
              <a:ext cx="670009" cy="670009"/>
            </a:xfrm>
            <a:custGeom>
              <a:avLst/>
              <a:gdLst>
                <a:gd name="T0" fmla="*/ 312 w 312"/>
                <a:gd name="T1" fmla="*/ 0 h 312"/>
                <a:gd name="T2" fmla="*/ 153 w 312"/>
                <a:gd name="T3" fmla="*/ 0 h 312"/>
                <a:gd name="T4" fmla="*/ 0 w 312"/>
                <a:gd name="T5" fmla="*/ 152 h 312"/>
                <a:gd name="T6" fmla="*/ 0 w 312"/>
                <a:gd name="T7" fmla="*/ 312 h 312"/>
                <a:gd name="T8" fmla="*/ 165 w 312"/>
                <a:gd name="T9" fmla="*/ 312 h 312"/>
                <a:gd name="T10" fmla="*/ 312 w 312"/>
                <a:gd name="T11" fmla="*/ 164 h 312"/>
                <a:gd name="T12" fmla="*/ 312 w 312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2">
                  <a:moveTo>
                    <a:pt x="312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65" y="312"/>
                    <a:pt x="165" y="312"/>
                    <a:pt x="165" y="312"/>
                  </a:cubicBezTo>
                  <a:cubicBezTo>
                    <a:pt x="248" y="312"/>
                    <a:pt x="312" y="247"/>
                    <a:pt x="312" y="164"/>
                  </a:cubicBezTo>
                  <a:cubicBezTo>
                    <a:pt x="312" y="0"/>
                    <a:pt x="312" y="0"/>
                    <a:pt x="31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04</a:t>
              </a:r>
            </a:p>
          </p:txBody>
        </p:sp>
        <p:sp>
          <p:nvSpPr>
            <p:cNvPr id="77" name="Freeform: Shape 177">
              <a:extLst>
                <a:ext uri="{FF2B5EF4-FFF2-40B4-BE49-F238E27FC236}">
                  <a16:creationId xmlns:a16="http://schemas.microsoft.com/office/drawing/2014/main" id="{463DB867-335F-4857-9F5B-72D272023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439" y="3482211"/>
              <a:ext cx="984880" cy="1895036"/>
            </a:xfrm>
            <a:custGeom>
              <a:avLst/>
              <a:gdLst/>
              <a:ahLst/>
              <a:cxnLst>
                <a:cxn ang="0">
                  <a:pos x="670" y="551"/>
                </a:cxn>
                <a:cxn ang="0">
                  <a:pos x="659" y="545"/>
                </a:cxn>
                <a:cxn ang="0">
                  <a:pos x="652" y="551"/>
                </a:cxn>
                <a:cxn ang="0">
                  <a:pos x="518" y="719"/>
                </a:cxn>
                <a:cxn ang="0">
                  <a:pos x="424" y="720"/>
                </a:cxn>
                <a:cxn ang="0">
                  <a:pos x="428" y="647"/>
                </a:cxn>
                <a:cxn ang="0">
                  <a:pos x="528" y="305"/>
                </a:cxn>
                <a:cxn ang="0">
                  <a:pos x="524" y="301"/>
                </a:cxn>
                <a:cxn ang="0">
                  <a:pos x="511" y="308"/>
                </a:cxn>
                <a:cxn ang="0">
                  <a:pos x="419" y="415"/>
                </a:cxn>
                <a:cxn ang="0">
                  <a:pos x="376" y="291"/>
                </a:cxn>
                <a:cxn ang="0">
                  <a:pos x="360" y="121"/>
                </a:cxn>
                <a:cxn ang="0">
                  <a:pos x="342" y="72"/>
                </a:cxn>
                <a:cxn ang="0">
                  <a:pos x="338" y="64"/>
                </a:cxn>
                <a:cxn ang="0">
                  <a:pos x="300" y="7"/>
                </a:cxn>
                <a:cxn ang="0">
                  <a:pos x="299" y="5"/>
                </a:cxn>
                <a:cxn ang="0">
                  <a:pos x="292" y="1"/>
                </a:cxn>
                <a:cxn ang="0">
                  <a:pos x="284" y="4"/>
                </a:cxn>
                <a:cxn ang="0">
                  <a:pos x="282" y="15"/>
                </a:cxn>
                <a:cxn ang="0">
                  <a:pos x="315" y="150"/>
                </a:cxn>
                <a:cxn ang="0">
                  <a:pos x="305" y="279"/>
                </a:cxn>
                <a:cxn ang="0">
                  <a:pos x="138" y="202"/>
                </a:cxn>
                <a:cxn ang="0">
                  <a:pos x="136" y="198"/>
                </a:cxn>
                <a:cxn ang="0">
                  <a:pos x="136" y="198"/>
                </a:cxn>
                <a:cxn ang="0">
                  <a:pos x="126" y="198"/>
                </a:cxn>
                <a:cxn ang="0">
                  <a:pos x="161" y="356"/>
                </a:cxn>
                <a:cxn ang="0">
                  <a:pos x="242" y="420"/>
                </a:cxn>
                <a:cxn ang="0">
                  <a:pos x="297" y="527"/>
                </a:cxn>
                <a:cxn ang="0">
                  <a:pos x="285" y="648"/>
                </a:cxn>
                <a:cxn ang="0">
                  <a:pos x="181" y="699"/>
                </a:cxn>
                <a:cxn ang="0">
                  <a:pos x="102" y="671"/>
                </a:cxn>
                <a:cxn ang="0">
                  <a:pos x="13" y="616"/>
                </a:cxn>
                <a:cxn ang="0">
                  <a:pos x="3" y="619"/>
                </a:cxn>
                <a:cxn ang="0">
                  <a:pos x="4" y="619"/>
                </a:cxn>
                <a:cxn ang="0">
                  <a:pos x="1" y="627"/>
                </a:cxn>
                <a:cxn ang="0">
                  <a:pos x="108" y="748"/>
                </a:cxn>
                <a:cxn ang="0">
                  <a:pos x="221" y="908"/>
                </a:cxn>
                <a:cxn ang="0">
                  <a:pos x="197" y="1295"/>
                </a:cxn>
                <a:cxn ang="0">
                  <a:pos x="200" y="1307"/>
                </a:cxn>
                <a:cxn ang="0">
                  <a:pos x="202" y="1310"/>
                </a:cxn>
                <a:cxn ang="0">
                  <a:pos x="294" y="1313"/>
                </a:cxn>
                <a:cxn ang="0">
                  <a:pos x="445" y="1310"/>
                </a:cxn>
                <a:cxn ang="0">
                  <a:pos x="450" y="1304"/>
                </a:cxn>
                <a:cxn ang="0">
                  <a:pos x="455" y="1296"/>
                </a:cxn>
                <a:cxn ang="0">
                  <a:pos x="422" y="1147"/>
                </a:cxn>
                <a:cxn ang="0">
                  <a:pos x="445" y="879"/>
                </a:cxn>
                <a:cxn ang="0">
                  <a:pos x="592" y="717"/>
                </a:cxn>
                <a:cxn ang="0">
                  <a:pos x="670" y="551"/>
                </a:cxn>
              </a:cxnLst>
              <a:rect l="0" t="0" r="r" b="b"/>
              <a:pathLst>
                <a:path w="687" h="1324">
                  <a:moveTo>
                    <a:pt x="670" y="551"/>
                  </a:moveTo>
                  <a:cubicBezTo>
                    <a:pt x="669" y="545"/>
                    <a:pt x="664" y="543"/>
                    <a:pt x="659" y="545"/>
                  </a:cubicBezTo>
                  <a:cubicBezTo>
                    <a:pt x="656" y="545"/>
                    <a:pt x="653" y="547"/>
                    <a:pt x="652" y="551"/>
                  </a:cubicBezTo>
                  <a:cubicBezTo>
                    <a:pt x="629" y="624"/>
                    <a:pt x="580" y="675"/>
                    <a:pt x="518" y="719"/>
                  </a:cubicBezTo>
                  <a:cubicBezTo>
                    <a:pt x="493" y="737"/>
                    <a:pt x="439" y="763"/>
                    <a:pt x="424" y="720"/>
                  </a:cubicBezTo>
                  <a:cubicBezTo>
                    <a:pt x="416" y="698"/>
                    <a:pt x="423" y="670"/>
                    <a:pt x="428" y="647"/>
                  </a:cubicBezTo>
                  <a:cubicBezTo>
                    <a:pt x="454" y="529"/>
                    <a:pt x="575" y="435"/>
                    <a:pt x="528" y="305"/>
                  </a:cubicBezTo>
                  <a:cubicBezTo>
                    <a:pt x="528" y="302"/>
                    <a:pt x="526" y="301"/>
                    <a:pt x="524" y="301"/>
                  </a:cubicBezTo>
                  <a:cubicBezTo>
                    <a:pt x="520" y="298"/>
                    <a:pt x="512" y="300"/>
                    <a:pt x="511" y="308"/>
                  </a:cubicBezTo>
                  <a:cubicBezTo>
                    <a:pt x="505" y="354"/>
                    <a:pt x="478" y="426"/>
                    <a:pt x="419" y="415"/>
                  </a:cubicBezTo>
                  <a:cubicBezTo>
                    <a:pt x="372" y="407"/>
                    <a:pt x="376" y="326"/>
                    <a:pt x="376" y="291"/>
                  </a:cubicBezTo>
                  <a:cubicBezTo>
                    <a:pt x="375" y="235"/>
                    <a:pt x="373" y="177"/>
                    <a:pt x="360" y="121"/>
                  </a:cubicBezTo>
                  <a:cubicBezTo>
                    <a:pt x="356" y="104"/>
                    <a:pt x="350" y="88"/>
                    <a:pt x="342" y="72"/>
                  </a:cubicBezTo>
                  <a:cubicBezTo>
                    <a:pt x="341" y="69"/>
                    <a:pt x="340" y="66"/>
                    <a:pt x="338" y="64"/>
                  </a:cubicBezTo>
                  <a:cubicBezTo>
                    <a:pt x="330" y="41"/>
                    <a:pt x="317" y="23"/>
                    <a:pt x="300" y="7"/>
                  </a:cubicBezTo>
                  <a:cubicBezTo>
                    <a:pt x="299" y="6"/>
                    <a:pt x="299" y="6"/>
                    <a:pt x="299" y="5"/>
                  </a:cubicBezTo>
                  <a:cubicBezTo>
                    <a:pt x="298" y="2"/>
                    <a:pt x="295" y="1"/>
                    <a:pt x="292" y="1"/>
                  </a:cubicBezTo>
                  <a:cubicBezTo>
                    <a:pt x="289" y="0"/>
                    <a:pt x="286" y="1"/>
                    <a:pt x="284" y="4"/>
                  </a:cubicBezTo>
                  <a:cubicBezTo>
                    <a:pt x="281" y="6"/>
                    <a:pt x="279" y="10"/>
                    <a:pt x="282" y="15"/>
                  </a:cubicBezTo>
                  <a:cubicBezTo>
                    <a:pt x="308" y="53"/>
                    <a:pt x="311" y="105"/>
                    <a:pt x="315" y="150"/>
                  </a:cubicBezTo>
                  <a:cubicBezTo>
                    <a:pt x="318" y="193"/>
                    <a:pt x="317" y="237"/>
                    <a:pt x="305" y="279"/>
                  </a:cubicBezTo>
                  <a:cubicBezTo>
                    <a:pt x="273" y="395"/>
                    <a:pt x="152" y="267"/>
                    <a:pt x="138" y="202"/>
                  </a:cubicBezTo>
                  <a:cubicBezTo>
                    <a:pt x="138" y="201"/>
                    <a:pt x="137" y="199"/>
                    <a:pt x="136" y="198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4" y="195"/>
                    <a:pt x="128" y="193"/>
                    <a:pt x="126" y="198"/>
                  </a:cubicBezTo>
                  <a:cubicBezTo>
                    <a:pt x="100" y="258"/>
                    <a:pt x="118" y="311"/>
                    <a:pt x="161" y="356"/>
                  </a:cubicBezTo>
                  <a:cubicBezTo>
                    <a:pt x="184" y="381"/>
                    <a:pt x="215" y="399"/>
                    <a:pt x="242" y="420"/>
                  </a:cubicBezTo>
                  <a:cubicBezTo>
                    <a:pt x="276" y="448"/>
                    <a:pt x="292" y="484"/>
                    <a:pt x="297" y="527"/>
                  </a:cubicBezTo>
                  <a:cubicBezTo>
                    <a:pt x="303" y="568"/>
                    <a:pt x="298" y="609"/>
                    <a:pt x="285" y="648"/>
                  </a:cubicBezTo>
                  <a:cubicBezTo>
                    <a:pt x="268" y="700"/>
                    <a:pt x="231" y="712"/>
                    <a:pt x="181" y="699"/>
                  </a:cubicBezTo>
                  <a:cubicBezTo>
                    <a:pt x="155" y="691"/>
                    <a:pt x="128" y="680"/>
                    <a:pt x="102" y="671"/>
                  </a:cubicBezTo>
                  <a:cubicBezTo>
                    <a:pt x="74" y="661"/>
                    <a:pt x="25" y="646"/>
                    <a:pt x="13" y="616"/>
                  </a:cubicBezTo>
                  <a:cubicBezTo>
                    <a:pt x="10" y="611"/>
                    <a:pt x="1" y="613"/>
                    <a:pt x="3" y="619"/>
                  </a:cubicBezTo>
                  <a:cubicBezTo>
                    <a:pt x="3" y="619"/>
                    <a:pt x="4" y="619"/>
                    <a:pt x="4" y="619"/>
                  </a:cubicBezTo>
                  <a:cubicBezTo>
                    <a:pt x="1" y="621"/>
                    <a:pt x="0" y="624"/>
                    <a:pt x="1" y="627"/>
                  </a:cubicBezTo>
                  <a:cubicBezTo>
                    <a:pt x="27" y="677"/>
                    <a:pt x="68" y="711"/>
                    <a:pt x="108" y="748"/>
                  </a:cubicBezTo>
                  <a:cubicBezTo>
                    <a:pt x="156" y="792"/>
                    <a:pt x="197" y="847"/>
                    <a:pt x="221" y="908"/>
                  </a:cubicBezTo>
                  <a:cubicBezTo>
                    <a:pt x="268" y="1029"/>
                    <a:pt x="254" y="1180"/>
                    <a:pt x="197" y="1295"/>
                  </a:cubicBezTo>
                  <a:cubicBezTo>
                    <a:pt x="194" y="1300"/>
                    <a:pt x="196" y="1304"/>
                    <a:pt x="200" y="1307"/>
                  </a:cubicBezTo>
                  <a:cubicBezTo>
                    <a:pt x="200" y="1308"/>
                    <a:pt x="201" y="1309"/>
                    <a:pt x="202" y="1310"/>
                  </a:cubicBezTo>
                  <a:cubicBezTo>
                    <a:pt x="225" y="1324"/>
                    <a:pt x="269" y="1315"/>
                    <a:pt x="294" y="1313"/>
                  </a:cubicBezTo>
                  <a:cubicBezTo>
                    <a:pt x="343" y="1309"/>
                    <a:pt x="398" y="1322"/>
                    <a:pt x="445" y="1310"/>
                  </a:cubicBezTo>
                  <a:cubicBezTo>
                    <a:pt x="448" y="1310"/>
                    <a:pt x="450" y="1307"/>
                    <a:pt x="450" y="1304"/>
                  </a:cubicBezTo>
                  <a:cubicBezTo>
                    <a:pt x="455" y="1306"/>
                    <a:pt x="459" y="1299"/>
                    <a:pt x="455" y="1296"/>
                  </a:cubicBezTo>
                  <a:cubicBezTo>
                    <a:pt x="420" y="1263"/>
                    <a:pt x="427" y="1191"/>
                    <a:pt x="422" y="1147"/>
                  </a:cubicBezTo>
                  <a:cubicBezTo>
                    <a:pt x="413" y="1057"/>
                    <a:pt x="408" y="964"/>
                    <a:pt x="445" y="879"/>
                  </a:cubicBezTo>
                  <a:cubicBezTo>
                    <a:pt x="475" y="812"/>
                    <a:pt x="540" y="767"/>
                    <a:pt x="592" y="717"/>
                  </a:cubicBezTo>
                  <a:cubicBezTo>
                    <a:pt x="637" y="675"/>
                    <a:pt x="687" y="617"/>
                    <a:pt x="670" y="55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8" name="Freeform: Shape 178">
              <a:extLst>
                <a:ext uri="{FF2B5EF4-FFF2-40B4-BE49-F238E27FC236}">
                  <a16:creationId xmlns:a16="http://schemas.microsoft.com/office/drawing/2014/main" id="{12DE6133-E177-4E5A-9233-52E0A057D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515" y="4867620"/>
              <a:ext cx="2626550" cy="861971"/>
            </a:xfrm>
            <a:custGeom>
              <a:avLst/>
              <a:gdLst/>
              <a:ahLst/>
              <a:cxnLst>
                <a:cxn ang="0">
                  <a:pos x="1229" y="237"/>
                </a:cxn>
                <a:cxn ang="0">
                  <a:pos x="0" y="272"/>
                </a:cxn>
                <a:cxn ang="0">
                  <a:pos x="1229" y="237"/>
                </a:cxn>
              </a:cxnLst>
              <a:rect l="0" t="0" r="r" b="b"/>
              <a:pathLst>
                <a:path w="1229" h="272">
                  <a:moveTo>
                    <a:pt x="1229" y="237"/>
                  </a:moveTo>
                  <a:cubicBezTo>
                    <a:pt x="1229" y="237"/>
                    <a:pt x="463" y="138"/>
                    <a:pt x="0" y="272"/>
                  </a:cubicBezTo>
                  <a:cubicBezTo>
                    <a:pt x="0" y="272"/>
                    <a:pt x="516" y="0"/>
                    <a:pt x="1229" y="23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sp>
        <p:nvSpPr>
          <p:cNvPr id="80" name="iSlíďè">
            <a:extLst>
              <a:ext uri="{FF2B5EF4-FFF2-40B4-BE49-F238E27FC236}">
                <a16:creationId xmlns:a16="http://schemas.microsoft.com/office/drawing/2014/main" id="{832E9950-884F-4C75-A81D-967EC83929D9}"/>
              </a:ext>
            </a:extLst>
          </p:cNvPr>
          <p:cNvSpPr txBox="1"/>
          <p:nvPr/>
        </p:nvSpPr>
        <p:spPr bwMode="auto">
          <a:xfrm>
            <a:off x="2299480" y="4635521"/>
            <a:ext cx="2943242" cy="64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登录注册</a:t>
            </a:r>
          </a:p>
        </p:txBody>
      </p:sp>
      <p:sp>
        <p:nvSpPr>
          <p:cNvPr id="91" name="išľíďè">
            <a:extLst>
              <a:ext uri="{FF2B5EF4-FFF2-40B4-BE49-F238E27FC236}">
                <a16:creationId xmlns:a16="http://schemas.microsoft.com/office/drawing/2014/main" id="{E2457A95-2459-41AF-BC88-2D825A49DAC3}"/>
              </a:ext>
            </a:extLst>
          </p:cNvPr>
          <p:cNvSpPr/>
          <p:nvPr/>
        </p:nvSpPr>
        <p:spPr bwMode="auto">
          <a:xfrm>
            <a:off x="2299480" y="3061156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对于自己的表白墙，用户可以删除、隐藏</a:t>
            </a:r>
          </a:p>
        </p:txBody>
      </p:sp>
      <p:sp>
        <p:nvSpPr>
          <p:cNvPr id="92" name="iSlíďè">
            <a:extLst>
              <a:ext uri="{FF2B5EF4-FFF2-40B4-BE49-F238E27FC236}">
                <a16:creationId xmlns:a16="http://schemas.microsoft.com/office/drawing/2014/main" id="{3A61B019-BC1D-43FC-8FD6-B8042437FAF9}"/>
              </a:ext>
            </a:extLst>
          </p:cNvPr>
          <p:cNvSpPr txBox="1"/>
          <p:nvPr/>
        </p:nvSpPr>
        <p:spPr bwMode="auto">
          <a:xfrm>
            <a:off x="2697306" y="2647459"/>
            <a:ext cx="3063551" cy="87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表白墙</a:t>
            </a:r>
          </a:p>
        </p:txBody>
      </p:sp>
      <p:sp>
        <p:nvSpPr>
          <p:cNvPr id="93" name="išľíďè">
            <a:extLst>
              <a:ext uri="{FF2B5EF4-FFF2-40B4-BE49-F238E27FC236}">
                <a16:creationId xmlns:a16="http://schemas.microsoft.com/office/drawing/2014/main" id="{11F58921-169A-4018-BF31-12BF8A6C8403}"/>
              </a:ext>
            </a:extLst>
          </p:cNvPr>
          <p:cNvSpPr/>
          <p:nvPr/>
        </p:nvSpPr>
        <p:spPr bwMode="auto">
          <a:xfrm>
            <a:off x="4925829" y="1754257"/>
            <a:ext cx="3484751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点赞、评论、收藏他人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的表白墙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在楼中楼内交流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5" name="iSlíďè">
            <a:extLst>
              <a:ext uri="{FF2B5EF4-FFF2-40B4-BE49-F238E27FC236}">
                <a16:creationId xmlns:a16="http://schemas.microsoft.com/office/drawing/2014/main" id="{FF7ED959-AB5C-491D-AAF0-7DBB6942851F}"/>
              </a:ext>
            </a:extLst>
          </p:cNvPr>
          <p:cNvSpPr txBox="1"/>
          <p:nvPr/>
        </p:nvSpPr>
        <p:spPr bwMode="auto">
          <a:xfrm>
            <a:off x="5742525" y="1156534"/>
            <a:ext cx="2787788" cy="71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交互</a:t>
            </a:r>
          </a:p>
        </p:txBody>
      </p:sp>
      <p:sp>
        <p:nvSpPr>
          <p:cNvPr id="98" name="išľíďè">
            <a:extLst>
              <a:ext uri="{FF2B5EF4-FFF2-40B4-BE49-F238E27FC236}">
                <a16:creationId xmlns:a16="http://schemas.microsoft.com/office/drawing/2014/main" id="{9BF9B1A0-4B38-4C3D-A443-E33A9451417A}"/>
              </a:ext>
            </a:extLst>
          </p:cNvPr>
          <p:cNvSpPr/>
          <p:nvPr/>
        </p:nvSpPr>
        <p:spPr bwMode="auto">
          <a:xfrm>
            <a:off x="8183999" y="3303911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向管理员反馈问题、举报用户</a:t>
            </a:r>
          </a:p>
        </p:txBody>
      </p:sp>
      <p:sp>
        <p:nvSpPr>
          <p:cNvPr id="101" name="iSlíďè">
            <a:extLst>
              <a:ext uri="{FF2B5EF4-FFF2-40B4-BE49-F238E27FC236}">
                <a16:creationId xmlns:a16="http://schemas.microsoft.com/office/drawing/2014/main" id="{F5C8CE69-DB87-4E15-BAF5-9672B22DBF96}"/>
              </a:ext>
            </a:extLst>
          </p:cNvPr>
          <p:cNvSpPr txBox="1"/>
          <p:nvPr/>
        </p:nvSpPr>
        <p:spPr bwMode="auto">
          <a:xfrm>
            <a:off x="8649684" y="2700999"/>
            <a:ext cx="2648962" cy="69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反馈</a:t>
            </a:r>
          </a:p>
        </p:txBody>
      </p:sp>
      <p:sp>
        <p:nvSpPr>
          <p:cNvPr id="105" name="iSlíďè">
            <a:extLst>
              <a:ext uri="{FF2B5EF4-FFF2-40B4-BE49-F238E27FC236}">
                <a16:creationId xmlns:a16="http://schemas.microsoft.com/office/drawing/2014/main" id="{BA411B77-CB22-4672-8EED-CB060C484960}"/>
              </a:ext>
            </a:extLst>
          </p:cNvPr>
          <p:cNvSpPr txBox="1"/>
          <p:nvPr/>
        </p:nvSpPr>
        <p:spPr bwMode="auto">
          <a:xfrm>
            <a:off x="8590570" y="4705573"/>
            <a:ext cx="2708076" cy="5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个人中心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E79F7C-B334-4C50-8901-C8388C65BD3E}"/>
              </a:ext>
            </a:extLst>
          </p:cNvPr>
          <p:cNvSpPr txBox="1"/>
          <p:nvPr/>
        </p:nvSpPr>
        <p:spPr>
          <a:xfrm>
            <a:off x="555346" y="496802"/>
            <a:ext cx="3149388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3687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项目用户模块</a:t>
            </a:r>
            <a:endParaRPr lang="en-US" altLang="zh-CN" sz="3687" dirty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7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千图PPT彼岸天：ID 8661124库_组合 1">
            <a:extLst>
              <a:ext uri="{FF2B5EF4-FFF2-40B4-BE49-F238E27FC236}">
                <a16:creationId xmlns:a16="http://schemas.microsoft.com/office/drawing/2014/main" id="{F5A27A05-0F3D-4071-BD9C-B4EA3A581D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477201" y="2475069"/>
            <a:ext cx="3638084" cy="4247169"/>
            <a:chOff x="4972515" y="2462889"/>
            <a:chExt cx="2626550" cy="3266702"/>
          </a:xfrm>
        </p:grpSpPr>
        <p:sp>
          <p:nvSpPr>
            <p:cNvPr id="70" name="Freeform: Shape 164">
              <a:extLst>
                <a:ext uri="{FF2B5EF4-FFF2-40B4-BE49-F238E27FC236}">
                  <a16:creationId xmlns:a16="http://schemas.microsoft.com/office/drawing/2014/main" id="{2781456C-75DE-4647-81AC-041C807F0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027" y="2462889"/>
              <a:ext cx="746707" cy="952196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</a:t>
              </a:r>
              <a:r>
                <a:rPr lang="en-US" altLang="zh-CN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2</a:t>
              </a:r>
              <a:endParaRPr lang="en-US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5" name="Freeform: Shape 174">
              <a:extLst>
                <a:ext uri="{FF2B5EF4-FFF2-40B4-BE49-F238E27FC236}">
                  <a16:creationId xmlns:a16="http://schemas.microsoft.com/office/drawing/2014/main" id="{EA7244B1-59BF-4DE6-B39C-B6890EA35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2114" y="3659470"/>
              <a:ext cx="677246" cy="670009"/>
            </a:xfrm>
            <a:custGeom>
              <a:avLst/>
              <a:gdLst>
                <a:gd name="T0" fmla="*/ 162 w 316"/>
                <a:gd name="T1" fmla="*/ 0 h 312"/>
                <a:gd name="T2" fmla="*/ 0 w 316"/>
                <a:gd name="T3" fmla="*/ 0 h 312"/>
                <a:gd name="T4" fmla="*/ 0 w 316"/>
                <a:gd name="T5" fmla="*/ 164 h 312"/>
                <a:gd name="T6" fmla="*/ 150 w 316"/>
                <a:gd name="T7" fmla="*/ 312 h 312"/>
                <a:gd name="T8" fmla="*/ 316 w 316"/>
                <a:gd name="T9" fmla="*/ 312 h 312"/>
                <a:gd name="T10" fmla="*/ 316 w 316"/>
                <a:gd name="T11" fmla="*/ 152 h 312"/>
                <a:gd name="T12" fmla="*/ 162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>
                  <a:moveTo>
                    <a:pt x="1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47"/>
                    <a:pt x="67" y="312"/>
                    <a:pt x="150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152"/>
                    <a:pt x="316" y="152"/>
                    <a:pt x="316" y="152"/>
                  </a:cubicBezTo>
                  <a:cubicBezTo>
                    <a:pt x="316" y="68"/>
                    <a:pt x="245" y="0"/>
                    <a:pt x="16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</a:t>
              </a:r>
              <a:r>
                <a:rPr lang="en-US" altLang="zh-CN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1</a:t>
              </a:r>
              <a:endParaRPr lang="en-US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6" name="Freeform: Shape 175">
              <a:extLst>
                <a:ext uri="{FF2B5EF4-FFF2-40B4-BE49-F238E27FC236}">
                  <a16:creationId xmlns:a16="http://schemas.microsoft.com/office/drawing/2014/main" id="{E6F36295-9158-456F-BDCC-CF50207F1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56" y="3637461"/>
              <a:ext cx="670009" cy="670009"/>
            </a:xfrm>
            <a:custGeom>
              <a:avLst/>
              <a:gdLst>
                <a:gd name="T0" fmla="*/ 312 w 312"/>
                <a:gd name="T1" fmla="*/ 0 h 312"/>
                <a:gd name="T2" fmla="*/ 153 w 312"/>
                <a:gd name="T3" fmla="*/ 0 h 312"/>
                <a:gd name="T4" fmla="*/ 0 w 312"/>
                <a:gd name="T5" fmla="*/ 152 h 312"/>
                <a:gd name="T6" fmla="*/ 0 w 312"/>
                <a:gd name="T7" fmla="*/ 312 h 312"/>
                <a:gd name="T8" fmla="*/ 165 w 312"/>
                <a:gd name="T9" fmla="*/ 312 h 312"/>
                <a:gd name="T10" fmla="*/ 312 w 312"/>
                <a:gd name="T11" fmla="*/ 164 h 312"/>
                <a:gd name="T12" fmla="*/ 312 w 312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2">
                  <a:moveTo>
                    <a:pt x="312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65" y="312"/>
                    <a:pt x="165" y="312"/>
                    <a:pt x="165" y="312"/>
                  </a:cubicBezTo>
                  <a:cubicBezTo>
                    <a:pt x="248" y="312"/>
                    <a:pt x="312" y="247"/>
                    <a:pt x="312" y="164"/>
                  </a:cubicBezTo>
                  <a:cubicBezTo>
                    <a:pt x="312" y="0"/>
                    <a:pt x="312" y="0"/>
                    <a:pt x="31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</a:t>
              </a:r>
              <a:r>
                <a:rPr lang="en-US" altLang="zh-CN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3</a:t>
              </a:r>
              <a:endParaRPr lang="en-US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7" name="Freeform: Shape 177">
              <a:extLst>
                <a:ext uri="{FF2B5EF4-FFF2-40B4-BE49-F238E27FC236}">
                  <a16:creationId xmlns:a16="http://schemas.microsoft.com/office/drawing/2014/main" id="{463DB867-335F-4857-9F5B-72D272023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439" y="3482211"/>
              <a:ext cx="984880" cy="1895036"/>
            </a:xfrm>
            <a:custGeom>
              <a:avLst/>
              <a:gdLst/>
              <a:ahLst/>
              <a:cxnLst>
                <a:cxn ang="0">
                  <a:pos x="670" y="551"/>
                </a:cxn>
                <a:cxn ang="0">
                  <a:pos x="659" y="545"/>
                </a:cxn>
                <a:cxn ang="0">
                  <a:pos x="652" y="551"/>
                </a:cxn>
                <a:cxn ang="0">
                  <a:pos x="518" y="719"/>
                </a:cxn>
                <a:cxn ang="0">
                  <a:pos x="424" y="720"/>
                </a:cxn>
                <a:cxn ang="0">
                  <a:pos x="428" y="647"/>
                </a:cxn>
                <a:cxn ang="0">
                  <a:pos x="528" y="305"/>
                </a:cxn>
                <a:cxn ang="0">
                  <a:pos x="524" y="301"/>
                </a:cxn>
                <a:cxn ang="0">
                  <a:pos x="511" y="308"/>
                </a:cxn>
                <a:cxn ang="0">
                  <a:pos x="419" y="415"/>
                </a:cxn>
                <a:cxn ang="0">
                  <a:pos x="376" y="291"/>
                </a:cxn>
                <a:cxn ang="0">
                  <a:pos x="360" y="121"/>
                </a:cxn>
                <a:cxn ang="0">
                  <a:pos x="342" y="72"/>
                </a:cxn>
                <a:cxn ang="0">
                  <a:pos x="338" y="64"/>
                </a:cxn>
                <a:cxn ang="0">
                  <a:pos x="300" y="7"/>
                </a:cxn>
                <a:cxn ang="0">
                  <a:pos x="299" y="5"/>
                </a:cxn>
                <a:cxn ang="0">
                  <a:pos x="292" y="1"/>
                </a:cxn>
                <a:cxn ang="0">
                  <a:pos x="284" y="4"/>
                </a:cxn>
                <a:cxn ang="0">
                  <a:pos x="282" y="15"/>
                </a:cxn>
                <a:cxn ang="0">
                  <a:pos x="315" y="150"/>
                </a:cxn>
                <a:cxn ang="0">
                  <a:pos x="305" y="279"/>
                </a:cxn>
                <a:cxn ang="0">
                  <a:pos x="138" y="202"/>
                </a:cxn>
                <a:cxn ang="0">
                  <a:pos x="136" y="198"/>
                </a:cxn>
                <a:cxn ang="0">
                  <a:pos x="136" y="198"/>
                </a:cxn>
                <a:cxn ang="0">
                  <a:pos x="126" y="198"/>
                </a:cxn>
                <a:cxn ang="0">
                  <a:pos x="161" y="356"/>
                </a:cxn>
                <a:cxn ang="0">
                  <a:pos x="242" y="420"/>
                </a:cxn>
                <a:cxn ang="0">
                  <a:pos x="297" y="527"/>
                </a:cxn>
                <a:cxn ang="0">
                  <a:pos x="285" y="648"/>
                </a:cxn>
                <a:cxn ang="0">
                  <a:pos x="181" y="699"/>
                </a:cxn>
                <a:cxn ang="0">
                  <a:pos x="102" y="671"/>
                </a:cxn>
                <a:cxn ang="0">
                  <a:pos x="13" y="616"/>
                </a:cxn>
                <a:cxn ang="0">
                  <a:pos x="3" y="619"/>
                </a:cxn>
                <a:cxn ang="0">
                  <a:pos x="4" y="619"/>
                </a:cxn>
                <a:cxn ang="0">
                  <a:pos x="1" y="627"/>
                </a:cxn>
                <a:cxn ang="0">
                  <a:pos x="108" y="748"/>
                </a:cxn>
                <a:cxn ang="0">
                  <a:pos x="221" y="908"/>
                </a:cxn>
                <a:cxn ang="0">
                  <a:pos x="197" y="1295"/>
                </a:cxn>
                <a:cxn ang="0">
                  <a:pos x="200" y="1307"/>
                </a:cxn>
                <a:cxn ang="0">
                  <a:pos x="202" y="1310"/>
                </a:cxn>
                <a:cxn ang="0">
                  <a:pos x="294" y="1313"/>
                </a:cxn>
                <a:cxn ang="0">
                  <a:pos x="445" y="1310"/>
                </a:cxn>
                <a:cxn ang="0">
                  <a:pos x="450" y="1304"/>
                </a:cxn>
                <a:cxn ang="0">
                  <a:pos x="455" y="1296"/>
                </a:cxn>
                <a:cxn ang="0">
                  <a:pos x="422" y="1147"/>
                </a:cxn>
                <a:cxn ang="0">
                  <a:pos x="445" y="879"/>
                </a:cxn>
                <a:cxn ang="0">
                  <a:pos x="592" y="717"/>
                </a:cxn>
                <a:cxn ang="0">
                  <a:pos x="670" y="551"/>
                </a:cxn>
              </a:cxnLst>
              <a:rect l="0" t="0" r="r" b="b"/>
              <a:pathLst>
                <a:path w="687" h="1324">
                  <a:moveTo>
                    <a:pt x="670" y="551"/>
                  </a:moveTo>
                  <a:cubicBezTo>
                    <a:pt x="669" y="545"/>
                    <a:pt x="664" y="543"/>
                    <a:pt x="659" y="545"/>
                  </a:cubicBezTo>
                  <a:cubicBezTo>
                    <a:pt x="656" y="545"/>
                    <a:pt x="653" y="547"/>
                    <a:pt x="652" y="551"/>
                  </a:cubicBezTo>
                  <a:cubicBezTo>
                    <a:pt x="629" y="624"/>
                    <a:pt x="580" y="675"/>
                    <a:pt x="518" y="719"/>
                  </a:cubicBezTo>
                  <a:cubicBezTo>
                    <a:pt x="493" y="737"/>
                    <a:pt x="439" y="763"/>
                    <a:pt x="424" y="720"/>
                  </a:cubicBezTo>
                  <a:cubicBezTo>
                    <a:pt x="416" y="698"/>
                    <a:pt x="423" y="670"/>
                    <a:pt x="428" y="647"/>
                  </a:cubicBezTo>
                  <a:cubicBezTo>
                    <a:pt x="454" y="529"/>
                    <a:pt x="575" y="435"/>
                    <a:pt x="528" y="305"/>
                  </a:cubicBezTo>
                  <a:cubicBezTo>
                    <a:pt x="528" y="302"/>
                    <a:pt x="526" y="301"/>
                    <a:pt x="524" y="301"/>
                  </a:cubicBezTo>
                  <a:cubicBezTo>
                    <a:pt x="520" y="298"/>
                    <a:pt x="512" y="300"/>
                    <a:pt x="511" y="308"/>
                  </a:cubicBezTo>
                  <a:cubicBezTo>
                    <a:pt x="505" y="354"/>
                    <a:pt x="478" y="426"/>
                    <a:pt x="419" y="415"/>
                  </a:cubicBezTo>
                  <a:cubicBezTo>
                    <a:pt x="372" y="407"/>
                    <a:pt x="376" y="326"/>
                    <a:pt x="376" y="291"/>
                  </a:cubicBezTo>
                  <a:cubicBezTo>
                    <a:pt x="375" y="235"/>
                    <a:pt x="373" y="177"/>
                    <a:pt x="360" y="121"/>
                  </a:cubicBezTo>
                  <a:cubicBezTo>
                    <a:pt x="356" y="104"/>
                    <a:pt x="350" y="88"/>
                    <a:pt x="342" y="72"/>
                  </a:cubicBezTo>
                  <a:cubicBezTo>
                    <a:pt x="341" y="69"/>
                    <a:pt x="340" y="66"/>
                    <a:pt x="338" y="64"/>
                  </a:cubicBezTo>
                  <a:cubicBezTo>
                    <a:pt x="330" y="41"/>
                    <a:pt x="317" y="23"/>
                    <a:pt x="300" y="7"/>
                  </a:cubicBezTo>
                  <a:cubicBezTo>
                    <a:pt x="299" y="6"/>
                    <a:pt x="299" y="6"/>
                    <a:pt x="299" y="5"/>
                  </a:cubicBezTo>
                  <a:cubicBezTo>
                    <a:pt x="298" y="2"/>
                    <a:pt x="295" y="1"/>
                    <a:pt x="292" y="1"/>
                  </a:cubicBezTo>
                  <a:cubicBezTo>
                    <a:pt x="289" y="0"/>
                    <a:pt x="286" y="1"/>
                    <a:pt x="284" y="4"/>
                  </a:cubicBezTo>
                  <a:cubicBezTo>
                    <a:pt x="281" y="6"/>
                    <a:pt x="279" y="10"/>
                    <a:pt x="282" y="15"/>
                  </a:cubicBezTo>
                  <a:cubicBezTo>
                    <a:pt x="308" y="53"/>
                    <a:pt x="311" y="105"/>
                    <a:pt x="315" y="150"/>
                  </a:cubicBezTo>
                  <a:cubicBezTo>
                    <a:pt x="318" y="193"/>
                    <a:pt x="317" y="237"/>
                    <a:pt x="305" y="279"/>
                  </a:cubicBezTo>
                  <a:cubicBezTo>
                    <a:pt x="273" y="395"/>
                    <a:pt x="152" y="267"/>
                    <a:pt x="138" y="202"/>
                  </a:cubicBezTo>
                  <a:cubicBezTo>
                    <a:pt x="138" y="201"/>
                    <a:pt x="137" y="199"/>
                    <a:pt x="136" y="198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4" y="195"/>
                    <a:pt x="128" y="193"/>
                    <a:pt x="126" y="198"/>
                  </a:cubicBezTo>
                  <a:cubicBezTo>
                    <a:pt x="100" y="258"/>
                    <a:pt x="118" y="311"/>
                    <a:pt x="161" y="356"/>
                  </a:cubicBezTo>
                  <a:cubicBezTo>
                    <a:pt x="184" y="381"/>
                    <a:pt x="215" y="399"/>
                    <a:pt x="242" y="420"/>
                  </a:cubicBezTo>
                  <a:cubicBezTo>
                    <a:pt x="276" y="448"/>
                    <a:pt x="292" y="484"/>
                    <a:pt x="297" y="527"/>
                  </a:cubicBezTo>
                  <a:cubicBezTo>
                    <a:pt x="303" y="568"/>
                    <a:pt x="298" y="609"/>
                    <a:pt x="285" y="648"/>
                  </a:cubicBezTo>
                  <a:cubicBezTo>
                    <a:pt x="268" y="700"/>
                    <a:pt x="231" y="712"/>
                    <a:pt x="181" y="699"/>
                  </a:cubicBezTo>
                  <a:cubicBezTo>
                    <a:pt x="155" y="691"/>
                    <a:pt x="128" y="680"/>
                    <a:pt x="102" y="671"/>
                  </a:cubicBezTo>
                  <a:cubicBezTo>
                    <a:pt x="74" y="661"/>
                    <a:pt x="25" y="646"/>
                    <a:pt x="13" y="616"/>
                  </a:cubicBezTo>
                  <a:cubicBezTo>
                    <a:pt x="10" y="611"/>
                    <a:pt x="1" y="613"/>
                    <a:pt x="3" y="619"/>
                  </a:cubicBezTo>
                  <a:cubicBezTo>
                    <a:pt x="3" y="619"/>
                    <a:pt x="4" y="619"/>
                    <a:pt x="4" y="619"/>
                  </a:cubicBezTo>
                  <a:cubicBezTo>
                    <a:pt x="1" y="621"/>
                    <a:pt x="0" y="624"/>
                    <a:pt x="1" y="627"/>
                  </a:cubicBezTo>
                  <a:cubicBezTo>
                    <a:pt x="27" y="677"/>
                    <a:pt x="68" y="711"/>
                    <a:pt x="108" y="748"/>
                  </a:cubicBezTo>
                  <a:cubicBezTo>
                    <a:pt x="156" y="792"/>
                    <a:pt x="197" y="847"/>
                    <a:pt x="221" y="908"/>
                  </a:cubicBezTo>
                  <a:cubicBezTo>
                    <a:pt x="268" y="1029"/>
                    <a:pt x="254" y="1180"/>
                    <a:pt x="197" y="1295"/>
                  </a:cubicBezTo>
                  <a:cubicBezTo>
                    <a:pt x="194" y="1300"/>
                    <a:pt x="196" y="1304"/>
                    <a:pt x="200" y="1307"/>
                  </a:cubicBezTo>
                  <a:cubicBezTo>
                    <a:pt x="200" y="1308"/>
                    <a:pt x="201" y="1309"/>
                    <a:pt x="202" y="1310"/>
                  </a:cubicBezTo>
                  <a:cubicBezTo>
                    <a:pt x="225" y="1324"/>
                    <a:pt x="269" y="1315"/>
                    <a:pt x="294" y="1313"/>
                  </a:cubicBezTo>
                  <a:cubicBezTo>
                    <a:pt x="343" y="1309"/>
                    <a:pt x="398" y="1322"/>
                    <a:pt x="445" y="1310"/>
                  </a:cubicBezTo>
                  <a:cubicBezTo>
                    <a:pt x="448" y="1310"/>
                    <a:pt x="450" y="1307"/>
                    <a:pt x="450" y="1304"/>
                  </a:cubicBezTo>
                  <a:cubicBezTo>
                    <a:pt x="455" y="1306"/>
                    <a:pt x="459" y="1299"/>
                    <a:pt x="455" y="1296"/>
                  </a:cubicBezTo>
                  <a:cubicBezTo>
                    <a:pt x="420" y="1263"/>
                    <a:pt x="427" y="1191"/>
                    <a:pt x="422" y="1147"/>
                  </a:cubicBezTo>
                  <a:cubicBezTo>
                    <a:pt x="413" y="1057"/>
                    <a:pt x="408" y="964"/>
                    <a:pt x="445" y="879"/>
                  </a:cubicBezTo>
                  <a:cubicBezTo>
                    <a:pt x="475" y="812"/>
                    <a:pt x="540" y="767"/>
                    <a:pt x="592" y="717"/>
                  </a:cubicBezTo>
                  <a:cubicBezTo>
                    <a:pt x="637" y="675"/>
                    <a:pt x="687" y="617"/>
                    <a:pt x="670" y="55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8" name="Freeform: Shape 178">
              <a:extLst>
                <a:ext uri="{FF2B5EF4-FFF2-40B4-BE49-F238E27FC236}">
                  <a16:creationId xmlns:a16="http://schemas.microsoft.com/office/drawing/2014/main" id="{12DE6133-E177-4E5A-9233-52E0A057D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515" y="4867620"/>
              <a:ext cx="2626550" cy="861971"/>
            </a:xfrm>
            <a:custGeom>
              <a:avLst/>
              <a:gdLst/>
              <a:ahLst/>
              <a:cxnLst>
                <a:cxn ang="0">
                  <a:pos x="1229" y="237"/>
                </a:cxn>
                <a:cxn ang="0">
                  <a:pos x="0" y="272"/>
                </a:cxn>
                <a:cxn ang="0">
                  <a:pos x="1229" y="237"/>
                </a:cxn>
              </a:cxnLst>
              <a:rect l="0" t="0" r="r" b="b"/>
              <a:pathLst>
                <a:path w="1229" h="272">
                  <a:moveTo>
                    <a:pt x="1229" y="237"/>
                  </a:moveTo>
                  <a:cubicBezTo>
                    <a:pt x="1229" y="237"/>
                    <a:pt x="463" y="138"/>
                    <a:pt x="0" y="272"/>
                  </a:cubicBezTo>
                  <a:cubicBezTo>
                    <a:pt x="0" y="272"/>
                    <a:pt x="516" y="0"/>
                    <a:pt x="1229" y="23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sp>
        <p:nvSpPr>
          <p:cNvPr id="91" name="išľíďè">
            <a:extLst>
              <a:ext uri="{FF2B5EF4-FFF2-40B4-BE49-F238E27FC236}">
                <a16:creationId xmlns:a16="http://schemas.microsoft.com/office/drawing/2014/main" id="{E2457A95-2459-41AF-BC88-2D825A49DAC3}"/>
              </a:ext>
            </a:extLst>
          </p:cNvPr>
          <p:cNvSpPr/>
          <p:nvPr/>
        </p:nvSpPr>
        <p:spPr bwMode="auto">
          <a:xfrm>
            <a:off x="1775219" y="3800330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删除、置顶、精选表白墙</a:t>
            </a:r>
          </a:p>
        </p:txBody>
      </p:sp>
      <p:sp>
        <p:nvSpPr>
          <p:cNvPr id="92" name="iSlíďè">
            <a:extLst>
              <a:ext uri="{FF2B5EF4-FFF2-40B4-BE49-F238E27FC236}">
                <a16:creationId xmlns:a16="http://schemas.microsoft.com/office/drawing/2014/main" id="{3A61B019-BC1D-43FC-8FD6-B8042437FAF9}"/>
              </a:ext>
            </a:extLst>
          </p:cNvPr>
          <p:cNvSpPr txBox="1"/>
          <p:nvPr/>
        </p:nvSpPr>
        <p:spPr bwMode="auto">
          <a:xfrm>
            <a:off x="2173045" y="3386633"/>
            <a:ext cx="3063551" cy="87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表白墙</a:t>
            </a:r>
          </a:p>
        </p:txBody>
      </p:sp>
      <p:sp>
        <p:nvSpPr>
          <p:cNvPr id="93" name="išľíďè">
            <a:extLst>
              <a:ext uri="{FF2B5EF4-FFF2-40B4-BE49-F238E27FC236}">
                <a16:creationId xmlns:a16="http://schemas.microsoft.com/office/drawing/2014/main" id="{11F58921-169A-4018-BF31-12BF8A6C8403}"/>
              </a:ext>
            </a:extLst>
          </p:cNvPr>
          <p:cNvSpPr/>
          <p:nvPr/>
        </p:nvSpPr>
        <p:spPr bwMode="auto">
          <a:xfrm>
            <a:off x="4925829" y="1754257"/>
            <a:ext cx="3484751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删除用户、重置密码、禁言、查看用户信息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5" name="iSlíďè">
            <a:extLst>
              <a:ext uri="{FF2B5EF4-FFF2-40B4-BE49-F238E27FC236}">
                <a16:creationId xmlns:a16="http://schemas.microsoft.com/office/drawing/2014/main" id="{FF7ED959-AB5C-491D-AAF0-7DBB6942851F}"/>
              </a:ext>
            </a:extLst>
          </p:cNvPr>
          <p:cNvSpPr txBox="1"/>
          <p:nvPr/>
        </p:nvSpPr>
        <p:spPr bwMode="auto">
          <a:xfrm>
            <a:off x="5742525" y="1156534"/>
            <a:ext cx="2787788" cy="71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用户管理</a:t>
            </a:r>
          </a:p>
        </p:txBody>
      </p:sp>
      <p:sp>
        <p:nvSpPr>
          <p:cNvPr id="98" name="išľíďè">
            <a:extLst>
              <a:ext uri="{FF2B5EF4-FFF2-40B4-BE49-F238E27FC236}">
                <a16:creationId xmlns:a16="http://schemas.microsoft.com/office/drawing/2014/main" id="{9BF9B1A0-4B38-4C3D-A443-E33A9451417A}"/>
              </a:ext>
            </a:extLst>
          </p:cNvPr>
          <p:cNvSpPr/>
          <p:nvPr/>
        </p:nvSpPr>
        <p:spPr bwMode="auto">
          <a:xfrm>
            <a:off x="8710207" y="4207268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接受用户反馈</a:t>
            </a:r>
          </a:p>
        </p:txBody>
      </p:sp>
      <p:sp>
        <p:nvSpPr>
          <p:cNvPr id="101" name="iSlíďè">
            <a:extLst>
              <a:ext uri="{FF2B5EF4-FFF2-40B4-BE49-F238E27FC236}">
                <a16:creationId xmlns:a16="http://schemas.microsoft.com/office/drawing/2014/main" id="{F5C8CE69-DB87-4E15-BAF5-9672B22DBF96}"/>
              </a:ext>
            </a:extLst>
          </p:cNvPr>
          <p:cNvSpPr txBox="1"/>
          <p:nvPr/>
        </p:nvSpPr>
        <p:spPr bwMode="auto">
          <a:xfrm>
            <a:off x="9092300" y="3650838"/>
            <a:ext cx="2648962" cy="69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反馈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E79F7C-B334-4C50-8901-C8388C65BD3E}"/>
              </a:ext>
            </a:extLst>
          </p:cNvPr>
          <p:cNvSpPr txBox="1"/>
          <p:nvPr/>
        </p:nvSpPr>
        <p:spPr>
          <a:xfrm>
            <a:off x="555346" y="496802"/>
            <a:ext cx="3639582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3687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项目管理员模块</a:t>
            </a:r>
            <a:endParaRPr lang="en-US" altLang="zh-CN" sz="3687" dirty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2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8B23B8-8F1A-439E-A5ED-5F4B5D17C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3" y="471402"/>
            <a:ext cx="7984503" cy="59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75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858ADA-4A6E-4B77-B2EA-1E4B6009ED49}"/>
              </a:ext>
            </a:extLst>
          </p:cNvPr>
          <p:cNvSpPr txBox="1"/>
          <p:nvPr/>
        </p:nvSpPr>
        <p:spPr>
          <a:xfrm>
            <a:off x="555346" y="496802"/>
            <a:ext cx="3639582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3687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风险管理</a:t>
            </a:r>
            <a:endParaRPr lang="en-US" altLang="zh-CN" sz="3687" dirty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C0ECBB-913E-44BC-87A7-13893DAA5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89269"/>
              </p:ext>
            </p:extLst>
          </p:nvPr>
        </p:nvGraphicFramePr>
        <p:xfrm>
          <a:off x="1600200" y="1809750"/>
          <a:ext cx="9048750" cy="3577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5891">
                  <a:extLst>
                    <a:ext uri="{9D8B030D-6E8A-4147-A177-3AD203B41FA5}">
                      <a16:colId xmlns:a16="http://schemas.microsoft.com/office/drawing/2014/main" val="2819805061"/>
                    </a:ext>
                  </a:extLst>
                </a:gridCol>
                <a:gridCol w="5162859">
                  <a:extLst>
                    <a:ext uri="{9D8B030D-6E8A-4147-A177-3AD203B41FA5}">
                      <a16:colId xmlns:a16="http://schemas.microsoft.com/office/drawing/2014/main" val="2506897737"/>
                    </a:ext>
                  </a:extLst>
                </a:gridCol>
              </a:tblGrid>
              <a:tr h="614780"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潜在风险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调整策略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345609"/>
                  </a:ext>
                </a:extLst>
              </a:tr>
              <a:tr h="785395">
                <a:tc>
                  <a:txBody>
                    <a:bodyPr/>
                    <a:lstStyle/>
                    <a:p>
                      <a:pPr algn="just"/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项目各阶段无法及时完工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与杨老师沟通交流困难之处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673688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just"/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实际花费超出预算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削减不必要的开支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377463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just"/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电脑出现故障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借用他人电脑，或者使用机房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699392"/>
                  </a:ext>
                </a:extLst>
              </a:tr>
              <a:tr h="614780">
                <a:tc>
                  <a:txBody>
                    <a:bodyPr/>
                    <a:lstStyle/>
                    <a:p>
                      <a:pPr algn="just"/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用户的需求出现偏差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收集反馈，积极调整功能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BCCD8A-D417-45FF-B5ED-C93C37F9D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04" y="581127"/>
            <a:ext cx="7498573" cy="56957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452084-7DBB-478C-A8C0-4B03946DCE49}"/>
              </a:ext>
            </a:extLst>
          </p:cNvPr>
          <p:cNvSpPr txBox="1"/>
          <p:nvPr/>
        </p:nvSpPr>
        <p:spPr>
          <a:xfrm>
            <a:off x="581133" y="571783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版本记录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299225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 ​​">
  <a:themeElements>
    <a:clrScheme name="自定义 2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C87960"/>
      </a:accent2>
      <a:accent3>
        <a:srgbClr val="3F3F3F"/>
      </a:accent3>
      <a:accent4>
        <a:srgbClr val="C87960"/>
      </a:accent4>
      <a:accent5>
        <a:srgbClr val="3F3F3F"/>
      </a:accent5>
      <a:accent6>
        <a:srgbClr val="C87960"/>
      </a:accent6>
      <a:hlink>
        <a:srgbClr val="3F3F3F"/>
      </a:hlink>
      <a:folHlink>
        <a:srgbClr val="C8796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1000</Words>
  <Application>Microsoft Office PowerPoint</Application>
  <PresentationFormat>宽屏</PresentationFormat>
  <Paragraphs>245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Justus oldstyle</vt:lpstr>
      <vt:lpstr>Noto Sans S Chinese Light</vt:lpstr>
      <vt:lpstr>Noto Sans S Chinese Medium</vt:lpstr>
      <vt:lpstr>Noto Sans S Chinese Regular</vt:lpstr>
      <vt:lpstr>Noto Sans S Chinese Thin</vt:lpstr>
      <vt:lpstr>等线</vt:lpstr>
      <vt:lpstr>等线 Light</vt:lpstr>
      <vt:lpstr>楷体</vt:lpstr>
      <vt:lpstr>Arial</vt:lpstr>
      <vt:lpstr>千图网海量PPT模板www.58pic.com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mu liucong</cp:lastModifiedBy>
  <cp:revision>43</cp:revision>
  <dcterms:created xsi:type="dcterms:W3CDTF">2018-04-10T04:31:45Z</dcterms:created>
  <dcterms:modified xsi:type="dcterms:W3CDTF">2021-10-14T12:49:07Z</dcterms:modified>
</cp:coreProperties>
</file>