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16" r:id="rId14"/>
    <p:sldId id="1017" r:id="rId15"/>
    <p:sldId id="1018" r:id="rId16"/>
    <p:sldId id="1019" r:id="rId17"/>
    <p:sldId id="1020" r:id="rId18"/>
    <p:sldId id="1021" r:id="rId19"/>
    <p:sldId id="1008" r:id="rId20"/>
    <p:sldId id="1002" r:id="rId21"/>
    <p:sldId id="994" r:id="rId22"/>
    <p:sldId id="325" r:id="rId23"/>
    <p:sldId id="481" r:id="rId24"/>
    <p:sldId id="995" r:id="rId25"/>
    <p:sldId id="326"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94660"/>
  </p:normalViewPr>
  <p:slideViewPr>
    <p:cSldViewPr snapToGrid="0">
      <p:cViewPr varScale="1">
        <p:scale>
          <a:sx n="82" d="100"/>
          <a:sy n="82" d="100"/>
        </p:scale>
        <p:origin x="73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21</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22</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23</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24</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25</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13</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2021/10/24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DCB8F-75F4-44BA-BC3E-0B508D78526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5510EF3-DBFE-4F58-8095-BCD68BEBE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241" y="523081"/>
            <a:ext cx="10248092" cy="5811838"/>
          </a:xfrm>
        </p:spPr>
      </p:pic>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857" y="254995"/>
            <a:ext cx="6302286" cy="6348010"/>
          </a:xfrm>
          <a:prstGeom prst="rect">
            <a:avLst/>
          </a:prstGeom>
        </p:spPr>
      </p:pic>
      <p:pic>
        <p:nvPicPr>
          <p:cNvPr id="9" name="图片 8">
            <a:extLst>
              <a:ext uri="{FF2B5EF4-FFF2-40B4-BE49-F238E27FC236}">
                <a16:creationId xmlns:a16="http://schemas.microsoft.com/office/drawing/2014/main" id="{4CF512D7-AEA4-4634-9D9E-BA5B9E120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41" y="254995"/>
            <a:ext cx="10996613" cy="6325148"/>
          </a:xfrm>
          <a:prstGeom prst="rect">
            <a:avLst/>
          </a:prstGeom>
        </p:spPr>
      </p:pic>
    </p:spTree>
    <p:extLst>
      <p:ext uri="{BB962C8B-B14F-4D97-AF65-F5344CB8AC3E}">
        <p14:creationId xmlns:p14="http://schemas.microsoft.com/office/powerpoint/2010/main" val="17597365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9817227-89B1-41F8-8C87-16B32EB57EC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7072" y="1555802"/>
            <a:ext cx="7297856" cy="4351338"/>
          </a:xfrm>
          <a:prstGeom prst="rect">
            <a:avLst/>
          </a:prstGeom>
          <a:noFill/>
          <a:ln>
            <a:noFill/>
          </a:ln>
        </p:spPr>
      </p:pic>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725188" y="1017037"/>
            <a:ext cx="5038940" cy="535531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定义：表白内容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表白内容</a:t>
            </a:r>
          </a:p>
          <a:p>
            <a:r>
              <a:rPr lang="zh-CN" altLang="en-US" dirty="0">
                <a:latin typeface="黑体" panose="02010609060101010101" pitchFamily="49" charset="-122"/>
                <a:ea typeface="黑体" panose="02010609060101010101" pitchFamily="49" charset="-122"/>
              </a:rPr>
              <a:t>位置：存储至数据库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名字：表白墙浏览界面</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描述：用户浏览表白墙时打开的界面</a:t>
            </a:r>
          </a:p>
          <a:p>
            <a:r>
              <a:rPr lang="zh-CN" altLang="en-US" dirty="0">
                <a:latin typeface="黑体" panose="02010609060101010101" pitchFamily="49" charset="-122"/>
                <a:ea typeface="黑体" panose="02010609060101010101" pitchFamily="49" charset="-122"/>
              </a:rPr>
              <a:t>定义：表白墙浏览界面</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网站浏览界面</a:t>
            </a:r>
          </a:p>
          <a:p>
            <a:r>
              <a:rPr lang="zh-CN" altLang="en-US" dirty="0">
                <a:latin typeface="黑体" panose="02010609060101010101" pitchFamily="49" charset="-122"/>
                <a:ea typeface="黑体" panose="02010609060101010101" pitchFamily="49" charset="-122"/>
              </a:rPr>
              <a:t>位置：输出至网站</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名字：更新过的个人信息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描述：经过用户编辑过的个人信息</a:t>
            </a:r>
          </a:p>
          <a:p>
            <a:r>
              <a:rPr lang="zh-CN" altLang="en-US" dirty="0">
                <a:latin typeface="黑体" panose="02010609060101010101" pitchFamily="49" charset="-122"/>
                <a:ea typeface="黑体" panose="02010609060101010101" pitchFamily="49" charset="-122"/>
              </a:rPr>
              <a:t>定义：更新过的个人信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用户昵称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用户密码</a:t>
            </a:r>
          </a:p>
          <a:p>
            <a:r>
              <a:rPr lang="zh-CN" altLang="en-US" dirty="0">
                <a:latin typeface="黑体" panose="02010609060101010101" pitchFamily="49" charset="-122"/>
                <a:ea typeface="黑体" panose="02010609060101010101" pitchFamily="49" charset="-122"/>
              </a:rPr>
              <a:t>位置：存储至数据库</a:t>
            </a:r>
            <a:r>
              <a:rPr lang="en-US" altLang="zh-CN" dirty="0">
                <a:latin typeface="黑体" panose="02010609060101010101" pitchFamily="49" charset="-122"/>
                <a:ea typeface="黑体" panose="02010609060101010101" pitchFamily="49" charset="-122"/>
              </a:rPr>
              <a:t>user</a:t>
            </a:r>
            <a:r>
              <a:rPr lang="zh-CN" altLang="en-US" dirty="0">
                <a:latin typeface="黑体" panose="02010609060101010101" pitchFamily="49" charset="-122"/>
                <a:ea typeface="黑体" panose="02010609060101010101" pitchFamily="49" charset="-122"/>
              </a:rPr>
              <a:t>表</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名字：个人信息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user</a:t>
            </a:r>
            <a:r>
              <a:rPr lang="zh-CN" altLang="en-US" dirty="0">
                <a:latin typeface="黑体" panose="02010609060101010101" pitchFamily="49" charset="-122"/>
                <a:ea typeface="黑体" panose="02010609060101010101" pitchFamily="49" charset="-122"/>
              </a:rPr>
              <a:t>表中个人信息部分</a:t>
            </a:r>
          </a:p>
          <a:p>
            <a:r>
              <a:rPr lang="zh-CN" altLang="en-US" dirty="0">
                <a:latin typeface="黑体" panose="02010609060101010101" pitchFamily="49" charset="-122"/>
                <a:ea typeface="黑体" panose="02010609060101010101" pitchFamily="49" charset="-122"/>
              </a:rPr>
              <a:t>定义：个人信息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用户昵称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用户密码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用户状态</a:t>
            </a:r>
          </a:p>
          <a:p>
            <a:r>
              <a:rPr lang="zh-CN" altLang="en-US" dirty="0">
                <a:latin typeface="黑体" panose="02010609060101010101" pitchFamily="49" charset="-122"/>
                <a:ea typeface="黑体" panose="02010609060101010101" pitchFamily="49" charset="-122"/>
              </a:rPr>
              <a:t>位置：被读取后更新网站个人中心信息</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名字：按顺序读取的表白墙</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描述：按某种顺序读取</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表中的表白墙信息</a:t>
            </a:r>
          </a:p>
          <a:p>
            <a:r>
              <a:rPr lang="zh-CN" altLang="en-US" dirty="0">
                <a:latin typeface="黑体" panose="02010609060101010101" pitchFamily="49" charset="-122"/>
                <a:ea typeface="黑体" panose="02010609060101010101" pitchFamily="49" charset="-122"/>
              </a:rPr>
              <a:t>定义：按顺序读取的表白墙</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表白墙建立时间</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p>
          <a:p>
            <a:r>
              <a:rPr lang="zh-CN" altLang="en-US" dirty="0">
                <a:latin typeface="黑体" panose="02010609060101010101" pitchFamily="49" charset="-122"/>
                <a:ea typeface="黑体" panose="02010609060101010101" pitchFamily="49" charset="-122"/>
              </a:rPr>
              <a:t>位置：被读取后更新网站个人中心信息</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4" name="图片 3">
            <a:extLst>
              <a:ext uri="{FF2B5EF4-FFF2-40B4-BE49-F238E27FC236}">
                <a16:creationId xmlns:a16="http://schemas.microsoft.com/office/drawing/2014/main" id="{4D681D0E-BE77-496D-9711-8AD0A3753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26" y="1098818"/>
            <a:ext cx="11417948" cy="4999278"/>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2585323"/>
          </a:xfrm>
          <a:prstGeom prst="rect">
            <a:avLst/>
          </a:prstGeom>
          <a:noFill/>
        </p:spPr>
        <p:txBody>
          <a:bodyPr wrap="square" rtlCol="0">
            <a:spAutoFit/>
          </a:bodyPr>
          <a:lstStyle/>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、需求规格说明、</a:t>
            </a:r>
            <a:r>
              <a:rPr lang="zh-CN" altLang="zh-CN" dirty="0"/>
              <a:t>明确用户类别和用户代表</a:t>
            </a:r>
            <a:endParaRPr lang="en-US" altLang="zh-CN" sz="2400" dirty="0"/>
          </a:p>
          <a:p>
            <a:r>
              <a:rPr lang="zh-CN" altLang="en-US" sz="2400" dirty="0"/>
              <a:t>郑航舰：</a:t>
            </a:r>
            <a:r>
              <a:rPr lang="zh-CN" altLang="zh-CN" dirty="0"/>
              <a:t>系统的综合要求</a:t>
            </a:r>
            <a:r>
              <a:rPr lang="zh-CN" altLang="en-US" dirty="0"/>
              <a:t>、需求规格说明、</a:t>
            </a:r>
            <a:r>
              <a:rPr lang="zh-CN" altLang="zh-CN" dirty="0"/>
              <a:t>界面原型</a:t>
            </a:r>
            <a:r>
              <a:rPr lang="zh-CN" altLang="en-US" dirty="0"/>
              <a:t>制作</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endParaRPr lang="zh-CN" altLang="en-US" dirty="0"/>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772</Words>
  <Application>Microsoft Office PowerPoint</Application>
  <PresentationFormat>宽屏</PresentationFormat>
  <Paragraphs>111</Paragraphs>
  <Slides>25</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Justus oldstyle</vt:lpstr>
      <vt:lpstr>Microsoft YaHei UI</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Calibri</vt:lpstr>
      <vt:lpstr>Times New Roman</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正版街822号</cp:lastModifiedBy>
  <cp:revision>52</cp:revision>
  <dcterms:created xsi:type="dcterms:W3CDTF">2018-04-10T04:31:45Z</dcterms:created>
  <dcterms:modified xsi:type="dcterms:W3CDTF">2021-10-24T10:05:07Z</dcterms:modified>
</cp:coreProperties>
</file>