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59" r:id="rId3"/>
    <p:sldId id="322" r:id="rId4"/>
    <p:sldId id="482" r:id="rId5"/>
    <p:sldId id="1022" r:id="rId6"/>
    <p:sldId id="1023" r:id="rId7"/>
    <p:sldId id="990" r:id="rId8"/>
    <p:sldId id="1013" r:id="rId9"/>
    <p:sldId id="1014" r:id="rId10"/>
    <p:sldId id="1010" r:id="rId11"/>
    <p:sldId id="323" r:id="rId12"/>
    <p:sldId id="1025" r:id="rId13"/>
    <p:sldId id="1026" r:id="rId14"/>
    <p:sldId id="1016" r:id="rId15"/>
    <p:sldId id="1024" r:id="rId16"/>
    <p:sldId id="1018" r:id="rId17"/>
    <p:sldId id="1019" r:id="rId18"/>
    <p:sldId id="1020" r:id="rId19"/>
    <p:sldId id="1021" r:id="rId20"/>
    <p:sldId id="1008" r:id="rId21"/>
    <p:sldId id="1002" r:id="rId22"/>
    <p:sldId id="994" r:id="rId23"/>
    <p:sldId id="325" r:id="rId24"/>
    <p:sldId id="481" r:id="rId25"/>
    <p:sldId id="995" r:id="rId26"/>
    <p:sldId id="326"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3" autoAdjust="0"/>
    <p:restoredTop sz="94660"/>
  </p:normalViewPr>
  <p:slideViewPr>
    <p:cSldViewPr snapToGrid="0">
      <p:cViewPr varScale="1">
        <p:scale>
          <a:sx n="51" d="100"/>
          <a:sy n="51" d="100"/>
        </p:scale>
        <p:origin x="93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22</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23</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24</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25</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26</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14</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2021/10/31</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2021/10/31</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2021/10/31</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8003" y="2705763"/>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397" y="52786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7067" y="527865"/>
            <a:ext cx="4336330" cy="2191085"/>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pic>
        <p:nvPicPr>
          <p:cNvPr id="3" name="图片 2">
            <a:extLst>
              <a:ext uri="{FF2B5EF4-FFF2-40B4-BE49-F238E27FC236}">
                <a16:creationId xmlns:a16="http://schemas.microsoft.com/office/drawing/2014/main" id="{4C8E93F9-D67C-4133-ABCB-601360942FB5}"/>
              </a:ext>
            </a:extLst>
          </p:cNvPr>
          <p:cNvPicPr>
            <a:picLocks noChangeAspect="1"/>
          </p:cNvPicPr>
          <p:nvPr/>
        </p:nvPicPr>
        <p:blipFill>
          <a:blip r:embed="rId5"/>
          <a:stretch>
            <a:fillRect/>
          </a:stretch>
        </p:blipFill>
        <p:spPr>
          <a:xfrm>
            <a:off x="485445" y="1623407"/>
            <a:ext cx="8380580" cy="4095750"/>
          </a:xfrm>
          <a:prstGeom prst="rect">
            <a:avLst/>
          </a:prstGeom>
        </p:spPr>
      </p:pic>
      <p:pic>
        <p:nvPicPr>
          <p:cNvPr id="2" name="图片 1">
            <a:extLst>
              <a:ext uri="{FF2B5EF4-FFF2-40B4-BE49-F238E27FC236}">
                <a16:creationId xmlns:a16="http://schemas.microsoft.com/office/drawing/2014/main" id="{B3B61510-112A-4F0B-8509-53D4122A28F8}"/>
              </a:ext>
            </a:extLst>
          </p:cNvPr>
          <p:cNvPicPr>
            <a:picLocks noChangeAspect="1"/>
          </p:cNvPicPr>
          <p:nvPr/>
        </p:nvPicPr>
        <p:blipFill>
          <a:blip r:embed="rId6"/>
          <a:stretch>
            <a:fillRect/>
          </a:stretch>
        </p:blipFill>
        <p:spPr>
          <a:xfrm>
            <a:off x="6480012" y="1930526"/>
            <a:ext cx="4772025" cy="3790950"/>
          </a:xfrm>
          <a:prstGeom prst="rect">
            <a:avLst/>
          </a:prstGeom>
        </p:spPr>
      </p:pic>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4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前四部分、</a:t>
            </a:r>
            <a:r>
              <a:rPr lang="en-US" altLang="zh-CN" dirty="0"/>
              <a:t>SRS</a:t>
            </a:r>
            <a:r>
              <a:rPr lang="zh-CN" altLang="en-US" dirty="0"/>
              <a:t>引言部分、</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en-US" dirty="0"/>
              <a:t>系统的综合要求后四部分、</a:t>
            </a:r>
            <a:r>
              <a:rPr lang="en-US" altLang="zh-CN" dirty="0"/>
              <a:t>word</a:t>
            </a:r>
            <a:r>
              <a:rPr lang="zh-CN" altLang="en-US"/>
              <a:t>相关内容整合、</a:t>
            </a:r>
            <a:r>
              <a:rPr lang="zh-CN" altLang="zh-CN"/>
              <a:t>界面</a:t>
            </a:r>
            <a:r>
              <a:rPr lang="zh-CN" altLang="zh-CN" dirty="0"/>
              <a:t>原型</a:t>
            </a:r>
            <a:r>
              <a:rPr lang="zh-CN" altLang="en-US" dirty="0"/>
              <a:t>制作  </a:t>
            </a:r>
            <a:r>
              <a:rPr lang="en-US" altLang="zh-CN" dirty="0"/>
              <a:t>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endParaRPr lang="en-US" altLang="zh-CN" dirty="0"/>
          </a:p>
          <a:p>
            <a:r>
              <a:rPr lang="zh-CN" altLang="en-US" dirty="0"/>
              <a:t>用户代表：吴登钻、陈文宇、林安晨</a:t>
            </a:r>
            <a:endParaRPr lang="zh-CN" altLang="en-US" sz="2800" dirty="0"/>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产品接口</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986</Words>
  <Application>Microsoft Office PowerPoint</Application>
  <PresentationFormat>宽屏</PresentationFormat>
  <Paragraphs>115</Paragraphs>
  <Slides>26</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58</cp:revision>
  <dcterms:created xsi:type="dcterms:W3CDTF">2018-04-10T04:31:45Z</dcterms:created>
  <dcterms:modified xsi:type="dcterms:W3CDTF">2021-10-31T08:48:22Z</dcterms:modified>
</cp:coreProperties>
</file>