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272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67" r:id="rId20"/>
    <p:sldId id="347" r:id="rId21"/>
    <p:sldId id="344" r:id="rId22"/>
    <p:sldId id="351" r:id="rId23"/>
    <p:sldId id="349" r:id="rId24"/>
    <p:sldId id="359" r:id="rId25"/>
    <p:sldId id="360" r:id="rId26"/>
    <p:sldId id="361" r:id="rId27"/>
    <p:sldId id="362" r:id="rId28"/>
    <p:sldId id="363" r:id="rId29"/>
    <p:sldId id="365" r:id="rId30"/>
    <p:sldId id="364" r:id="rId31"/>
    <p:sldId id="368" r:id="rId32"/>
    <p:sldId id="369" r:id="rId33"/>
    <p:sldId id="339" r:id="rId34"/>
    <p:sldId id="370" r:id="rId35"/>
    <p:sldId id="340" r:id="rId36"/>
    <p:sldId id="352" r:id="rId37"/>
    <p:sldId id="341" r:id="rId38"/>
    <p:sldId id="366" r:id="rId39"/>
    <p:sldId id="342" r:id="rId40"/>
    <p:sldId id="28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574D8A-BF71-4568-8D14-43C766D1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0" y="1100982"/>
            <a:ext cx="6061070" cy="522441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代码走查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67391D-DF0E-48E2-BF05-35168C1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94" y="1100981"/>
            <a:ext cx="5922871" cy="52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8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E745CF9-502F-4396-8857-7D9AB29EF7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6794D1-E7D0-4FAE-9B20-727C86C835E2}"/>
              </a:ext>
            </a:extLst>
          </p:cNvPr>
          <p:cNvSpPr txBox="1"/>
          <p:nvPr/>
        </p:nvSpPr>
        <p:spPr>
          <a:xfrm>
            <a:off x="236124" y="537354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9BC97A-9A02-43C9-B09E-77FE05852A5F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1" y="1980072"/>
            <a:ext cx="10624267" cy="28978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9F0C26-CEEB-4A77-A03F-84CCA5BA6B7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F99765-4065-4241-AF90-493CD8BF0BB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8F283D-E6FE-44AC-A940-5F224F584976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DA0F98-E679-47FF-B841-32EF9A3694E1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2591110-D5BB-42C2-A802-9C2290DF4580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DA43E2-8B5D-43D6-831C-8E811CFA8D75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E6B418-9DEF-41FE-A8EB-B35C698E490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集成测试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F38FEA-A1E2-4A0D-A628-25C3F6B7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38" y="0"/>
            <a:ext cx="698612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C71D17-17BD-440B-BC90-79E2EC8E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73" y="0"/>
            <a:ext cx="8383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961D7E-4912-418D-AF60-0080FA044849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E433B0-3CA3-46B2-A932-54CF9BFB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51" y="0"/>
            <a:ext cx="867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9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D7AEC4-5835-4F4E-9855-F729A63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96" y="935329"/>
            <a:ext cx="6400800" cy="5238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07D343-79EC-4A06-8BAB-7535EC60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925" y="935330"/>
            <a:ext cx="6269075" cy="49873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438FFE-C50A-4FBD-9642-B52963253BB4}"/>
              </a:ext>
            </a:extLst>
          </p:cNvPr>
          <p:cNvSpPr txBox="1"/>
          <p:nvPr/>
        </p:nvSpPr>
        <p:spPr>
          <a:xfrm>
            <a:off x="357422" y="2562096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用户反馈</a:t>
            </a:r>
          </a:p>
        </p:txBody>
      </p:sp>
    </p:spTree>
    <p:extLst>
      <p:ext uri="{BB962C8B-B14F-4D97-AF65-F5344CB8AC3E}">
        <p14:creationId xmlns:p14="http://schemas.microsoft.com/office/powerpoint/2010/main" val="29209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A4364-BE98-4F3B-9621-F0C8EFAF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56"/>
            <a:ext cx="12192000" cy="49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38315-2921-45F1-9C30-7B33CB02DD37}"/>
              </a:ext>
            </a:extLst>
          </p:cNvPr>
          <p:cNvSpPr txBox="1"/>
          <p:nvPr/>
        </p:nvSpPr>
        <p:spPr>
          <a:xfrm>
            <a:off x="700088" y="1828800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计算机软件需求规格说明规范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GB/T9385-2008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表白墙网站项目开发计划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软件工程导论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（张海藩、牟永敏编著第六版）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计算机软件产品开发文件编制指南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》(GB8567—88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5.《</a:t>
            </a:r>
            <a:r>
              <a:rPr lang="zh-CN" altLang="en-US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校园表白墙软件用户手册</a:t>
            </a:r>
            <a:r>
              <a:rPr lang="en-US" altLang="zh-CN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3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304"/>
              </p:ext>
            </p:extLst>
          </p:nvPr>
        </p:nvGraphicFramePr>
        <p:xfrm>
          <a:off x="541177" y="1563086"/>
          <a:ext cx="10366312" cy="4374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46403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684286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1122</Words>
  <Application>Microsoft Office PowerPoint</Application>
  <PresentationFormat>宽屏</PresentationFormat>
  <Paragraphs>152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57</cp:revision>
  <dcterms:created xsi:type="dcterms:W3CDTF">2020-06-27T07:35:23Z</dcterms:created>
  <dcterms:modified xsi:type="dcterms:W3CDTF">2021-12-17T09:20:43Z</dcterms:modified>
</cp:coreProperties>
</file>