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34" r:id="rId1"/>
  </p:sldMasterIdLst>
  <p:notesMasterIdLst>
    <p:notesMasterId r:id="rId3"/>
  </p:notesMasterIdLst>
  <p:handoutMasterIdLst>
    <p:handoutMasterId r:id="rId4"/>
  </p:handoutMasterIdLst>
  <p:sldIdLst>
    <p:sldId id="470" r:id="rId2"/>
  </p:sldIdLst>
  <p:sldSz cx="24384000" cy="13716000"/>
  <p:notesSz cx="7010400" cy="9296400"/>
  <p:defaultTextStyle>
    <a:defPPr>
      <a:defRPr lang="en-US"/>
    </a:defPPr>
    <a:lvl1pPr marL="0" algn="l" defTabSz="182871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61" algn="l" defTabSz="182871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19" algn="l" defTabSz="182871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80" algn="l" defTabSz="182871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39" algn="l" defTabSz="182871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99" algn="l" defTabSz="182871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58" algn="l" defTabSz="182871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519" algn="l" defTabSz="182871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77" algn="l" defTabSz="182871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AC0E5E-E36F-6644-81EB-ECE3CFA18FDF}">
          <p14:sldIdLst>
            <p14:sldId id="4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pos="11472" userDrawn="1">
          <p15:clr>
            <a:srgbClr val="A4A3A4"/>
          </p15:clr>
        </p15:guide>
        <p15:guide id="4" orient="horz" pos="5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C0F5"/>
    <a:srgbClr val="3CA6DF"/>
    <a:srgbClr val="99D5F5"/>
    <a:srgbClr val="42B2ED"/>
    <a:srgbClr val="44B6EF"/>
    <a:srgbClr val="42B1EA"/>
    <a:srgbClr val="45B8EF"/>
    <a:srgbClr val="4AC0F4"/>
    <a:srgbClr val="44B7EF"/>
    <a:srgbClr val="43B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0" autoAdjust="0"/>
    <p:restoredTop sz="85281" autoAdjust="0"/>
  </p:normalViewPr>
  <p:slideViewPr>
    <p:cSldViewPr snapToGrid="0" showGuides="1">
      <p:cViewPr varScale="1">
        <p:scale>
          <a:sx n="48" d="100"/>
          <a:sy n="48" d="100"/>
        </p:scale>
        <p:origin x="1632" y="208"/>
      </p:cViewPr>
      <p:guideLst>
        <p:guide orient="horz" pos="4320"/>
        <p:guide pos="7680"/>
        <p:guide pos="11472"/>
        <p:guide orient="horz"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2" d="100"/>
        <a:sy n="42" d="100"/>
      </p:scale>
      <p:origin x="0" y="2232"/>
    </p:cViewPr>
  </p:sorterViewPr>
  <p:notesViewPr>
    <p:cSldViewPr snapToGrid="0">
      <p:cViewPr>
        <p:scale>
          <a:sx n="120" d="100"/>
          <a:sy n="120" d="100"/>
        </p:scale>
        <p:origin x="3042" y="-18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8FB6247-9C13-E340-AE76-FC5353C809ED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DEFD078-FC11-BA4B-9DF5-588BACBE6D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355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A9248A4-073B-498B-A11D-39AEAE141CF1}" type="datetimeFigureOut">
              <a:rPr lang="en-US" smtClean="0"/>
              <a:t>5/11/17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5689E24-0199-4587-9C9E-B1DDBB5232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70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9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9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1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39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89E24-0199-4587-9C9E-B1DDBB5232A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00"/>
            <a:ext cx="23012400" cy="4572000"/>
          </a:xfrm>
        </p:spPr>
        <p:txBody>
          <a:bodyPr anchor="t"/>
          <a:lstStyle>
            <a:lvl1pPr algn="l">
              <a:defRPr sz="1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8246532"/>
            <a:ext cx="23012398" cy="4097868"/>
          </a:xfrm>
        </p:spPr>
        <p:txBody>
          <a:bodyPr/>
          <a:lstStyle>
            <a:lvl1pPr marL="0" indent="0" algn="l">
              <a:buNone/>
              <a:defRPr sz="5400" b="0">
                <a:solidFill>
                  <a:schemeClr val="bg2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45"/>
          <a:stretch/>
        </p:blipFill>
        <p:spPr>
          <a:xfrm>
            <a:off x="18097500" y="11424577"/>
            <a:ext cx="2248957" cy="19651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o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4000" cy="13716000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00400"/>
            <a:ext cx="11163300" cy="9144000"/>
          </a:xfrm>
          <a:solidFill>
            <a:schemeClr val="bg2"/>
          </a:solidFill>
        </p:spPr>
        <p:txBody>
          <a:bodyPr lIns="274320" tIns="274320" rIns="274320" bIns="27432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C1148C2-6484-467C-AFCA-382B1B47E315}" type="datetime1">
              <a:rPr lang="en-US" smtClean="0">
                <a:solidFill>
                  <a:srgbClr val="545454"/>
                </a:solidFill>
              </a:rPr>
              <a:pPr/>
              <a:t>5/11/17</a:t>
            </a:fld>
            <a:endParaRPr lang="en-US" dirty="0">
              <a:solidFill>
                <a:srgbClr val="54545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545454"/>
                </a:solidFill>
              </a:rPr>
              <a:t>The Weather Company, an IBM business  │ Presentation Title</a:t>
            </a:r>
            <a:endParaRPr lang="en-US" dirty="0">
              <a:solidFill>
                <a:srgbClr val="54545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9C1FEC-FBFC-4500-90F6-F662BF6E37FD}" type="slidenum">
              <a:rPr lang="en-US" smtClean="0">
                <a:solidFill>
                  <a:srgbClr val="545454"/>
                </a:solidFill>
              </a:rPr>
              <a:pPr/>
              <a:t>‹#›</a:t>
            </a:fld>
            <a:endParaRPr lang="en-US" dirty="0">
              <a:solidFill>
                <a:srgbClr val="545454"/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38238" indent="-1138238">
              <a:buFont typeface="+mj-lt"/>
              <a:buAutoNum type="arabicPeriod"/>
              <a:defRPr sz="8400" b="0">
                <a:solidFill>
                  <a:schemeClr val="bg1"/>
                </a:solidFill>
              </a:defRPr>
            </a:lvl1pPr>
            <a:lvl2pPr marL="1828800" indent="-449263">
              <a:buFont typeface="Arial" panose="020B0604020202020204" pitchFamily="34" charset="0"/>
              <a:buChar char="•"/>
              <a:defRPr sz="84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E1F4A4-13D5-493A-B760-7CDDF4E0A6E8}" type="datetime1">
              <a:rPr lang="en-US" smtClean="0">
                <a:solidFill>
                  <a:prstClr val="white"/>
                </a:solidFill>
              </a:rPr>
              <a:pPr/>
              <a:t>5/11/17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The Weather Company, an IBM business  │ Presentation Title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9C1FEC-FBFC-4500-90F6-F662BF6E37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47900"/>
            <a:ext cx="23012398" cy="10096500"/>
          </a:xfrm>
        </p:spPr>
        <p:txBody>
          <a:bodyPr anchor="t"/>
          <a:lstStyle>
            <a:lvl1pPr>
              <a:defRPr sz="105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F66A43-983A-412E-83BE-94A30DA921B9}" type="datetime1">
              <a:rPr lang="en-US" smtClean="0">
                <a:solidFill>
                  <a:prstClr val="white"/>
                </a:solidFill>
              </a:rPr>
              <a:pPr/>
              <a:t>5/11/17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The Weather Company, an IBM business  │ Presentation Title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9C1FEC-FBFC-4500-90F6-F662BF6E37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4000" cy="13716000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23012398" cy="11658600"/>
          </a:xfrm>
        </p:spPr>
        <p:txBody>
          <a:bodyPr anchor="ctr"/>
          <a:lstStyle>
            <a:lvl1pPr>
              <a:defRPr sz="217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61E07D-0E1A-4ADB-B169-21DE47E00207}" type="datetime1">
              <a:rPr lang="en-US" smtClean="0">
                <a:solidFill>
                  <a:prstClr val="white"/>
                </a:solidFill>
              </a:rPr>
              <a:pPr/>
              <a:t>5/11/17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The Weather Company, an IBM business  │ Presentation Title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9C1FEC-FBFC-4500-90F6-F662BF6E37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200400"/>
            <a:ext cx="11163300" cy="9127067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34900" y="3200400"/>
            <a:ext cx="11163300" cy="9144000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AE46-FAE3-4D8A-AF65-40143A12CB4F}" type="datetime1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5/11/17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509D"/>
                </a:solidFill>
              </a:rPr>
              <a:t>The Weather Company, an IBM business  │ Presentation Title</a:t>
            </a:r>
            <a:endParaRPr lang="en-US" dirty="0">
              <a:solidFill>
                <a:srgbClr val="05509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1FEC-FBFC-4500-90F6-F662BF6E37FD}" type="slidenum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rg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2192000" y="0"/>
            <a:ext cx="1219200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1163300" cy="1562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200400"/>
            <a:ext cx="11133804" cy="9127067"/>
          </a:xfrm>
        </p:spPr>
        <p:txBody>
          <a:bodyPr/>
          <a:lstStyle>
            <a:lvl1pPr>
              <a:defRPr sz="10500" b="0"/>
            </a:lvl1pPr>
            <a:lvl2pPr>
              <a:defRPr sz="10500" b="0"/>
            </a:lvl2pPr>
            <a:lvl3pPr>
              <a:defRPr sz="10500" b="0"/>
            </a:lvl3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34900" y="3200400"/>
            <a:ext cx="11163300" cy="9144000"/>
          </a:xfrm>
        </p:spPr>
        <p:txBody>
          <a:bodyPr/>
          <a:lstStyle>
            <a:lvl1pPr>
              <a:defRPr sz="10500" b="0">
                <a:solidFill>
                  <a:schemeClr val="bg1"/>
                </a:solidFill>
              </a:defRPr>
            </a:lvl1pPr>
            <a:lvl2pPr>
              <a:defRPr sz="10500" b="0"/>
            </a:lvl2pPr>
            <a:lvl3pPr>
              <a:defRPr sz="10500" b="0"/>
            </a:lvl3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977A77-53FA-456A-8065-9A3AF826FAF5}" type="datetime1">
              <a:rPr lang="en-US" smtClean="0">
                <a:solidFill>
                  <a:prstClr val="white"/>
                </a:solidFill>
              </a:rPr>
              <a:pPr/>
              <a:t>5/11/17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509D"/>
                </a:solidFill>
              </a:rPr>
              <a:t>The Weather Company, an IBM business  │ Presentation Title</a:t>
            </a:r>
            <a:endParaRPr lang="en-US" dirty="0">
              <a:solidFill>
                <a:srgbClr val="05509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9C1FEC-FBFC-4500-90F6-F662BF6E37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3716000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1163300" cy="15621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34900" y="685800"/>
            <a:ext cx="11163300" cy="1164166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E385-D460-4C9E-800A-F4C6BCA86067}" type="datetime1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5/11/17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545454"/>
                </a:solidFill>
              </a:rPr>
              <a:t>The Weather Company, an IBM business  │ Presentation Title</a:t>
            </a:r>
            <a:endParaRPr lang="en-US" dirty="0">
              <a:solidFill>
                <a:srgbClr val="54545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1FEC-FBFC-4500-90F6-F662BF6E37FD}" type="slidenum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3716000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1163300" cy="15621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34900" y="685800"/>
            <a:ext cx="11163300" cy="11641666"/>
          </a:xfrm>
        </p:spPr>
        <p:txBody>
          <a:bodyPr anchor="ctr"/>
          <a:lstStyle>
            <a:lvl1pPr>
              <a:defRPr sz="10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2E18-736A-4D07-8E0C-EE09E23324AF}" type="datetime1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5/11/17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545454"/>
                </a:solidFill>
              </a:rPr>
              <a:t>The Weather Company, an IBM business  │ Presentation Title</a:t>
            </a:r>
            <a:endParaRPr lang="en-US" dirty="0">
              <a:solidFill>
                <a:srgbClr val="54545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1FEC-FBFC-4500-90F6-F662BF6E37FD}" type="slidenum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192000" y="0"/>
            <a:ext cx="12192000" cy="13716000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1163300" cy="15621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200400"/>
            <a:ext cx="11133804" cy="91270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A6CBB1E-6B8B-4312-97BA-A99BD0510308}" type="datetime1">
              <a:rPr lang="en-US" smtClean="0">
                <a:solidFill>
                  <a:srgbClr val="545454"/>
                </a:solidFill>
              </a:rPr>
              <a:pPr/>
              <a:t>5/11/17</a:t>
            </a:fld>
            <a:endParaRPr lang="en-US" dirty="0">
              <a:solidFill>
                <a:srgbClr val="54545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>
                <a:solidFill>
                  <a:srgbClr val="05509D"/>
                </a:solidFill>
              </a:rPr>
              <a:t>The Weather Company, an IBM business  │ Presentation Title</a:t>
            </a:r>
            <a:endParaRPr lang="en-US" dirty="0">
              <a:solidFill>
                <a:srgbClr val="05509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9C1FEC-FBFC-4500-90F6-F662BF6E37FD}" type="slidenum">
              <a:rPr lang="en-US" smtClean="0">
                <a:solidFill>
                  <a:srgbClr val="545454"/>
                </a:solidFill>
              </a:rPr>
              <a:pPr/>
              <a:t>‹#›</a:t>
            </a:fld>
            <a:endParaRPr lang="en-US" dirty="0">
              <a:solidFill>
                <a:srgbClr val="545454"/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192000" y="0"/>
            <a:ext cx="12192000" cy="13716000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5296" y="685800"/>
            <a:ext cx="11133804" cy="11658599"/>
          </a:xfrm>
        </p:spPr>
        <p:txBody>
          <a:bodyPr anchor="ctr"/>
          <a:lstStyle>
            <a:lvl1pPr>
              <a:defRPr sz="10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15FCB60-FC73-4C27-80B0-35C4479A8DC4}" type="datetime1">
              <a:rPr lang="en-US" smtClean="0">
                <a:solidFill>
                  <a:srgbClr val="545454"/>
                </a:solidFill>
              </a:rPr>
              <a:pPr/>
              <a:t>5/11/17</a:t>
            </a:fld>
            <a:endParaRPr lang="en-US" dirty="0">
              <a:solidFill>
                <a:srgbClr val="54545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509D"/>
                </a:solidFill>
              </a:rPr>
              <a:t>The Weather Company, an IBM business  │ Presentation Title</a:t>
            </a:r>
            <a:endParaRPr lang="en-US" dirty="0">
              <a:solidFill>
                <a:srgbClr val="05509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9C1FEC-FBFC-4500-90F6-F662BF6E37FD}" type="slidenum">
              <a:rPr lang="en-US" smtClean="0">
                <a:solidFill>
                  <a:srgbClr val="545454"/>
                </a:solidFill>
              </a:rPr>
              <a:pPr/>
              <a:t>‹#›</a:t>
            </a:fld>
            <a:endParaRPr lang="en-US" dirty="0">
              <a:solidFill>
                <a:srgbClr val="545454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00"/>
            <a:ext cx="23012400" cy="4572000"/>
          </a:xfrm>
        </p:spPr>
        <p:txBody>
          <a:bodyPr anchor="t"/>
          <a:lstStyle>
            <a:lvl1pPr algn="l">
              <a:defRPr sz="132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8246532"/>
            <a:ext cx="23012398" cy="4097868"/>
          </a:xfrm>
        </p:spPr>
        <p:txBody>
          <a:bodyPr/>
          <a:lstStyle>
            <a:lvl1pPr marL="0" indent="0" algn="l">
              <a:buNone/>
              <a:defRPr sz="5400" b="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2192000" y="0"/>
            <a:ext cx="12192000" cy="13716000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13716000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ED1FB5-6513-497B-A947-996C3A13BF29}" type="datetime1">
              <a:rPr lang="en-US" smtClean="0">
                <a:solidFill>
                  <a:srgbClr val="545454"/>
                </a:solidFill>
              </a:rPr>
              <a:pPr/>
              <a:t>5/11/17</a:t>
            </a:fld>
            <a:endParaRPr lang="en-US" dirty="0">
              <a:solidFill>
                <a:srgbClr val="54545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545454"/>
                </a:solidFill>
              </a:rPr>
              <a:t>The Weather Company, an IBM business  │ Presentation Title</a:t>
            </a:r>
            <a:endParaRPr lang="en-US" dirty="0">
              <a:solidFill>
                <a:srgbClr val="54545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9C1FEC-FBFC-4500-90F6-F662BF6E37FD}" type="slidenum">
              <a:rPr lang="en-US" smtClean="0">
                <a:solidFill>
                  <a:srgbClr val="545454"/>
                </a:solidFill>
              </a:rPr>
              <a:pPr/>
              <a:t>‹#›</a:t>
            </a:fld>
            <a:endParaRPr lang="en-US" dirty="0">
              <a:solidFill>
                <a:srgbClr val="545454"/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4000" cy="13716000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519D-F2F2-4231-8D25-B84573422A4A}" type="datetime1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5/11/17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509D"/>
                </a:solidFill>
              </a:rPr>
              <a:t>The Weather Company, an IBM business  │ Presentation Title</a:t>
            </a:r>
            <a:endParaRPr lang="en-US" dirty="0">
              <a:solidFill>
                <a:srgbClr val="05509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1FEC-FBFC-4500-90F6-F662BF6E37FD}" type="slidenum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200400"/>
            <a:ext cx="11163300" cy="4206255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34900" y="3200400"/>
            <a:ext cx="11163300" cy="4198451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EE1E-2101-4376-940E-85228B76FE80}" type="datetime1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5/11/17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509D"/>
                </a:solidFill>
              </a:rPr>
              <a:t>The Weather Company, an IBM business  │ Presentation Title</a:t>
            </a:r>
            <a:endParaRPr lang="en-US" dirty="0">
              <a:solidFill>
                <a:srgbClr val="05509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1FEC-FBFC-4500-90F6-F662BF6E37FD}" type="slidenum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8156448"/>
            <a:ext cx="11163300" cy="4206255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12534900" y="8156448"/>
            <a:ext cx="11163300" cy="4198451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200400"/>
            <a:ext cx="5458968" cy="4364568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7248" y="3200400"/>
            <a:ext cx="5458968" cy="4356470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3B1B-C2C1-4382-A1E6-E4AFC02808CB}" type="datetime1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5/11/17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509D"/>
                </a:solidFill>
              </a:rPr>
              <a:t>The Weather Company, an IBM business  │ Presentation Title</a:t>
            </a:r>
            <a:endParaRPr lang="en-US" dirty="0">
              <a:solidFill>
                <a:srgbClr val="05509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1FEC-FBFC-4500-90F6-F662BF6E37FD}" type="slidenum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7993170"/>
            <a:ext cx="5458968" cy="4364568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12397248" y="8001268"/>
            <a:ext cx="5458968" cy="4356470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40294" y="3200400"/>
            <a:ext cx="5458968" cy="4364568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6"/>
          </p:nvPr>
        </p:nvSpPr>
        <p:spPr>
          <a:xfrm>
            <a:off x="6540294" y="7993170"/>
            <a:ext cx="5458968" cy="4364568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7"/>
          </p:nvPr>
        </p:nvSpPr>
        <p:spPr>
          <a:xfrm>
            <a:off x="18230849" y="3200400"/>
            <a:ext cx="5458968" cy="4356470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8"/>
          </p:nvPr>
        </p:nvSpPr>
        <p:spPr>
          <a:xfrm>
            <a:off x="18230849" y="8001268"/>
            <a:ext cx="5458968" cy="4356470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200400"/>
            <a:ext cx="11322170" cy="9123153"/>
          </a:xfrm>
        </p:spPr>
        <p:txBody>
          <a:bodyPr/>
          <a:lstStyle>
            <a:lvl1pPr>
              <a:defRPr sz="44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7248" y="3200400"/>
            <a:ext cx="5458968" cy="4356470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0E0B-4919-460E-91E2-8E7355443C05}" type="datetime1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5/11/17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509D"/>
                </a:solidFill>
              </a:rPr>
              <a:t>The Weather Company, an IBM business  │ Presentation Title</a:t>
            </a:r>
            <a:endParaRPr lang="en-US" dirty="0">
              <a:solidFill>
                <a:srgbClr val="05509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1FEC-FBFC-4500-90F6-F662BF6E37FD}" type="slidenum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12397248" y="8001268"/>
            <a:ext cx="5458968" cy="4356470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7"/>
          </p:nvPr>
        </p:nvSpPr>
        <p:spPr>
          <a:xfrm>
            <a:off x="18230849" y="3200400"/>
            <a:ext cx="5458968" cy="4356470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8"/>
          </p:nvPr>
        </p:nvSpPr>
        <p:spPr>
          <a:xfrm>
            <a:off x="18230849" y="8001268"/>
            <a:ext cx="5458968" cy="4356470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660B-E4E3-417C-9AC6-AEBA74386C6A}" type="datetime1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5/11/17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509D"/>
                </a:solidFill>
              </a:rPr>
              <a:t>The Weather Company, an IBM business  │ Presentation Title</a:t>
            </a:r>
            <a:endParaRPr lang="en-US" dirty="0">
              <a:solidFill>
                <a:srgbClr val="05509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1FEC-FBFC-4500-90F6-F662BF6E37FD}" type="slidenum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E31B-38E3-46E7-BF72-BBA45EEB8EBF}" type="datetime1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5/11/17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509D"/>
                </a:solidFill>
              </a:rPr>
              <a:t>The Weather Company, an IBM business  │ Presentation Title</a:t>
            </a:r>
            <a:endParaRPr lang="en-US" dirty="0">
              <a:solidFill>
                <a:srgbClr val="05509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1FEC-FBFC-4500-90F6-F662BF6E37FD}" type="slidenum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3022-C41F-4A4A-B5B3-56ACCAA62503}" type="datetime1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5/11/17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509D"/>
                </a:solidFill>
              </a:rPr>
              <a:t>The Weather Company, an IBM business  │ Presentation Title</a:t>
            </a:r>
            <a:endParaRPr lang="en-US" dirty="0">
              <a:solidFill>
                <a:srgbClr val="05509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1FEC-FBFC-4500-90F6-F662BF6E37FD}" type="slidenum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8377080" y="2237261"/>
            <a:ext cx="7648623" cy="6803500"/>
            <a:chOff x="2374" y="1668"/>
            <a:chExt cx="1620" cy="1441"/>
          </a:xfrm>
        </p:grpSpPr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3048" y="1668"/>
              <a:ext cx="416" cy="455"/>
            </a:xfrm>
            <a:custGeom>
              <a:avLst/>
              <a:gdLst>
                <a:gd name="T0" fmla="*/ 1734 w 1840"/>
                <a:gd name="T1" fmla="*/ 264 h 2012"/>
                <a:gd name="T2" fmla="*/ 1643 w 1840"/>
                <a:gd name="T3" fmla="*/ 975 h 2012"/>
                <a:gd name="T4" fmla="*/ 1614 w 1840"/>
                <a:gd name="T5" fmla="*/ 1465 h 2012"/>
                <a:gd name="T6" fmla="*/ 1002 w 1840"/>
                <a:gd name="T7" fmla="*/ 1968 h 2012"/>
                <a:gd name="T8" fmla="*/ 261 w 1840"/>
                <a:gd name="T9" fmla="*/ 1636 h 2012"/>
                <a:gd name="T10" fmla="*/ 697 w 1840"/>
                <a:gd name="T11" fmla="*/ 482 h 2012"/>
                <a:gd name="T12" fmla="*/ 1138 w 1840"/>
                <a:gd name="T13" fmla="*/ 385 h 2012"/>
                <a:gd name="T14" fmla="*/ 1789 w 1840"/>
                <a:gd name="T15" fmla="*/ 41 h 2012"/>
                <a:gd name="T16" fmla="*/ 1839 w 1840"/>
                <a:gd name="T17" fmla="*/ 0 h 2012"/>
                <a:gd name="T18" fmla="*/ 1734 w 1840"/>
                <a:gd name="T19" fmla="*/ 264 h 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0" h="2012">
                  <a:moveTo>
                    <a:pt x="1734" y="264"/>
                  </a:moveTo>
                  <a:cubicBezTo>
                    <a:pt x="1647" y="493"/>
                    <a:pt x="1623" y="732"/>
                    <a:pt x="1643" y="975"/>
                  </a:cubicBezTo>
                  <a:cubicBezTo>
                    <a:pt x="1656" y="1140"/>
                    <a:pt x="1666" y="1305"/>
                    <a:pt x="1614" y="1465"/>
                  </a:cubicBezTo>
                  <a:cubicBezTo>
                    <a:pt x="1515" y="1758"/>
                    <a:pt x="1309" y="1927"/>
                    <a:pt x="1002" y="1968"/>
                  </a:cubicBezTo>
                  <a:cubicBezTo>
                    <a:pt x="687" y="2011"/>
                    <a:pt x="436" y="1894"/>
                    <a:pt x="261" y="1636"/>
                  </a:cubicBezTo>
                  <a:cubicBezTo>
                    <a:pt x="0" y="1251"/>
                    <a:pt x="113" y="643"/>
                    <a:pt x="697" y="482"/>
                  </a:cubicBezTo>
                  <a:cubicBezTo>
                    <a:pt x="842" y="443"/>
                    <a:pt x="992" y="420"/>
                    <a:pt x="1138" y="385"/>
                  </a:cubicBezTo>
                  <a:cubicBezTo>
                    <a:pt x="1383" y="326"/>
                    <a:pt x="1592" y="196"/>
                    <a:pt x="1789" y="41"/>
                  </a:cubicBezTo>
                  <a:cubicBezTo>
                    <a:pt x="1802" y="29"/>
                    <a:pt x="1818" y="18"/>
                    <a:pt x="1839" y="0"/>
                  </a:cubicBezTo>
                  <a:cubicBezTo>
                    <a:pt x="1802" y="93"/>
                    <a:pt x="1767" y="179"/>
                    <a:pt x="1734" y="2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800"/>
              <a:endParaRPr lang="en-US" dirty="0">
                <a:solidFill>
                  <a:srgbClr val="545454"/>
                </a:solidFill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454" y="1760"/>
              <a:ext cx="45" cy="26"/>
            </a:xfrm>
            <a:custGeom>
              <a:avLst/>
              <a:gdLst>
                <a:gd name="T0" fmla="*/ 64 w 204"/>
                <a:gd name="T1" fmla="*/ 21 h 118"/>
                <a:gd name="T2" fmla="*/ 36 w 204"/>
                <a:gd name="T3" fmla="*/ 12 h 118"/>
                <a:gd name="T4" fmla="*/ 15 w 204"/>
                <a:gd name="T5" fmla="*/ 29 h 118"/>
                <a:gd name="T6" fmla="*/ 34 w 204"/>
                <a:gd name="T7" fmla="*/ 47 h 118"/>
                <a:gd name="T8" fmla="*/ 48 w 204"/>
                <a:gd name="T9" fmla="*/ 51 h 118"/>
                <a:gd name="T10" fmla="*/ 68 w 204"/>
                <a:gd name="T11" fmla="*/ 62 h 118"/>
                <a:gd name="T12" fmla="*/ 75 w 204"/>
                <a:gd name="T13" fmla="*/ 82 h 118"/>
                <a:gd name="T14" fmla="*/ 60 w 204"/>
                <a:gd name="T15" fmla="*/ 109 h 118"/>
                <a:gd name="T16" fmla="*/ 34 w 204"/>
                <a:gd name="T17" fmla="*/ 117 h 118"/>
                <a:gd name="T18" fmla="*/ 0 w 204"/>
                <a:gd name="T19" fmla="*/ 107 h 118"/>
                <a:gd name="T20" fmla="*/ 5 w 204"/>
                <a:gd name="T21" fmla="*/ 97 h 118"/>
                <a:gd name="T22" fmla="*/ 34 w 204"/>
                <a:gd name="T23" fmla="*/ 107 h 118"/>
                <a:gd name="T24" fmla="*/ 52 w 204"/>
                <a:gd name="T25" fmla="*/ 101 h 118"/>
                <a:gd name="T26" fmla="*/ 60 w 204"/>
                <a:gd name="T27" fmla="*/ 86 h 118"/>
                <a:gd name="T28" fmla="*/ 40 w 204"/>
                <a:gd name="T29" fmla="*/ 64 h 118"/>
                <a:gd name="T30" fmla="*/ 29 w 204"/>
                <a:gd name="T31" fmla="*/ 60 h 118"/>
                <a:gd name="T32" fmla="*/ 9 w 204"/>
                <a:gd name="T33" fmla="*/ 51 h 118"/>
                <a:gd name="T34" fmla="*/ 1 w 204"/>
                <a:gd name="T35" fmla="*/ 33 h 118"/>
                <a:gd name="T36" fmla="*/ 38 w 204"/>
                <a:gd name="T37" fmla="*/ 2 h 118"/>
                <a:gd name="T38" fmla="*/ 69 w 204"/>
                <a:gd name="T39" fmla="*/ 12 h 118"/>
                <a:gd name="T40" fmla="*/ 64 w 204"/>
                <a:gd name="T41" fmla="*/ 21 h 118"/>
                <a:gd name="T42" fmla="*/ 97 w 204"/>
                <a:gd name="T43" fmla="*/ 115 h 118"/>
                <a:gd name="T44" fmla="*/ 110 w 204"/>
                <a:gd name="T45" fmla="*/ 115 h 118"/>
                <a:gd name="T46" fmla="*/ 116 w 204"/>
                <a:gd name="T47" fmla="*/ 35 h 118"/>
                <a:gd name="T48" fmla="*/ 118 w 204"/>
                <a:gd name="T49" fmla="*/ 14 h 118"/>
                <a:gd name="T50" fmla="*/ 124 w 204"/>
                <a:gd name="T51" fmla="*/ 35 h 118"/>
                <a:gd name="T52" fmla="*/ 145 w 204"/>
                <a:gd name="T53" fmla="*/ 115 h 118"/>
                <a:gd name="T54" fmla="*/ 157 w 204"/>
                <a:gd name="T55" fmla="*/ 115 h 118"/>
                <a:gd name="T56" fmla="*/ 180 w 204"/>
                <a:gd name="T57" fmla="*/ 31 h 118"/>
                <a:gd name="T58" fmla="*/ 184 w 204"/>
                <a:gd name="T59" fmla="*/ 14 h 118"/>
                <a:gd name="T60" fmla="*/ 184 w 204"/>
                <a:gd name="T61" fmla="*/ 33 h 118"/>
                <a:gd name="T62" fmla="*/ 190 w 204"/>
                <a:gd name="T63" fmla="*/ 115 h 118"/>
                <a:gd name="T64" fmla="*/ 203 w 204"/>
                <a:gd name="T65" fmla="*/ 115 h 118"/>
                <a:gd name="T66" fmla="*/ 194 w 204"/>
                <a:gd name="T67" fmla="*/ 4 h 118"/>
                <a:gd name="T68" fmla="*/ 174 w 204"/>
                <a:gd name="T69" fmla="*/ 4 h 118"/>
                <a:gd name="T70" fmla="*/ 153 w 204"/>
                <a:gd name="T71" fmla="*/ 78 h 118"/>
                <a:gd name="T72" fmla="*/ 149 w 204"/>
                <a:gd name="T73" fmla="*/ 95 h 118"/>
                <a:gd name="T74" fmla="*/ 145 w 204"/>
                <a:gd name="T75" fmla="*/ 76 h 118"/>
                <a:gd name="T76" fmla="*/ 126 w 204"/>
                <a:gd name="T77" fmla="*/ 4 h 118"/>
                <a:gd name="T78" fmla="*/ 106 w 204"/>
                <a:gd name="T79" fmla="*/ 4 h 118"/>
                <a:gd name="T80" fmla="*/ 97 w 204"/>
                <a:gd name="T81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" h="118">
                  <a:moveTo>
                    <a:pt x="64" y="21"/>
                  </a:moveTo>
                  <a:cubicBezTo>
                    <a:pt x="54" y="14"/>
                    <a:pt x="46" y="12"/>
                    <a:pt x="36" y="12"/>
                  </a:cubicBezTo>
                  <a:cubicBezTo>
                    <a:pt x="23" y="12"/>
                    <a:pt x="15" y="19"/>
                    <a:pt x="15" y="29"/>
                  </a:cubicBezTo>
                  <a:cubicBezTo>
                    <a:pt x="15" y="38"/>
                    <a:pt x="21" y="43"/>
                    <a:pt x="34" y="47"/>
                  </a:cubicBezTo>
                  <a:lnTo>
                    <a:pt x="48" y="51"/>
                  </a:lnTo>
                  <a:cubicBezTo>
                    <a:pt x="58" y="54"/>
                    <a:pt x="65" y="56"/>
                    <a:pt x="68" y="62"/>
                  </a:cubicBezTo>
                  <a:cubicBezTo>
                    <a:pt x="72" y="68"/>
                    <a:pt x="75" y="76"/>
                    <a:pt x="75" y="82"/>
                  </a:cubicBezTo>
                  <a:cubicBezTo>
                    <a:pt x="75" y="91"/>
                    <a:pt x="69" y="101"/>
                    <a:pt x="60" y="109"/>
                  </a:cubicBezTo>
                  <a:cubicBezTo>
                    <a:pt x="52" y="113"/>
                    <a:pt x="44" y="117"/>
                    <a:pt x="34" y="117"/>
                  </a:cubicBezTo>
                  <a:cubicBezTo>
                    <a:pt x="21" y="117"/>
                    <a:pt x="9" y="113"/>
                    <a:pt x="0" y="107"/>
                  </a:cubicBezTo>
                  <a:lnTo>
                    <a:pt x="5" y="97"/>
                  </a:lnTo>
                  <a:cubicBezTo>
                    <a:pt x="15" y="103"/>
                    <a:pt x="25" y="107"/>
                    <a:pt x="34" y="107"/>
                  </a:cubicBezTo>
                  <a:cubicBezTo>
                    <a:pt x="42" y="107"/>
                    <a:pt x="48" y="105"/>
                    <a:pt x="52" y="101"/>
                  </a:cubicBezTo>
                  <a:cubicBezTo>
                    <a:pt x="58" y="97"/>
                    <a:pt x="60" y="91"/>
                    <a:pt x="60" y="86"/>
                  </a:cubicBezTo>
                  <a:cubicBezTo>
                    <a:pt x="60" y="76"/>
                    <a:pt x="54" y="68"/>
                    <a:pt x="40" y="64"/>
                  </a:cubicBezTo>
                  <a:lnTo>
                    <a:pt x="29" y="60"/>
                  </a:lnTo>
                  <a:cubicBezTo>
                    <a:pt x="19" y="56"/>
                    <a:pt x="13" y="54"/>
                    <a:pt x="9" y="51"/>
                  </a:cubicBezTo>
                  <a:cubicBezTo>
                    <a:pt x="5" y="47"/>
                    <a:pt x="1" y="39"/>
                    <a:pt x="1" y="33"/>
                  </a:cubicBezTo>
                  <a:cubicBezTo>
                    <a:pt x="1" y="14"/>
                    <a:pt x="15" y="2"/>
                    <a:pt x="38" y="2"/>
                  </a:cubicBezTo>
                  <a:cubicBezTo>
                    <a:pt x="48" y="0"/>
                    <a:pt x="60" y="4"/>
                    <a:pt x="69" y="12"/>
                  </a:cubicBezTo>
                  <a:lnTo>
                    <a:pt x="64" y="21"/>
                  </a:lnTo>
                  <a:close/>
                  <a:moveTo>
                    <a:pt x="97" y="115"/>
                  </a:moveTo>
                  <a:lnTo>
                    <a:pt x="110" y="115"/>
                  </a:lnTo>
                  <a:lnTo>
                    <a:pt x="116" y="35"/>
                  </a:lnTo>
                  <a:cubicBezTo>
                    <a:pt x="116" y="27"/>
                    <a:pt x="118" y="14"/>
                    <a:pt x="118" y="14"/>
                  </a:cubicBezTo>
                  <a:cubicBezTo>
                    <a:pt x="120" y="21"/>
                    <a:pt x="122" y="27"/>
                    <a:pt x="124" y="35"/>
                  </a:cubicBezTo>
                  <a:lnTo>
                    <a:pt x="145" y="115"/>
                  </a:lnTo>
                  <a:lnTo>
                    <a:pt x="157" y="115"/>
                  </a:lnTo>
                  <a:lnTo>
                    <a:pt x="180" y="31"/>
                  </a:lnTo>
                  <a:cubicBezTo>
                    <a:pt x="182" y="27"/>
                    <a:pt x="184" y="20"/>
                    <a:pt x="184" y="14"/>
                  </a:cubicBezTo>
                  <a:lnTo>
                    <a:pt x="184" y="33"/>
                  </a:lnTo>
                  <a:lnTo>
                    <a:pt x="190" y="115"/>
                  </a:lnTo>
                  <a:lnTo>
                    <a:pt x="203" y="115"/>
                  </a:lnTo>
                  <a:lnTo>
                    <a:pt x="194" y="4"/>
                  </a:lnTo>
                  <a:lnTo>
                    <a:pt x="174" y="4"/>
                  </a:lnTo>
                  <a:lnTo>
                    <a:pt x="153" y="78"/>
                  </a:lnTo>
                  <a:cubicBezTo>
                    <a:pt x="151" y="84"/>
                    <a:pt x="151" y="87"/>
                    <a:pt x="149" y="95"/>
                  </a:cubicBezTo>
                  <a:cubicBezTo>
                    <a:pt x="147" y="87"/>
                    <a:pt x="147" y="84"/>
                    <a:pt x="145" y="76"/>
                  </a:cubicBezTo>
                  <a:lnTo>
                    <a:pt x="126" y="4"/>
                  </a:lnTo>
                  <a:lnTo>
                    <a:pt x="106" y="4"/>
                  </a:lnTo>
                  <a:lnTo>
                    <a:pt x="97" y="115"/>
                  </a:lnTo>
                  <a:close/>
                </a:path>
              </a:pathLst>
            </a:custGeom>
            <a:solidFill>
              <a:srgbClr val="6D6F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800"/>
              <a:endParaRPr lang="en-US" dirty="0">
                <a:solidFill>
                  <a:srgbClr val="545454"/>
                </a:solidFill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2374" y="1818"/>
              <a:ext cx="1620" cy="1292"/>
            </a:xfrm>
            <a:custGeom>
              <a:avLst/>
              <a:gdLst>
                <a:gd name="T0" fmla="*/ 8 w 7147"/>
                <a:gd name="T1" fmla="*/ 295 h 5701"/>
                <a:gd name="T2" fmla="*/ 1564 w 7147"/>
                <a:gd name="T3" fmla="*/ 1354 h 5701"/>
                <a:gd name="T4" fmla="*/ 1261 w 7147"/>
                <a:gd name="T5" fmla="*/ 0 h 5701"/>
                <a:gd name="T6" fmla="*/ 2658 w 7147"/>
                <a:gd name="T7" fmla="*/ 497 h 5701"/>
                <a:gd name="T8" fmla="*/ 2244 w 7147"/>
                <a:gd name="T9" fmla="*/ 780 h 5701"/>
                <a:gd name="T10" fmla="*/ 593 w 7147"/>
                <a:gd name="T11" fmla="*/ 2936 h 5701"/>
                <a:gd name="T12" fmla="*/ 1147 w 7147"/>
                <a:gd name="T13" fmla="*/ 2136 h 5701"/>
                <a:gd name="T14" fmla="*/ 270 w 7147"/>
                <a:gd name="T15" fmla="*/ 1651 h 5701"/>
                <a:gd name="T16" fmla="*/ 2246 w 7147"/>
                <a:gd name="T17" fmla="*/ 2066 h 5701"/>
                <a:gd name="T18" fmla="*/ 1832 w 7147"/>
                <a:gd name="T19" fmla="*/ 2352 h 5701"/>
                <a:gd name="T20" fmla="*/ 2877 w 7147"/>
                <a:gd name="T21" fmla="*/ 2167 h 5701"/>
                <a:gd name="T22" fmla="*/ 3180 w 7147"/>
                <a:gd name="T23" fmla="*/ 2973 h 5701"/>
                <a:gd name="T24" fmla="*/ 2504 w 7147"/>
                <a:gd name="T25" fmla="*/ 2101 h 5701"/>
                <a:gd name="T26" fmla="*/ 3719 w 7147"/>
                <a:gd name="T27" fmla="*/ 1692 h 5701"/>
                <a:gd name="T28" fmla="*/ 3729 w 7147"/>
                <a:gd name="T29" fmla="*/ 2932 h 5701"/>
                <a:gd name="T30" fmla="*/ 3704 w 7147"/>
                <a:gd name="T31" fmla="*/ 1971 h 5701"/>
                <a:gd name="T32" fmla="*/ 4533 w 7147"/>
                <a:gd name="T33" fmla="*/ 2910 h 5701"/>
                <a:gd name="T34" fmla="*/ 4230 w 7147"/>
                <a:gd name="T35" fmla="*/ 1556 h 5701"/>
                <a:gd name="T36" fmla="*/ 5627 w 7147"/>
                <a:gd name="T37" fmla="*/ 2055 h 5701"/>
                <a:gd name="T38" fmla="*/ 5213 w 7147"/>
                <a:gd name="T39" fmla="*/ 2338 h 5701"/>
                <a:gd name="T40" fmla="*/ 5920 w 7147"/>
                <a:gd name="T41" fmla="*/ 2910 h 5701"/>
                <a:gd name="T42" fmla="*/ 6144 w 7147"/>
                <a:gd name="T43" fmla="*/ 2088 h 5701"/>
                <a:gd name="T44" fmla="*/ 585 w 7147"/>
                <a:gd name="T45" fmla="*/ 4532 h 5701"/>
                <a:gd name="T46" fmla="*/ 595 w 7147"/>
                <a:gd name="T47" fmla="*/ 3417 h 5701"/>
                <a:gd name="T48" fmla="*/ 1725 w 7147"/>
                <a:gd name="T49" fmla="*/ 3697 h 5701"/>
                <a:gd name="T50" fmla="*/ 1286 w 7147"/>
                <a:gd name="T51" fmla="*/ 3835 h 5701"/>
                <a:gd name="T52" fmla="*/ 2491 w 7147"/>
                <a:gd name="T53" fmla="*/ 3889 h 5701"/>
                <a:gd name="T54" fmla="*/ 3202 w 7147"/>
                <a:gd name="T55" fmla="*/ 3833 h 5701"/>
                <a:gd name="T56" fmla="*/ 1972 w 7147"/>
                <a:gd name="T57" fmla="*/ 3608 h 5701"/>
                <a:gd name="T58" fmla="*/ 4123 w 7147"/>
                <a:gd name="T59" fmla="*/ 4396 h 5701"/>
                <a:gd name="T60" fmla="*/ 3683 w 7147"/>
                <a:gd name="T61" fmla="*/ 3804 h 5701"/>
                <a:gd name="T62" fmla="*/ 4514 w 7147"/>
                <a:gd name="T63" fmla="*/ 3837 h 5701"/>
                <a:gd name="T64" fmla="*/ 4955 w 7147"/>
                <a:gd name="T65" fmla="*/ 4424 h 5701"/>
                <a:gd name="T66" fmla="*/ 4562 w 7147"/>
                <a:gd name="T67" fmla="*/ 3585 h 5701"/>
                <a:gd name="T68" fmla="*/ 4887 w 7147"/>
                <a:gd name="T69" fmla="*/ 4278 h 5701"/>
                <a:gd name="T70" fmla="*/ 6101 w 7147"/>
                <a:gd name="T71" fmla="*/ 4499 h 5701"/>
                <a:gd name="T72" fmla="*/ 5363 w 7147"/>
                <a:gd name="T73" fmla="*/ 3821 h 5701"/>
                <a:gd name="T74" fmla="*/ 6400 w 7147"/>
                <a:gd name="T75" fmla="*/ 4909 h 5701"/>
                <a:gd name="T76" fmla="*/ 6633 w 7147"/>
                <a:gd name="T77" fmla="*/ 4097 h 5701"/>
                <a:gd name="T78" fmla="*/ 564 w 7147"/>
                <a:gd name="T79" fmla="*/ 5688 h 5701"/>
                <a:gd name="T80" fmla="*/ 375 w 7147"/>
                <a:gd name="T81" fmla="*/ 5175 h 5701"/>
                <a:gd name="T82" fmla="*/ 1059 w 7147"/>
                <a:gd name="T83" fmla="*/ 5411 h 5701"/>
                <a:gd name="T84" fmla="*/ 1364 w 7147"/>
                <a:gd name="T85" fmla="*/ 5688 h 5701"/>
                <a:gd name="T86" fmla="*/ 1908 w 7147"/>
                <a:gd name="T87" fmla="*/ 5379 h 5701"/>
                <a:gd name="T88" fmla="*/ 1793 w 7147"/>
                <a:gd name="T89" fmla="*/ 5170 h 5701"/>
                <a:gd name="T90" fmla="*/ 1832 w 7147"/>
                <a:gd name="T91" fmla="*/ 5624 h 5701"/>
                <a:gd name="T92" fmla="*/ 2433 w 7147"/>
                <a:gd name="T93" fmla="*/ 5688 h 5701"/>
                <a:gd name="T94" fmla="*/ 2215 w 7147"/>
                <a:gd name="T95" fmla="*/ 5106 h 5701"/>
                <a:gd name="T96" fmla="*/ 3371 w 7147"/>
                <a:gd name="T97" fmla="*/ 5127 h 5701"/>
                <a:gd name="T98" fmla="*/ 3237 w 7147"/>
                <a:gd name="T99" fmla="*/ 5356 h 5701"/>
                <a:gd name="T100" fmla="*/ 3081 w 7147"/>
                <a:gd name="T101" fmla="*/ 5422 h 5701"/>
                <a:gd name="T102" fmla="*/ 3540 w 7147"/>
                <a:gd name="T103" fmla="*/ 5545 h 5701"/>
                <a:gd name="T104" fmla="*/ 4135 w 7147"/>
                <a:gd name="T105" fmla="*/ 5700 h 5701"/>
                <a:gd name="T106" fmla="*/ 3966 w 7147"/>
                <a:gd name="T107" fmla="*/ 5377 h 5701"/>
                <a:gd name="T108" fmla="*/ 4388 w 7147"/>
                <a:gd name="T109" fmla="*/ 5191 h 5701"/>
                <a:gd name="T110" fmla="*/ 4551 w 7147"/>
                <a:gd name="T111" fmla="*/ 5688 h 5701"/>
                <a:gd name="T112" fmla="*/ 4755 w 7147"/>
                <a:gd name="T113" fmla="*/ 5255 h 5701"/>
                <a:gd name="T114" fmla="*/ 5174 w 7147"/>
                <a:gd name="T115" fmla="*/ 5636 h 5701"/>
                <a:gd name="T116" fmla="*/ 5283 w 7147"/>
                <a:gd name="T117" fmla="*/ 5554 h 5701"/>
                <a:gd name="T118" fmla="*/ 5493 w 7147"/>
                <a:gd name="T119" fmla="*/ 5372 h 5701"/>
                <a:gd name="T120" fmla="*/ 5479 w 7147"/>
                <a:gd name="T121" fmla="*/ 5556 h 5701"/>
                <a:gd name="T122" fmla="*/ 6095 w 7147"/>
                <a:gd name="T123" fmla="*/ 5389 h 5701"/>
                <a:gd name="T124" fmla="*/ 6004 w 7147"/>
                <a:gd name="T125" fmla="*/ 5700 h 5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147" h="5701">
                  <a:moveTo>
                    <a:pt x="8" y="83"/>
                  </a:moveTo>
                  <a:lnTo>
                    <a:pt x="923" y="83"/>
                  </a:lnTo>
                  <a:lnTo>
                    <a:pt x="880" y="295"/>
                  </a:lnTo>
                  <a:lnTo>
                    <a:pt x="577" y="295"/>
                  </a:lnTo>
                  <a:lnTo>
                    <a:pt x="577" y="1354"/>
                  </a:lnTo>
                  <a:lnTo>
                    <a:pt x="319" y="1354"/>
                  </a:lnTo>
                  <a:lnTo>
                    <a:pt x="319" y="295"/>
                  </a:lnTo>
                  <a:lnTo>
                    <a:pt x="8" y="295"/>
                  </a:lnTo>
                  <a:lnTo>
                    <a:pt x="8" y="83"/>
                  </a:lnTo>
                  <a:close/>
                  <a:moveTo>
                    <a:pt x="1026" y="270"/>
                  </a:moveTo>
                  <a:lnTo>
                    <a:pt x="1026" y="1352"/>
                  </a:lnTo>
                  <a:lnTo>
                    <a:pt x="1275" y="1352"/>
                  </a:lnTo>
                  <a:lnTo>
                    <a:pt x="1275" y="681"/>
                  </a:lnTo>
                  <a:cubicBezTo>
                    <a:pt x="1329" y="633"/>
                    <a:pt x="1409" y="596"/>
                    <a:pt x="1469" y="596"/>
                  </a:cubicBezTo>
                  <a:cubicBezTo>
                    <a:pt x="1539" y="596"/>
                    <a:pt x="1564" y="631"/>
                    <a:pt x="1564" y="724"/>
                  </a:cubicBezTo>
                  <a:lnTo>
                    <a:pt x="1564" y="1354"/>
                  </a:lnTo>
                  <a:lnTo>
                    <a:pt x="1803" y="1354"/>
                  </a:lnTo>
                  <a:lnTo>
                    <a:pt x="1803" y="699"/>
                  </a:lnTo>
                  <a:cubicBezTo>
                    <a:pt x="1803" y="592"/>
                    <a:pt x="1797" y="578"/>
                    <a:pt x="1780" y="526"/>
                  </a:cubicBezTo>
                  <a:cubicBezTo>
                    <a:pt x="1751" y="448"/>
                    <a:pt x="1652" y="392"/>
                    <a:pt x="1537" y="392"/>
                  </a:cubicBezTo>
                  <a:cubicBezTo>
                    <a:pt x="1442" y="392"/>
                    <a:pt x="1335" y="433"/>
                    <a:pt x="1273" y="493"/>
                  </a:cubicBezTo>
                  <a:cubicBezTo>
                    <a:pt x="1273" y="481"/>
                    <a:pt x="1277" y="444"/>
                    <a:pt x="1277" y="415"/>
                  </a:cubicBezTo>
                  <a:lnTo>
                    <a:pt x="1277" y="229"/>
                  </a:lnTo>
                  <a:cubicBezTo>
                    <a:pt x="1277" y="139"/>
                    <a:pt x="1271" y="52"/>
                    <a:pt x="1261" y="0"/>
                  </a:cubicBezTo>
                  <a:lnTo>
                    <a:pt x="1009" y="56"/>
                  </a:lnTo>
                  <a:cubicBezTo>
                    <a:pt x="1020" y="95"/>
                    <a:pt x="1026" y="182"/>
                    <a:pt x="1026" y="270"/>
                  </a:cubicBezTo>
                  <a:close/>
                  <a:moveTo>
                    <a:pt x="2438" y="1198"/>
                  </a:moveTo>
                  <a:cubicBezTo>
                    <a:pt x="2312" y="1198"/>
                    <a:pt x="2240" y="1117"/>
                    <a:pt x="2240" y="971"/>
                  </a:cubicBezTo>
                  <a:lnTo>
                    <a:pt x="2240" y="963"/>
                  </a:lnTo>
                  <a:lnTo>
                    <a:pt x="2782" y="963"/>
                  </a:lnTo>
                  <a:lnTo>
                    <a:pt x="2782" y="907"/>
                  </a:lnTo>
                  <a:cubicBezTo>
                    <a:pt x="2782" y="711"/>
                    <a:pt x="2743" y="584"/>
                    <a:pt x="2658" y="497"/>
                  </a:cubicBezTo>
                  <a:cubicBezTo>
                    <a:pt x="2598" y="435"/>
                    <a:pt x="2495" y="398"/>
                    <a:pt x="2388" y="398"/>
                  </a:cubicBezTo>
                  <a:cubicBezTo>
                    <a:pt x="2264" y="398"/>
                    <a:pt x="2170" y="439"/>
                    <a:pt x="2093" y="524"/>
                  </a:cubicBezTo>
                  <a:cubicBezTo>
                    <a:pt x="2011" y="615"/>
                    <a:pt x="1976" y="726"/>
                    <a:pt x="1976" y="895"/>
                  </a:cubicBezTo>
                  <a:cubicBezTo>
                    <a:pt x="1976" y="1190"/>
                    <a:pt x="2149" y="1379"/>
                    <a:pt x="2419" y="1379"/>
                  </a:cubicBezTo>
                  <a:cubicBezTo>
                    <a:pt x="2551" y="1379"/>
                    <a:pt x="2664" y="1336"/>
                    <a:pt x="2772" y="1249"/>
                  </a:cubicBezTo>
                  <a:lnTo>
                    <a:pt x="2675" y="1105"/>
                  </a:lnTo>
                  <a:cubicBezTo>
                    <a:pt x="2600" y="1167"/>
                    <a:pt x="2522" y="1198"/>
                    <a:pt x="2438" y="1198"/>
                  </a:cubicBezTo>
                  <a:close/>
                  <a:moveTo>
                    <a:pt x="2244" y="780"/>
                  </a:moveTo>
                  <a:cubicBezTo>
                    <a:pt x="2244" y="650"/>
                    <a:pt x="2297" y="578"/>
                    <a:pt x="2390" y="578"/>
                  </a:cubicBezTo>
                  <a:cubicBezTo>
                    <a:pt x="2438" y="578"/>
                    <a:pt x="2473" y="596"/>
                    <a:pt x="2499" y="633"/>
                  </a:cubicBezTo>
                  <a:cubicBezTo>
                    <a:pt x="2520" y="668"/>
                    <a:pt x="2528" y="705"/>
                    <a:pt x="2528" y="773"/>
                  </a:cubicBezTo>
                  <a:lnTo>
                    <a:pt x="2528" y="784"/>
                  </a:lnTo>
                  <a:lnTo>
                    <a:pt x="2244" y="784"/>
                  </a:lnTo>
                  <a:lnTo>
                    <a:pt x="2244" y="780"/>
                  </a:lnTo>
                  <a:close/>
                  <a:moveTo>
                    <a:pt x="302" y="2936"/>
                  </a:moveTo>
                  <a:lnTo>
                    <a:pt x="593" y="2936"/>
                  </a:lnTo>
                  <a:lnTo>
                    <a:pt x="698" y="2416"/>
                  </a:lnTo>
                  <a:cubicBezTo>
                    <a:pt x="735" y="2230"/>
                    <a:pt x="760" y="2051"/>
                    <a:pt x="760" y="2051"/>
                  </a:cubicBezTo>
                  <a:cubicBezTo>
                    <a:pt x="762" y="2063"/>
                    <a:pt x="776" y="2222"/>
                    <a:pt x="820" y="2420"/>
                  </a:cubicBezTo>
                  <a:lnTo>
                    <a:pt x="933" y="2936"/>
                  </a:lnTo>
                  <a:lnTo>
                    <a:pt x="1213" y="2936"/>
                  </a:lnTo>
                  <a:lnTo>
                    <a:pt x="1520" y="1655"/>
                  </a:lnTo>
                  <a:lnTo>
                    <a:pt x="1251" y="1655"/>
                  </a:lnTo>
                  <a:lnTo>
                    <a:pt x="1147" y="2136"/>
                  </a:lnTo>
                  <a:cubicBezTo>
                    <a:pt x="1125" y="2243"/>
                    <a:pt x="1080" y="2518"/>
                    <a:pt x="1077" y="2557"/>
                  </a:cubicBezTo>
                  <a:cubicBezTo>
                    <a:pt x="1077" y="2557"/>
                    <a:pt x="1046" y="2340"/>
                    <a:pt x="1022" y="2222"/>
                  </a:cubicBezTo>
                  <a:lnTo>
                    <a:pt x="906" y="1653"/>
                  </a:lnTo>
                  <a:lnTo>
                    <a:pt x="626" y="1653"/>
                  </a:lnTo>
                  <a:lnTo>
                    <a:pt x="513" y="2165"/>
                  </a:lnTo>
                  <a:cubicBezTo>
                    <a:pt x="474" y="2340"/>
                    <a:pt x="453" y="2522"/>
                    <a:pt x="447" y="2570"/>
                  </a:cubicBezTo>
                  <a:cubicBezTo>
                    <a:pt x="447" y="2570"/>
                    <a:pt x="432" y="2391"/>
                    <a:pt x="379" y="2152"/>
                  </a:cubicBezTo>
                  <a:lnTo>
                    <a:pt x="270" y="1651"/>
                  </a:lnTo>
                  <a:lnTo>
                    <a:pt x="0" y="1651"/>
                  </a:lnTo>
                  <a:lnTo>
                    <a:pt x="302" y="2936"/>
                  </a:lnTo>
                  <a:close/>
                  <a:moveTo>
                    <a:pt x="2027" y="2767"/>
                  </a:moveTo>
                  <a:cubicBezTo>
                    <a:pt x="1900" y="2767"/>
                    <a:pt x="1828" y="2685"/>
                    <a:pt x="1828" y="2539"/>
                  </a:cubicBezTo>
                  <a:lnTo>
                    <a:pt x="1828" y="2532"/>
                  </a:lnTo>
                  <a:lnTo>
                    <a:pt x="2370" y="2532"/>
                  </a:lnTo>
                  <a:lnTo>
                    <a:pt x="2370" y="2476"/>
                  </a:lnTo>
                  <a:cubicBezTo>
                    <a:pt x="2370" y="2280"/>
                    <a:pt x="2331" y="2154"/>
                    <a:pt x="2246" y="2066"/>
                  </a:cubicBezTo>
                  <a:cubicBezTo>
                    <a:pt x="2186" y="2004"/>
                    <a:pt x="2083" y="1967"/>
                    <a:pt x="1976" y="1967"/>
                  </a:cubicBezTo>
                  <a:cubicBezTo>
                    <a:pt x="1852" y="1967"/>
                    <a:pt x="1758" y="2008"/>
                    <a:pt x="1681" y="2094"/>
                  </a:cubicBezTo>
                  <a:cubicBezTo>
                    <a:pt x="1599" y="2185"/>
                    <a:pt x="1564" y="2296"/>
                    <a:pt x="1564" y="2465"/>
                  </a:cubicBezTo>
                  <a:cubicBezTo>
                    <a:pt x="1564" y="2759"/>
                    <a:pt x="1737" y="2947"/>
                    <a:pt x="2007" y="2947"/>
                  </a:cubicBezTo>
                  <a:cubicBezTo>
                    <a:pt x="2139" y="2947"/>
                    <a:pt x="2252" y="2905"/>
                    <a:pt x="2361" y="2817"/>
                  </a:cubicBezTo>
                  <a:lnTo>
                    <a:pt x="2264" y="2673"/>
                  </a:lnTo>
                  <a:cubicBezTo>
                    <a:pt x="2188" y="2736"/>
                    <a:pt x="2110" y="2767"/>
                    <a:pt x="2027" y="2767"/>
                  </a:cubicBezTo>
                  <a:close/>
                  <a:moveTo>
                    <a:pt x="1832" y="2352"/>
                  </a:moveTo>
                  <a:cubicBezTo>
                    <a:pt x="1832" y="2222"/>
                    <a:pt x="1885" y="2150"/>
                    <a:pt x="1978" y="2150"/>
                  </a:cubicBezTo>
                  <a:cubicBezTo>
                    <a:pt x="2027" y="2150"/>
                    <a:pt x="2061" y="2167"/>
                    <a:pt x="2087" y="2204"/>
                  </a:cubicBezTo>
                  <a:cubicBezTo>
                    <a:pt x="2108" y="2239"/>
                    <a:pt x="2116" y="2276"/>
                    <a:pt x="2116" y="2344"/>
                  </a:cubicBezTo>
                  <a:lnTo>
                    <a:pt x="2116" y="2356"/>
                  </a:lnTo>
                  <a:lnTo>
                    <a:pt x="1832" y="2356"/>
                  </a:lnTo>
                  <a:lnTo>
                    <a:pt x="1832" y="2352"/>
                  </a:lnTo>
                  <a:close/>
                  <a:moveTo>
                    <a:pt x="2607" y="2274"/>
                  </a:moveTo>
                  <a:cubicBezTo>
                    <a:pt x="2708" y="2206"/>
                    <a:pt x="2800" y="2167"/>
                    <a:pt x="2877" y="2167"/>
                  </a:cubicBezTo>
                  <a:cubicBezTo>
                    <a:pt x="2967" y="2167"/>
                    <a:pt x="2986" y="2202"/>
                    <a:pt x="2986" y="2307"/>
                  </a:cubicBezTo>
                  <a:lnTo>
                    <a:pt x="2986" y="2346"/>
                  </a:lnTo>
                  <a:cubicBezTo>
                    <a:pt x="2961" y="2344"/>
                    <a:pt x="2949" y="2344"/>
                    <a:pt x="2932" y="2344"/>
                  </a:cubicBezTo>
                  <a:cubicBezTo>
                    <a:pt x="2635" y="2344"/>
                    <a:pt x="2481" y="2447"/>
                    <a:pt x="2481" y="2666"/>
                  </a:cubicBezTo>
                  <a:cubicBezTo>
                    <a:pt x="2481" y="2852"/>
                    <a:pt x="2594" y="2959"/>
                    <a:pt x="2804" y="2959"/>
                  </a:cubicBezTo>
                  <a:cubicBezTo>
                    <a:pt x="2881" y="2959"/>
                    <a:pt x="2945" y="2942"/>
                    <a:pt x="2992" y="2908"/>
                  </a:cubicBezTo>
                  <a:cubicBezTo>
                    <a:pt x="3009" y="2895"/>
                    <a:pt x="3013" y="2893"/>
                    <a:pt x="3048" y="2860"/>
                  </a:cubicBezTo>
                  <a:cubicBezTo>
                    <a:pt x="3072" y="2907"/>
                    <a:pt x="3124" y="2949"/>
                    <a:pt x="3180" y="2973"/>
                  </a:cubicBezTo>
                  <a:lnTo>
                    <a:pt x="3311" y="2823"/>
                  </a:lnTo>
                  <a:cubicBezTo>
                    <a:pt x="3239" y="2771"/>
                    <a:pt x="3223" y="2732"/>
                    <a:pt x="3223" y="2631"/>
                  </a:cubicBezTo>
                  <a:lnTo>
                    <a:pt x="3223" y="2615"/>
                  </a:lnTo>
                  <a:lnTo>
                    <a:pt x="3229" y="2301"/>
                  </a:lnTo>
                  <a:cubicBezTo>
                    <a:pt x="3229" y="2200"/>
                    <a:pt x="3225" y="2171"/>
                    <a:pt x="3213" y="2132"/>
                  </a:cubicBezTo>
                  <a:cubicBezTo>
                    <a:pt x="3177" y="2028"/>
                    <a:pt x="3070" y="1969"/>
                    <a:pt x="2912" y="1969"/>
                  </a:cubicBezTo>
                  <a:cubicBezTo>
                    <a:pt x="2827" y="1969"/>
                    <a:pt x="2747" y="1985"/>
                    <a:pt x="2656" y="2024"/>
                  </a:cubicBezTo>
                  <a:cubicBezTo>
                    <a:pt x="2590" y="2049"/>
                    <a:pt x="2565" y="2063"/>
                    <a:pt x="2504" y="2101"/>
                  </a:cubicBezTo>
                  <a:lnTo>
                    <a:pt x="2607" y="2274"/>
                  </a:lnTo>
                  <a:close/>
                  <a:moveTo>
                    <a:pt x="2980" y="2714"/>
                  </a:moveTo>
                  <a:cubicBezTo>
                    <a:pt x="2943" y="2755"/>
                    <a:pt x="2899" y="2778"/>
                    <a:pt x="2852" y="2778"/>
                  </a:cubicBezTo>
                  <a:cubicBezTo>
                    <a:pt x="2790" y="2778"/>
                    <a:pt x="2743" y="2730"/>
                    <a:pt x="2743" y="2656"/>
                  </a:cubicBezTo>
                  <a:cubicBezTo>
                    <a:pt x="2743" y="2545"/>
                    <a:pt x="2802" y="2514"/>
                    <a:pt x="2973" y="2514"/>
                  </a:cubicBezTo>
                  <a:lnTo>
                    <a:pt x="2984" y="2514"/>
                  </a:lnTo>
                  <a:lnTo>
                    <a:pt x="2980" y="2714"/>
                  </a:lnTo>
                  <a:close/>
                  <a:moveTo>
                    <a:pt x="3719" y="1692"/>
                  </a:moveTo>
                  <a:lnTo>
                    <a:pt x="3472" y="1754"/>
                  </a:lnTo>
                  <a:cubicBezTo>
                    <a:pt x="3462" y="1824"/>
                    <a:pt x="3462" y="1886"/>
                    <a:pt x="3462" y="1977"/>
                  </a:cubicBezTo>
                  <a:lnTo>
                    <a:pt x="3369" y="1977"/>
                  </a:lnTo>
                  <a:lnTo>
                    <a:pt x="3369" y="2136"/>
                  </a:lnTo>
                  <a:lnTo>
                    <a:pt x="3462" y="2136"/>
                  </a:lnTo>
                  <a:lnTo>
                    <a:pt x="3462" y="2650"/>
                  </a:lnTo>
                  <a:cubicBezTo>
                    <a:pt x="3462" y="2736"/>
                    <a:pt x="3464" y="2755"/>
                    <a:pt x="3478" y="2794"/>
                  </a:cubicBezTo>
                  <a:cubicBezTo>
                    <a:pt x="3505" y="2875"/>
                    <a:pt x="3605" y="2932"/>
                    <a:pt x="3729" y="2932"/>
                  </a:cubicBezTo>
                  <a:cubicBezTo>
                    <a:pt x="3793" y="2932"/>
                    <a:pt x="3857" y="2918"/>
                    <a:pt x="3929" y="2889"/>
                  </a:cubicBezTo>
                  <a:lnTo>
                    <a:pt x="3898" y="2743"/>
                  </a:lnTo>
                  <a:cubicBezTo>
                    <a:pt x="3853" y="2757"/>
                    <a:pt x="3832" y="2761"/>
                    <a:pt x="3811" y="2761"/>
                  </a:cubicBezTo>
                  <a:cubicBezTo>
                    <a:pt x="3727" y="2761"/>
                    <a:pt x="3704" y="2730"/>
                    <a:pt x="3704" y="2611"/>
                  </a:cubicBezTo>
                  <a:lnTo>
                    <a:pt x="3704" y="2134"/>
                  </a:lnTo>
                  <a:lnTo>
                    <a:pt x="3861" y="2134"/>
                  </a:lnTo>
                  <a:lnTo>
                    <a:pt x="3923" y="1971"/>
                  </a:lnTo>
                  <a:lnTo>
                    <a:pt x="3704" y="1971"/>
                  </a:lnTo>
                  <a:cubicBezTo>
                    <a:pt x="3704" y="1877"/>
                    <a:pt x="3710" y="1776"/>
                    <a:pt x="3719" y="1692"/>
                  </a:cubicBezTo>
                  <a:close/>
                  <a:moveTo>
                    <a:pt x="3995" y="1827"/>
                  </a:moveTo>
                  <a:lnTo>
                    <a:pt x="3995" y="2910"/>
                  </a:lnTo>
                  <a:lnTo>
                    <a:pt x="4244" y="2910"/>
                  </a:lnTo>
                  <a:lnTo>
                    <a:pt x="4244" y="2241"/>
                  </a:lnTo>
                  <a:cubicBezTo>
                    <a:pt x="4298" y="2193"/>
                    <a:pt x="4378" y="2156"/>
                    <a:pt x="4438" y="2156"/>
                  </a:cubicBezTo>
                  <a:cubicBezTo>
                    <a:pt x="4508" y="2156"/>
                    <a:pt x="4533" y="2191"/>
                    <a:pt x="4533" y="2284"/>
                  </a:cubicBezTo>
                  <a:lnTo>
                    <a:pt x="4533" y="2910"/>
                  </a:lnTo>
                  <a:lnTo>
                    <a:pt x="4772" y="2910"/>
                  </a:lnTo>
                  <a:lnTo>
                    <a:pt x="4772" y="2257"/>
                  </a:lnTo>
                  <a:cubicBezTo>
                    <a:pt x="4772" y="2150"/>
                    <a:pt x="4766" y="2136"/>
                    <a:pt x="4749" y="2084"/>
                  </a:cubicBezTo>
                  <a:cubicBezTo>
                    <a:pt x="4720" y="2006"/>
                    <a:pt x="4621" y="1950"/>
                    <a:pt x="4506" y="1950"/>
                  </a:cubicBezTo>
                  <a:cubicBezTo>
                    <a:pt x="4411" y="1950"/>
                    <a:pt x="4304" y="1991"/>
                    <a:pt x="4242" y="2051"/>
                  </a:cubicBezTo>
                  <a:cubicBezTo>
                    <a:pt x="4242" y="2039"/>
                    <a:pt x="4246" y="2002"/>
                    <a:pt x="4246" y="1973"/>
                  </a:cubicBezTo>
                  <a:lnTo>
                    <a:pt x="4246" y="1785"/>
                  </a:lnTo>
                  <a:cubicBezTo>
                    <a:pt x="4246" y="1695"/>
                    <a:pt x="4240" y="1608"/>
                    <a:pt x="4230" y="1556"/>
                  </a:cubicBezTo>
                  <a:lnTo>
                    <a:pt x="3978" y="1614"/>
                  </a:lnTo>
                  <a:cubicBezTo>
                    <a:pt x="3989" y="1653"/>
                    <a:pt x="3995" y="1740"/>
                    <a:pt x="3995" y="1827"/>
                  </a:cubicBezTo>
                  <a:close/>
                  <a:moveTo>
                    <a:pt x="5408" y="2755"/>
                  </a:moveTo>
                  <a:cubicBezTo>
                    <a:pt x="5281" y="2755"/>
                    <a:pt x="5209" y="2673"/>
                    <a:pt x="5209" y="2528"/>
                  </a:cubicBezTo>
                  <a:lnTo>
                    <a:pt x="5209" y="2520"/>
                  </a:lnTo>
                  <a:lnTo>
                    <a:pt x="5751" y="2520"/>
                  </a:lnTo>
                  <a:lnTo>
                    <a:pt x="5751" y="2465"/>
                  </a:lnTo>
                  <a:cubicBezTo>
                    <a:pt x="5751" y="2268"/>
                    <a:pt x="5712" y="2142"/>
                    <a:pt x="5627" y="2055"/>
                  </a:cubicBezTo>
                  <a:cubicBezTo>
                    <a:pt x="5567" y="1993"/>
                    <a:pt x="5464" y="1956"/>
                    <a:pt x="5357" y="1956"/>
                  </a:cubicBezTo>
                  <a:cubicBezTo>
                    <a:pt x="5233" y="1956"/>
                    <a:pt x="5139" y="1996"/>
                    <a:pt x="5062" y="2082"/>
                  </a:cubicBezTo>
                  <a:cubicBezTo>
                    <a:pt x="4980" y="2173"/>
                    <a:pt x="4945" y="2284"/>
                    <a:pt x="4945" y="2453"/>
                  </a:cubicBezTo>
                  <a:cubicBezTo>
                    <a:pt x="4945" y="2747"/>
                    <a:pt x="5118" y="2936"/>
                    <a:pt x="5388" y="2936"/>
                  </a:cubicBezTo>
                  <a:cubicBezTo>
                    <a:pt x="5520" y="2936"/>
                    <a:pt x="5633" y="2893"/>
                    <a:pt x="5742" y="2806"/>
                  </a:cubicBezTo>
                  <a:lnTo>
                    <a:pt x="5644" y="2662"/>
                  </a:lnTo>
                  <a:cubicBezTo>
                    <a:pt x="5569" y="2724"/>
                    <a:pt x="5491" y="2755"/>
                    <a:pt x="5408" y="2755"/>
                  </a:cubicBezTo>
                  <a:close/>
                  <a:moveTo>
                    <a:pt x="5213" y="2338"/>
                  </a:moveTo>
                  <a:cubicBezTo>
                    <a:pt x="5213" y="2208"/>
                    <a:pt x="5266" y="2136"/>
                    <a:pt x="5359" y="2136"/>
                  </a:cubicBezTo>
                  <a:cubicBezTo>
                    <a:pt x="5408" y="2136"/>
                    <a:pt x="5442" y="2154"/>
                    <a:pt x="5468" y="2191"/>
                  </a:cubicBezTo>
                  <a:cubicBezTo>
                    <a:pt x="5489" y="2226"/>
                    <a:pt x="5497" y="2263"/>
                    <a:pt x="5497" y="2331"/>
                  </a:cubicBezTo>
                  <a:lnTo>
                    <a:pt x="5497" y="2342"/>
                  </a:lnTo>
                  <a:lnTo>
                    <a:pt x="5213" y="2342"/>
                  </a:lnTo>
                  <a:lnTo>
                    <a:pt x="5213" y="2338"/>
                  </a:lnTo>
                  <a:close/>
                  <a:moveTo>
                    <a:pt x="5920" y="2286"/>
                  </a:moveTo>
                  <a:lnTo>
                    <a:pt x="5920" y="2910"/>
                  </a:lnTo>
                  <a:lnTo>
                    <a:pt x="6165" y="2910"/>
                  </a:lnTo>
                  <a:lnTo>
                    <a:pt x="6165" y="2249"/>
                  </a:lnTo>
                  <a:cubicBezTo>
                    <a:pt x="6212" y="2197"/>
                    <a:pt x="6260" y="2171"/>
                    <a:pt x="6315" y="2171"/>
                  </a:cubicBezTo>
                  <a:cubicBezTo>
                    <a:pt x="6342" y="2171"/>
                    <a:pt x="6361" y="2177"/>
                    <a:pt x="6387" y="2189"/>
                  </a:cubicBezTo>
                  <a:lnTo>
                    <a:pt x="6455" y="1973"/>
                  </a:lnTo>
                  <a:cubicBezTo>
                    <a:pt x="6416" y="1958"/>
                    <a:pt x="6400" y="1954"/>
                    <a:pt x="6363" y="1954"/>
                  </a:cubicBezTo>
                  <a:cubicBezTo>
                    <a:pt x="6336" y="1954"/>
                    <a:pt x="6303" y="1960"/>
                    <a:pt x="6284" y="1969"/>
                  </a:cubicBezTo>
                  <a:cubicBezTo>
                    <a:pt x="6237" y="1991"/>
                    <a:pt x="6179" y="2041"/>
                    <a:pt x="6144" y="2088"/>
                  </a:cubicBezTo>
                  <a:cubicBezTo>
                    <a:pt x="6140" y="2035"/>
                    <a:pt x="6128" y="1993"/>
                    <a:pt x="6105" y="1954"/>
                  </a:cubicBezTo>
                  <a:lnTo>
                    <a:pt x="5885" y="2012"/>
                  </a:lnTo>
                  <a:cubicBezTo>
                    <a:pt x="5905" y="2064"/>
                    <a:pt x="5920" y="2160"/>
                    <a:pt x="5920" y="2286"/>
                  </a:cubicBezTo>
                  <a:close/>
                  <a:moveTo>
                    <a:pt x="587" y="3213"/>
                  </a:moveTo>
                  <a:cubicBezTo>
                    <a:pt x="383" y="3213"/>
                    <a:pt x="199" y="3322"/>
                    <a:pt x="101" y="3509"/>
                  </a:cubicBezTo>
                  <a:cubicBezTo>
                    <a:pt x="43" y="3618"/>
                    <a:pt x="16" y="3744"/>
                    <a:pt x="16" y="3903"/>
                  </a:cubicBezTo>
                  <a:cubicBezTo>
                    <a:pt x="16" y="4090"/>
                    <a:pt x="66" y="4243"/>
                    <a:pt x="169" y="4358"/>
                  </a:cubicBezTo>
                  <a:cubicBezTo>
                    <a:pt x="274" y="4476"/>
                    <a:pt x="408" y="4532"/>
                    <a:pt x="585" y="4532"/>
                  </a:cubicBezTo>
                  <a:cubicBezTo>
                    <a:pt x="729" y="4532"/>
                    <a:pt x="838" y="4496"/>
                    <a:pt x="939" y="4414"/>
                  </a:cubicBezTo>
                  <a:lnTo>
                    <a:pt x="822" y="4253"/>
                  </a:lnTo>
                  <a:cubicBezTo>
                    <a:pt x="812" y="4261"/>
                    <a:pt x="805" y="4268"/>
                    <a:pt x="797" y="4272"/>
                  </a:cubicBezTo>
                  <a:cubicBezTo>
                    <a:pt x="735" y="4315"/>
                    <a:pt x="674" y="4334"/>
                    <a:pt x="605" y="4334"/>
                  </a:cubicBezTo>
                  <a:cubicBezTo>
                    <a:pt x="496" y="4334"/>
                    <a:pt x="410" y="4286"/>
                    <a:pt x="360" y="4193"/>
                  </a:cubicBezTo>
                  <a:cubicBezTo>
                    <a:pt x="321" y="4123"/>
                    <a:pt x="307" y="4025"/>
                    <a:pt x="307" y="3853"/>
                  </a:cubicBezTo>
                  <a:cubicBezTo>
                    <a:pt x="307" y="3705"/>
                    <a:pt x="329" y="3598"/>
                    <a:pt x="379" y="3526"/>
                  </a:cubicBezTo>
                  <a:cubicBezTo>
                    <a:pt x="426" y="3458"/>
                    <a:pt x="509" y="3417"/>
                    <a:pt x="595" y="3417"/>
                  </a:cubicBezTo>
                  <a:cubicBezTo>
                    <a:pt x="667" y="3417"/>
                    <a:pt x="735" y="3441"/>
                    <a:pt x="797" y="3489"/>
                  </a:cubicBezTo>
                  <a:lnTo>
                    <a:pt x="910" y="3314"/>
                  </a:lnTo>
                  <a:cubicBezTo>
                    <a:pt x="840" y="3254"/>
                    <a:pt x="713" y="3213"/>
                    <a:pt x="587" y="3213"/>
                  </a:cubicBezTo>
                  <a:close/>
                  <a:moveTo>
                    <a:pt x="989" y="4047"/>
                  </a:moveTo>
                  <a:cubicBezTo>
                    <a:pt x="989" y="4342"/>
                    <a:pt x="1156" y="4531"/>
                    <a:pt x="1409" y="4531"/>
                  </a:cubicBezTo>
                  <a:cubicBezTo>
                    <a:pt x="1553" y="4531"/>
                    <a:pt x="1646" y="4482"/>
                    <a:pt x="1718" y="4400"/>
                  </a:cubicBezTo>
                  <a:cubicBezTo>
                    <a:pt x="1797" y="4309"/>
                    <a:pt x="1834" y="4198"/>
                    <a:pt x="1834" y="4039"/>
                  </a:cubicBezTo>
                  <a:cubicBezTo>
                    <a:pt x="1834" y="3888"/>
                    <a:pt x="1801" y="3785"/>
                    <a:pt x="1725" y="3697"/>
                  </a:cubicBezTo>
                  <a:cubicBezTo>
                    <a:pt x="1646" y="3604"/>
                    <a:pt x="1541" y="3557"/>
                    <a:pt x="1409" y="3557"/>
                  </a:cubicBezTo>
                  <a:cubicBezTo>
                    <a:pt x="1156" y="3557"/>
                    <a:pt x="989" y="3754"/>
                    <a:pt x="989" y="4047"/>
                  </a:cubicBezTo>
                  <a:close/>
                  <a:moveTo>
                    <a:pt x="1520" y="3788"/>
                  </a:moveTo>
                  <a:cubicBezTo>
                    <a:pt x="1553" y="3831"/>
                    <a:pt x="1568" y="3913"/>
                    <a:pt x="1568" y="4039"/>
                  </a:cubicBezTo>
                  <a:cubicBezTo>
                    <a:pt x="1568" y="4261"/>
                    <a:pt x="1521" y="4356"/>
                    <a:pt x="1417" y="4356"/>
                  </a:cubicBezTo>
                  <a:cubicBezTo>
                    <a:pt x="1370" y="4356"/>
                    <a:pt x="1314" y="4330"/>
                    <a:pt x="1292" y="4278"/>
                  </a:cubicBezTo>
                  <a:cubicBezTo>
                    <a:pt x="1273" y="4231"/>
                    <a:pt x="1261" y="4150"/>
                    <a:pt x="1261" y="4043"/>
                  </a:cubicBezTo>
                  <a:cubicBezTo>
                    <a:pt x="1261" y="3950"/>
                    <a:pt x="1271" y="3884"/>
                    <a:pt x="1286" y="3835"/>
                  </a:cubicBezTo>
                  <a:cubicBezTo>
                    <a:pt x="1306" y="3775"/>
                    <a:pt x="1352" y="3740"/>
                    <a:pt x="1413" y="3740"/>
                  </a:cubicBezTo>
                  <a:cubicBezTo>
                    <a:pt x="1457" y="3740"/>
                    <a:pt x="1494" y="3757"/>
                    <a:pt x="1520" y="3788"/>
                  </a:cubicBezTo>
                  <a:close/>
                  <a:moveTo>
                    <a:pt x="2007" y="3847"/>
                  </a:moveTo>
                  <a:lnTo>
                    <a:pt x="2007" y="4499"/>
                  </a:lnTo>
                  <a:lnTo>
                    <a:pt x="2246" y="4499"/>
                  </a:lnTo>
                  <a:lnTo>
                    <a:pt x="2246" y="3818"/>
                  </a:lnTo>
                  <a:cubicBezTo>
                    <a:pt x="2298" y="3771"/>
                    <a:pt x="2361" y="3746"/>
                    <a:pt x="2407" y="3746"/>
                  </a:cubicBezTo>
                  <a:cubicBezTo>
                    <a:pt x="2475" y="3746"/>
                    <a:pt x="2491" y="3773"/>
                    <a:pt x="2491" y="3889"/>
                  </a:cubicBezTo>
                  <a:lnTo>
                    <a:pt x="2491" y="4498"/>
                  </a:lnTo>
                  <a:lnTo>
                    <a:pt x="2724" y="4498"/>
                  </a:lnTo>
                  <a:lnTo>
                    <a:pt x="2724" y="3825"/>
                  </a:lnTo>
                  <a:cubicBezTo>
                    <a:pt x="2776" y="3779"/>
                    <a:pt x="2840" y="3748"/>
                    <a:pt x="2887" y="3748"/>
                  </a:cubicBezTo>
                  <a:cubicBezTo>
                    <a:pt x="2951" y="3748"/>
                    <a:pt x="2965" y="3769"/>
                    <a:pt x="2965" y="3882"/>
                  </a:cubicBezTo>
                  <a:lnTo>
                    <a:pt x="2965" y="4499"/>
                  </a:lnTo>
                  <a:lnTo>
                    <a:pt x="3202" y="4499"/>
                  </a:lnTo>
                  <a:lnTo>
                    <a:pt x="3202" y="3833"/>
                  </a:lnTo>
                  <a:cubicBezTo>
                    <a:pt x="3202" y="3705"/>
                    <a:pt x="3186" y="3651"/>
                    <a:pt x="3132" y="3604"/>
                  </a:cubicBezTo>
                  <a:cubicBezTo>
                    <a:pt x="3089" y="3567"/>
                    <a:pt x="3021" y="3546"/>
                    <a:pt x="2947" y="3546"/>
                  </a:cubicBezTo>
                  <a:cubicBezTo>
                    <a:pt x="2844" y="3546"/>
                    <a:pt x="2769" y="3581"/>
                    <a:pt x="2683" y="3668"/>
                  </a:cubicBezTo>
                  <a:cubicBezTo>
                    <a:pt x="2666" y="3643"/>
                    <a:pt x="2660" y="3635"/>
                    <a:pt x="2646" y="3621"/>
                  </a:cubicBezTo>
                  <a:cubicBezTo>
                    <a:pt x="2598" y="3571"/>
                    <a:pt x="2534" y="3544"/>
                    <a:pt x="2456" y="3544"/>
                  </a:cubicBezTo>
                  <a:cubicBezTo>
                    <a:pt x="2370" y="3544"/>
                    <a:pt x="2291" y="3577"/>
                    <a:pt x="2227" y="3639"/>
                  </a:cubicBezTo>
                  <a:cubicBezTo>
                    <a:pt x="2217" y="3592"/>
                    <a:pt x="2211" y="3569"/>
                    <a:pt x="2194" y="3544"/>
                  </a:cubicBezTo>
                  <a:lnTo>
                    <a:pt x="1972" y="3608"/>
                  </a:lnTo>
                  <a:cubicBezTo>
                    <a:pt x="1997" y="3654"/>
                    <a:pt x="2007" y="3713"/>
                    <a:pt x="2007" y="3847"/>
                  </a:cubicBezTo>
                  <a:close/>
                  <a:moveTo>
                    <a:pt x="3447" y="3806"/>
                  </a:moveTo>
                  <a:lnTo>
                    <a:pt x="3447" y="4888"/>
                  </a:lnTo>
                  <a:lnTo>
                    <a:pt x="3681" y="4826"/>
                  </a:lnTo>
                  <a:lnTo>
                    <a:pt x="3681" y="4532"/>
                  </a:lnTo>
                  <a:cubicBezTo>
                    <a:pt x="3681" y="4532"/>
                    <a:pt x="3681" y="4478"/>
                    <a:pt x="3677" y="4455"/>
                  </a:cubicBezTo>
                  <a:cubicBezTo>
                    <a:pt x="3729" y="4486"/>
                    <a:pt x="3799" y="4503"/>
                    <a:pt x="3873" y="4503"/>
                  </a:cubicBezTo>
                  <a:cubicBezTo>
                    <a:pt x="3976" y="4503"/>
                    <a:pt x="4059" y="4464"/>
                    <a:pt x="4123" y="4396"/>
                  </a:cubicBezTo>
                  <a:cubicBezTo>
                    <a:pt x="4223" y="4294"/>
                    <a:pt x="4254" y="4191"/>
                    <a:pt x="4254" y="3989"/>
                  </a:cubicBezTo>
                  <a:cubicBezTo>
                    <a:pt x="4254" y="3773"/>
                    <a:pt x="4180" y="3652"/>
                    <a:pt x="4081" y="3585"/>
                  </a:cubicBezTo>
                  <a:cubicBezTo>
                    <a:pt x="4030" y="3550"/>
                    <a:pt x="3962" y="3528"/>
                    <a:pt x="3896" y="3528"/>
                  </a:cubicBezTo>
                  <a:cubicBezTo>
                    <a:pt x="3801" y="3528"/>
                    <a:pt x="3708" y="3565"/>
                    <a:pt x="3665" y="3616"/>
                  </a:cubicBezTo>
                  <a:cubicBezTo>
                    <a:pt x="3663" y="3586"/>
                    <a:pt x="3657" y="3561"/>
                    <a:pt x="3649" y="3528"/>
                  </a:cubicBezTo>
                  <a:lnTo>
                    <a:pt x="3431" y="3571"/>
                  </a:lnTo>
                  <a:cubicBezTo>
                    <a:pt x="3445" y="3649"/>
                    <a:pt x="3447" y="3684"/>
                    <a:pt x="3447" y="3806"/>
                  </a:cubicBezTo>
                  <a:close/>
                  <a:moveTo>
                    <a:pt x="3683" y="3804"/>
                  </a:moveTo>
                  <a:cubicBezTo>
                    <a:pt x="3727" y="3757"/>
                    <a:pt x="3786" y="3732"/>
                    <a:pt x="3846" y="3732"/>
                  </a:cubicBezTo>
                  <a:cubicBezTo>
                    <a:pt x="3907" y="3732"/>
                    <a:pt x="3945" y="3759"/>
                    <a:pt x="3962" y="3810"/>
                  </a:cubicBezTo>
                  <a:cubicBezTo>
                    <a:pt x="3978" y="3856"/>
                    <a:pt x="3986" y="3926"/>
                    <a:pt x="3986" y="4016"/>
                  </a:cubicBezTo>
                  <a:cubicBezTo>
                    <a:pt x="3986" y="4229"/>
                    <a:pt x="3939" y="4311"/>
                    <a:pt x="3817" y="4311"/>
                  </a:cubicBezTo>
                  <a:cubicBezTo>
                    <a:pt x="3768" y="4311"/>
                    <a:pt x="3714" y="4284"/>
                    <a:pt x="3681" y="4257"/>
                  </a:cubicBezTo>
                  <a:lnTo>
                    <a:pt x="3681" y="3804"/>
                  </a:lnTo>
                  <a:lnTo>
                    <a:pt x="3683" y="3804"/>
                  </a:lnTo>
                  <a:close/>
                  <a:moveTo>
                    <a:pt x="4514" y="3837"/>
                  </a:moveTo>
                  <a:cubicBezTo>
                    <a:pt x="4615" y="3769"/>
                    <a:pt x="4706" y="3730"/>
                    <a:pt x="4784" y="3730"/>
                  </a:cubicBezTo>
                  <a:cubicBezTo>
                    <a:pt x="4873" y="3730"/>
                    <a:pt x="4893" y="3765"/>
                    <a:pt x="4893" y="3870"/>
                  </a:cubicBezTo>
                  <a:lnTo>
                    <a:pt x="4893" y="3909"/>
                  </a:lnTo>
                  <a:cubicBezTo>
                    <a:pt x="4867" y="3907"/>
                    <a:pt x="4856" y="3907"/>
                    <a:pt x="4838" y="3907"/>
                  </a:cubicBezTo>
                  <a:cubicBezTo>
                    <a:pt x="4541" y="3907"/>
                    <a:pt x="4388" y="4010"/>
                    <a:pt x="4388" y="4229"/>
                  </a:cubicBezTo>
                  <a:cubicBezTo>
                    <a:pt x="4388" y="4416"/>
                    <a:pt x="4500" y="4523"/>
                    <a:pt x="4710" y="4523"/>
                  </a:cubicBezTo>
                  <a:cubicBezTo>
                    <a:pt x="4788" y="4523"/>
                    <a:pt x="4852" y="4505"/>
                    <a:pt x="4899" y="4472"/>
                  </a:cubicBezTo>
                  <a:cubicBezTo>
                    <a:pt x="4916" y="4459"/>
                    <a:pt x="4920" y="4457"/>
                    <a:pt x="4955" y="4424"/>
                  </a:cubicBezTo>
                  <a:cubicBezTo>
                    <a:pt x="4978" y="4470"/>
                    <a:pt x="5031" y="4513"/>
                    <a:pt x="5087" y="4536"/>
                  </a:cubicBezTo>
                  <a:lnTo>
                    <a:pt x="5217" y="4387"/>
                  </a:lnTo>
                  <a:cubicBezTo>
                    <a:pt x="5145" y="4334"/>
                    <a:pt x="5130" y="4295"/>
                    <a:pt x="5130" y="4194"/>
                  </a:cubicBezTo>
                  <a:lnTo>
                    <a:pt x="5130" y="4179"/>
                  </a:lnTo>
                  <a:lnTo>
                    <a:pt x="5136" y="3862"/>
                  </a:lnTo>
                  <a:cubicBezTo>
                    <a:pt x="5136" y="3761"/>
                    <a:pt x="5132" y="3732"/>
                    <a:pt x="5120" y="3693"/>
                  </a:cubicBezTo>
                  <a:cubicBezTo>
                    <a:pt x="5083" y="3588"/>
                    <a:pt x="4976" y="3530"/>
                    <a:pt x="4819" y="3530"/>
                  </a:cubicBezTo>
                  <a:cubicBezTo>
                    <a:pt x="4733" y="3530"/>
                    <a:pt x="4654" y="3546"/>
                    <a:pt x="4562" y="3585"/>
                  </a:cubicBezTo>
                  <a:cubicBezTo>
                    <a:pt x="4496" y="3610"/>
                    <a:pt x="4471" y="3623"/>
                    <a:pt x="4411" y="3662"/>
                  </a:cubicBezTo>
                  <a:lnTo>
                    <a:pt x="4514" y="3837"/>
                  </a:lnTo>
                  <a:close/>
                  <a:moveTo>
                    <a:pt x="4887" y="4278"/>
                  </a:moveTo>
                  <a:cubicBezTo>
                    <a:pt x="4850" y="4319"/>
                    <a:pt x="4805" y="4342"/>
                    <a:pt x="4759" y="4342"/>
                  </a:cubicBezTo>
                  <a:cubicBezTo>
                    <a:pt x="4697" y="4342"/>
                    <a:pt x="4650" y="4294"/>
                    <a:pt x="4650" y="4220"/>
                  </a:cubicBezTo>
                  <a:cubicBezTo>
                    <a:pt x="4650" y="4109"/>
                    <a:pt x="4708" y="4078"/>
                    <a:pt x="4879" y="4078"/>
                  </a:cubicBezTo>
                  <a:lnTo>
                    <a:pt x="4891" y="4078"/>
                  </a:lnTo>
                  <a:lnTo>
                    <a:pt x="4887" y="4278"/>
                  </a:lnTo>
                  <a:close/>
                  <a:moveTo>
                    <a:pt x="5363" y="3821"/>
                  </a:moveTo>
                  <a:lnTo>
                    <a:pt x="5363" y="4499"/>
                  </a:lnTo>
                  <a:lnTo>
                    <a:pt x="5608" y="4499"/>
                  </a:lnTo>
                  <a:lnTo>
                    <a:pt x="5608" y="3837"/>
                  </a:lnTo>
                  <a:cubicBezTo>
                    <a:pt x="5664" y="3787"/>
                    <a:pt x="5728" y="3754"/>
                    <a:pt x="5779" y="3754"/>
                  </a:cubicBezTo>
                  <a:cubicBezTo>
                    <a:pt x="5843" y="3754"/>
                    <a:pt x="5860" y="3785"/>
                    <a:pt x="5860" y="3891"/>
                  </a:cubicBezTo>
                  <a:lnTo>
                    <a:pt x="5860" y="4499"/>
                  </a:lnTo>
                  <a:lnTo>
                    <a:pt x="6101" y="4499"/>
                  </a:lnTo>
                  <a:lnTo>
                    <a:pt x="6101" y="3816"/>
                  </a:lnTo>
                  <a:cubicBezTo>
                    <a:pt x="6101" y="3757"/>
                    <a:pt x="6095" y="3717"/>
                    <a:pt x="6084" y="3682"/>
                  </a:cubicBezTo>
                  <a:cubicBezTo>
                    <a:pt x="6054" y="3602"/>
                    <a:pt x="5963" y="3546"/>
                    <a:pt x="5858" y="3546"/>
                  </a:cubicBezTo>
                  <a:cubicBezTo>
                    <a:pt x="5804" y="3546"/>
                    <a:pt x="5740" y="3561"/>
                    <a:pt x="5689" y="3586"/>
                  </a:cubicBezTo>
                  <a:cubicBezTo>
                    <a:pt x="5648" y="3608"/>
                    <a:pt x="5639" y="3616"/>
                    <a:pt x="5580" y="3656"/>
                  </a:cubicBezTo>
                  <a:cubicBezTo>
                    <a:pt x="5580" y="3618"/>
                    <a:pt x="5567" y="3579"/>
                    <a:pt x="5545" y="3540"/>
                  </a:cubicBezTo>
                  <a:lnTo>
                    <a:pt x="5330" y="3602"/>
                  </a:lnTo>
                  <a:cubicBezTo>
                    <a:pt x="5351" y="3664"/>
                    <a:pt x="5363" y="3742"/>
                    <a:pt x="5363" y="3821"/>
                  </a:cubicBezTo>
                  <a:close/>
                  <a:moveTo>
                    <a:pt x="6441" y="4237"/>
                  </a:moveTo>
                  <a:cubicBezTo>
                    <a:pt x="6443" y="4241"/>
                    <a:pt x="6472" y="4334"/>
                    <a:pt x="6490" y="4391"/>
                  </a:cubicBezTo>
                  <a:cubicBezTo>
                    <a:pt x="6505" y="4437"/>
                    <a:pt x="6513" y="4457"/>
                    <a:pt x="6528" y="4499"/>
                  </a:cubicBezTo>
                  <a:lnTo>
                    <a:pt x="6591" y="4499"/>
                  </a:lnTo>
                  <a:cubicBezTo>
                    <a:pt x="6569" y="4554"/>
                    <a:pt x="6561" y="4571"/>
                    <a:pt x="6538" y="4608"/>
                  </a:cubicBezTo>
                  <a:cubicBezTo>
                    <a:pt x="6519" y="4639"/>
                    <a:pt x="6495" y="4665"/>
                    <a:pt x="6468" y="4686"/>
                  </a:cubicBezTo>
                  <a:cubicBezTo>
                    <a:pt x="6431" y="4711"/>
                    <a:pt x="6369" y="4733"/>
                    <a:pt x="6317" y="4748"/>
                  </a:cubicBezTo>
                  <a:lnTo>
                    <a:pt x="6400" y="4909"/>
                  </a:lnTo>
                  <a:cubicBezTo>
                    <a:pt x="6484" y="4898"/>
                    <a:pt x="6565" y="4869"/>
                    <a:pt x="6627" y="4824"/>
                  </a:cubicBezTo>
                  <a:cubicBezTo>
                    <a:pt x="6695" y="4775"/>
                    <a:pt x="6742" y="4696"/>
                    <a:pt x="6806" y="4515"/>
                  </a:cubicBezTo>
                  <a:lnTo>
                    <a:pt x="7146" y="3567"/>
                  </a:lnTo>
                  <a:lnTo>
                    <a:pt x="6888" y="3567"/>
                  </a:lnTo>
                  <a:lnTo>
                    <a:pt x="6748" y="4012"/>
                  </a:lnTo>
                  <a:cubicBezTo>
                    <a:pt x="6730" y="4074"/>
                    <a:pt x="6726" y="4084"/>
                    <a:pt x="6711" y="4142"/>
                  </a:cubicBezTo>
                  <a:cubicBezTo>
                    <a:pt x="6699" y="4189"/>
                    <a:pt x="6682" y="4292"/>
                    <a:pt x="6682" y="4292"/>
                  </a:cubicBezTo>
                  <a:cubicBezTo>
                    <a:pt x="6682" y="4292"/>
                    <a:pt x="6649" y="4154"/>
                    <a:pt x="6633" y="4097"/>
                  </a:cubicBezTo>
                  <a:lnTo>
                    <a:pt x="6470" y="3553"/>
                  </a:lnTo>
                  <a:lnTo>
                    <a:pt x="6219" y="3583"/>
                  </a:lnTo>
                  <a:lnTo>
                    <a:pt x="6441" y="4237"/>
                  </a:lnTo>
                  <a:close/>
                  <a:moveTo>
                    <a:pt x="107" y="5688"/>
                  </a:moveTo>
                  <a:lnTo>
                    <a:pt x="187" y="5688"/>
                  </a:lnTo>
                  <a:lnTo>
                    <a:pt x="253" y="5513"/>
                  </a:lnTo>
                  <a:lnTo>
                    <a:pt x="500" y="5513"/>
                  </a:lnTo>
                  <a:lnTo>
                    <a:pt x="564" y="5688"/>
                  </a:lnTo>
                  <a:lnTo>
                    <a:pt x="649" y="5688"/>
                  </a:lnTo>
                  <a:lnTo>
                    <a:pt x="422" y="5106"/>
                  </a:lnTo>
                  <a:lnTo>
                    <a:pt x="336" y="5106"/>
                  </a:lnTo>
                  <a:lnTo>
                    <a:pt x="107" y="5688"/>
                  </a:lnTo>
                  <a:close/>
                  <a:moveTo>
                    <a:pt x="375" y="5175"/>
                  </a:moveTo>
                  <a:lnTo>
                    <a:pt x="474" y="5447"/>
                  </a:lnTo>
                  <a:lnTo>
                    <a:pt x="276" y="5447"/>
                  </a:lnTo>
                  <a:lnTo>
                    <a:pt x="375" y="5175"/>
                  </a:lnTo>
                  <a:close/>
                  <a:moveTo>
                    <a:pt x="709" y="5688"/>
                  </a:moveTo>
                  <a:lnTo>
                    <a:pt x="779" y="5688"/>
                  </a:lnTo>
                  <a:lnTo>
                    <a:pt x="779" y="5449"/>
                  </a:lnTo>
                  <a:cubicBezTo>
                    <a:pt x="779" y="5374"/>
                    <a:pt x="820" y="5317"/>
                    <a:pt x="904" y="5317"/>
                  </a:cubicBezTo>
                  <a:cubicBezTo>
                    <a:pt x="956" y="5317"/>
                    <a:pt x="989" y="5350"/>
                    <a:pt x="989" y="5403"/>
                  </a:cubicBezTo>
                  <a:lnTo>
                    <a:pt x="989" y="5688"/>
                  </a:lnTo>
                  <a:lnTo>
                    <a:pt x="1059" y="5688"/>
                  </a:lnTo>
                  <a:lnTo>
                    <a:pt x="1059" y="5411"/>
                  </a:lnTo>
                  <a:cubicBezTo>
                    <a:pt x="1059" y="5319"/>
                    <a:pt x="1024" y="5255"/>
                    <a:pt x="913" y="5255"/>
                  </a:cubicBezTo>
                  <a:cubicBezTo>
                    <a:pt x="851" y="5255"/>
                    <a:pt x="805" y="5280"/>
                    <a:pt x="776" y="5333"/>
                  </a:cubicBezTo>
                  <a:lnTo>
                    <a:pt x="774" y="5333"/>
                  </a:lnTo>
                  <a:lnTo>
                    <a:pt x="774" y="5267"/>
                  </a:lnTo>
                  <a:lnTo>
                    <a:pt x="708" y="5267"/>
                  </a:lnTo>
                  <a:lnTo>
                    <a:pt x="708" y="5688"/>
                  </a:lnTo>
                  <a:lnTo>
                    <a:pt x="709" y="5688"/>
                  </a:lnTo>
                  <a:close/>
                  <a:moveTo>
                    <a:pt x="1364" y="5688"/>
                  </a:moveTo>
                  <a:lnTo>
                    <a:pt x="1442" y="5688"/>
                  </a:lnTo>
                  <a:lnTo>
                    <a:pt x="1442" y="5106"/>
                  </a:lnTo>
                  <a:lnTo>
                    <a:pt x="1364" y="5106"/>
                  </a:lnTo>
                  <a:lnTo>
                    <a:pt x="1364" y="5688"/>
                  </a:lnTo>
                  <a:close/>
                  <a:moveTo>
                    <a:pt x="1842" y="5688"/>
                  </a:moveTo>
                  <a:cubicBezTo>
                    <a:pt x="1957" y="5688"/>
                    <a:pt x="2019" y="5607"/>
                    <a:pt x="2019" y="5521"/>
                  </a:cubicBezTo>
                  <a:cubicBezTo>
                    <a:pt x="2019" y="5449"/>
                    <a:pt x="1980" y="5397"/>
                    <a:pt x="1908" y="5381"/>
                  </a:cubicBezTo>
                  <a:lnTo>
                    <a:pt x="1908" y="5379"/>
                  </a:lnTo>
                  <a:cubicBezTo>
                    <a:pt x="1962" y="5358"/>
                    <a:pt x="1995" y="5311"/>
                    <a:pt x="1995" y="5249"/>
                  </a:cubicBezTo>
                  <a:cubicBezTo>
                    <a:pt x="1995" y="5191"/>
                    <a:pt x="1964" y="5150"/>
                    <a:pt x="1927" y="5127"/>
                  </a:cubicBezTo>
                  <a:cubicBezTo>
                    <a:pt x="1892" y="5106"/>
                    <a:pt x="1824" y="5106"/>
                    <a:pt x="1772" y="5106"/>
                  </a:cubicBezTo>
                  <a:lnTo>
                    <a:pt x="1560" y="5106"/>
                  </a:lnTo>
                  <a:lnTo>
                    <a:pt x="1560" y="5688"/>
                  </a:lnTo>
                  <a:lnTo>
                    <a:pt x="1842" y="5688"/>
                  </a:lnTo>
                  <a:close/>
                  <a:moveTo>
                    <a:pt x="1638" y="5170"/>
                  </a:moveTo>
                  <a:lnTo>
                    <a:pt x="1793" y="5170"/>
                  </a:lnTo>
                  <a:cubicBezTo>
                    <a:pt x="1861" y="5170"/>
                    <a:pt x="1918" y="5179"/>
                    <a:pt x="1918" y="5263"/>
                  </a:cubicBezTo>
                  <a:cubicBezTo>
                    <a:pt x="1918" y="5325"/>
                    <a:pt x="1881" y="5356"/>
                    <a:pt x="1793" y="5356"/>
                  </a:cubicBezTo>
                  <a:lnTo>
                    <a:pt x="1638" y="5356"/>
                  </a:lnTo>
                  <a:lnTo>
                    <a:pt x="1638" y="5170"/>
                  </a:lnTo>
                  <a:close/>
                  <a:moveTo>
                    <a:pt x="1638" y="5422"/>
                  </a:moveTo>
                  <a:lnTo>
                    <a:pt x="1815" y="5422"/>
                  </a:lnTo>
                  <a:cubicBezTo>
                    <a:pt x="1881" y="5422"/>
                    <a:pt x="1941" y="5444"/>
                    <a:pt x="1941" y="5519"/>
                  </a:cubicBezTo>
                  <a:cubicBezTo>
                    <a:pt x="1941" y="5583"/>
                    <a:pt x="1900" y="5624"/>
                    <a:pt x="1832" y="5624"/>
                  </a:cubicBezTo>
                  <a:lnTo>
                    <a:pt x="1638" y="5624"/>
                  </a:lnTo>
                  <a:lnTo>
                    <a:pt x="1638" y="5422"/>
                  </a:lnTo>
                  <a:close/>
                  <a:moveTo>
                    <a:pt x="2108" y="5688"/>
                  </a:moveTo>
                  <a:lnTo>
                    <a:pt x="2182" y="5688"/>
                  </a:lnTo>
                  <a:lnTo>
                    <a:pt x="2182" y="5203"/>
                  </a:lnTo>
                  <a:lnTo>
                    <a:pt x="2184" y="5203"/>
                  </a:lnTo>
                  <a:lnTo>
                    <a:pt x="2366" y="5688"/>
                  </a:lnTo>
                  <a:lnTo>
                    <a:pt x="2433" y="5688"/>
                  </a:lnTo>
                  <a:lnTo>
                    <a:pt x="2615" y="5203"/>
                  </a:lnTo>
                  <a:lnTo>
                    <a:pt x="2617" y="5203"/>
                  </a:lnTo>
                  <a:lnTo>
                    <a:pt x="2617" y="5688"/>
                  </a:lnTo>
                  <a:lnTo>
                    <a:pt x="2691" y="5688"/>
                  </a:lnTo>
                  <a:lnTo>
                    <a:pt x="2691" y="5106"/>
                  </a:lnTo>
                  <a:lnTo>
                    <a:pt x="2584" y="5106"/>
                  </a:lnTo>
                  <a:lnTo>
                    <a:pt x="2399" y="5595"/>
                  </a:lnTo>
                  <a:lnTo>
                    <a:pt x="2215" y="5106"/>
                  </a:lnTo>
                  <a:lnTo>
                    <a:pt x="2108" y="5106"/>
                  </a:lnTo>
                  <a:lnTo>
                    <a:pt x="2108" y="5688"/>
                  </a:lnTo>
                  <a:close/>
                  <a:moveTo>
                    <a:pt x="3285" y="5688"/>
                  </a:moveTo>
                  <a:cubicBezTo>
                    <a:pt x="3400" y="5688"/>
                    <a:pt x="3462" y="5607"/>
                    <a:pt x="3462" y="5521"/>
                  </a:cubicBezTo>
                  <a:cubicBezTo>
                    <a:pt x="3462" y="5449"/>
                    <a:pt x="3423" y="5397"/>
                    <a:pt x="3351" y="5381"/>
                  </a:cubicBezTo>
                  <a:lnTo>
                    <a:pt x="3351" y="5379"/>
                  </a:lnTo>
                  <a:cubicBezTo>
                    <a:pt x="3406" y="5358"/>
                    <a:pt x="3439" y="5311"/>
                    <a:pt x="3439" y="5249"/>
                  </a:cubicBezTo>
                  <a:cubicBezTo>
                    <a:pt x="3439" y="5191"/>
                    <a:pt x="3408" y="5150"/>
                    <a:pt x="3371" y="5127"/>
                  </a:cubicBezTo>
                  <a:cubicBezTo>
                    <a:pt x="3336" y="5106"/>
                    <a:pt x="3268" y="5106"/>
                    <a:pt x="3215" y="5106"/>
                  </a:cubicBezTo>
                  <a:lnTo>
                    <a:pt x="3004" y="5106"/>
                  </a:lnTo>
                  <a:lnTo>
                    <a:pt x="3004" y="5688"/>
                  </a:lnTo>
                  <a:lnTo>
                    <a:pt x="3285" y="5688"/>
                  </a:lnTo>
                  <a:close/>
                  <a:moveTo>
                    <a:pt x="3081" y="5170"/>
                  </a:moveTo>
                  <a:lnTo>
                    <a:pt x="3237" y="5170"/>
                  </a:lnTo>
                  <a:cubicBezTo>
                    <a:pt x="3305" y="5170"/>
                    <a:pt x="3361" y="5179"/>
                    <a:pt x="3361" y="5263"/>
                  </a:cubicBezTo>
                  <a:cubicBezTo>
                    <a:pt x="3361" y="5325"/>
                    <a:pt x="3324" y="5356"/>
                    <a:pt x="3237" y="5356"/>
                  </a:cubicBezTo>
                  <a:lnTo>
                    <a:pt x="3081" y="5356"/>
                  </a:lnTo>
                  <a:lnTo>
                    <a:pt x="3081" y="5170"/>
                  </a:lnTo>
                  <a:close/>
                  <a:moveTo>
                    <a:pt x="3081" y="5422"/>
                  </a:moveTo>
                  <a:lnTo>
                    <a:pt x="3258" y="5422"/>
                  </a:lnTo>
                  <a:cubicBezTo>
                    <a:pt x="3324" y="5422"/>
                    <a:pt x="3384" y="5444"/>
                    <a:pt x="3384" y="5519"/>
                  </a:cubicBezTo>
                  <a:cubicBezTo>
                    <a:pt x="3384" y="5583"/>
                    <a:pt x="3344" y="5624"/>
                    <a:pt x="3276" y="5624"/>
                  </a:cubicBezTo>
                  <a:lnTo>
                    <a:pt x="3081" y="5624"/>
                  </a:lnTo>
                  <a:lnTo>
                    <a:pt x="3081" y="5422"/>
                  </a:lnTo>
                  <a:close/>
                  <a:moveTo>
                    <a:pt x="3888" y="5267"/>
                  </a:moveTo>
                  <a:lnTo>
                    <a:pt x="3818" y="5267"/>
                  </a:lnTo>
                  <a:lnTo>
                    <a:pt x="3818" y="5506"/>
                  </a:lnTo>
                  <a:cubicBezTo>
                    <a:pt x="3818" y="5581"/>
                    <a:pt x="3778" y="5638"/>
                    <a:pt x="3694" y="5638"/>
                  </a:cubicBezTo>
                  <a:cubicBezTo>
                    <a:pt x="3642" y="5638"/>
                    <a:pt x="3609" y="5605"/>
                    <a:pt x="3609" y="5552"/>
                  </a:cubicBezTo>
                  <a:lnTo>
                    <a:pt x="3609" y="5267"/>
                  </a:lnTo>
                  <a:lnTo>
                    <a:pt x="3540" y="5267"/>
                  </a:lnTo>
                  <a:lnTo>
                    <a:pt x="3540" y="5545"/>
                  </a:lnTo>
                  <a:cubicBezTo>
                    <a:pt x="3540" y="5636"/>
                    <a:pt x="3575" y="5700"/>
                    <a:pt x="3684" y="5700"/>
                  </a:cubicBezTo>
                  <a:cubicBezTo>
                    <a:pt x="3747" y="5700"/>
                    <a:pt x="3793" y="5675"/>
                    <a:pt x="3822" y="5622"/>
                  </a:cubicBezTo>
                  <a:lnTo>
                    <a:pt x="3824" y="5622"/>
                  </a:lnTo>
                  <a:lnTo>
                    <a:pt x="3824" y="5688"/>
                  </a:lnTo>
                  <a:lnTo>
                    <a:pt x="3890" y="5688"/>
                  </a:lnTo>
                  <a:lnTo>
                    <a:pt x="3890" y="5267"/>
                  </a:lnTo>
                  <a:lnTo>
                    <a:pt x="3888" y="5267"/>
                  </a:lnTo>
                  <a:close/>
                  <a:moveTo>
                    <a:pt x="4135" y="5700"/>
                  </a:moveTo>
                  <a:cubicBezTo>
                    <a:pt x="4221" y="5700"/>
                    <a:pt x="4316" y="5669"/>
                    <a:pt x="4316" y="5566"/>
                  </a:cubicBezTo>
                  <a:cubicBezTo>
                    <a:pt x="4316" y="5484"/>
                    <a:pt x="4248" y="5461"/>
                    <a:pt x="4178" y="5445"/>
                  </a:cubicBezTo>
                  <a:cubicBezTo>
                    <a:pt x="4114" y="5430"/>
                    <a:pt x="4040" y="5420"/>
                    <a:pt x="4040" y="5372"/>
                  </a:cubicBezTo>
                  <a:cubicBezTo>
                    <a:pt x="4040" y="5329"/>
                    <a:pt x="4089" y="5317"/>
                    <a:pt x="4129" y="5317"/>
                  </a:cubicBezTo>
                  <a:cubicBezTo>
                    <a:pt x="4174" y="5317"/>
                    <a:pt x="4223" y="5335"/>
                    <a:pt x="4226" y="5389"/>
                  </a:cubicBezTo>
                  <a:lnTo>
                    <a:pt x="4296" y="5389"/>
                  </a:lnTo>
                  <a:cubicBezTo>
                    <a:pt x="4291" y="5286"/>
                    <a:pt x="4219" y="5257"/>
                    <a:pt x="4123" y="5257"/>
                  </a:cubicBezTo>
                  <a:cubicBezTo>
                    <a:pt x="4050" y="5257"/>
                    <a:pt x="3966" y="5292"/>
                    <a:pt x="3966" y="5377"/>
                  </a:cubicBezTo>
                  <a:cubicBezTo>
                    <a:pt x="3966" y="5541"/>
                    <a:pt x="4242" y="5467"/>
                    <a:pt x="4242" y="5576"/>
                  </a:cubicBezTo>
                  <a:cubicBezTo>
                    <a:pt x="4242" y="5628"/>
                    <a:pt x="4184" y="5638"/>
                    <a:pt x="4139" y="5638"/>
                  </a:cubicBezTo>
                  <a:cubicBezTo>
                    <a:pt x="4083" y="5638"/>
                    <a:pt x="4028" y="5618"/>
                    <a:pt x="4026" y="5556"/>
                  </a:cubicBezTo>
                  <a:lnTo>
                    <a:pt x="3956" y="5556"/>
                  </a:lnTo>
                  <a:cubicBezTo>
                    <a:pt x="3960" y="5661"/>
                    <a:pt x="4040" y="5700"/>
                    <a:pt x="4135" y="5700"/>
                  </a:cubicBezTo>
                  <a:close/>
                  <a:moveTo>
                    <a:pt x="4458" y="5106"/>
                  </a:moveTo>
                  <a:lnTo>
                    <a:pt x="4388" y="5106"/>
                  </a:lnTo>
                  <a:lnTo>
                    <a:pt x="4388" y="5191"/>
                  </a:lnTo>
                  <a:lnTo>
                    <a:pt x="4458" y="5191"/>
                  </a:lnTo>
                  <a:lnTo>
                    <a:pt x="4458" y="5106"/>
                  </a:lnTo>
                  <a:close/>
                  <a:moveTo>
                    <a:pt x="4388" y="5688"/>
                  </a:moveTo>
                  <a:lnTo>
                    <a:pt x="4458" y="5688"/>
                  </a:lnTo>
                  <a:lnTo>
                    <a:pt x="4458" y="5267"/>
                  </a:lnTo>
                  <a:lnTo>
                    <a:pt x="4388" y="5267"/>
                  </a:lnTo>
                  <a:lnTo>
                    <a:pt x="4388" y="5688"/>
                  </a:lnTo>
                  <a:close/>
                  <a:moveTo>
                    <a:pt x="4551" y="5688"/>
                  </a:moveTo>
                  <a:lnTo>
                    <a:pt x="4621" y="5688"/>
                  </a:lnTo>
                  <a:lnTo>
                    <a:pt x="4621" y="5449"/>
                  </a:lnTo>
                  <a:cubicBezTo>
                    <a:pt x="4621" y="5374"/>
                    <a:pt x="4662" y="5317"/>
                    <a:pt x="4745" y="5317"/>
                  </a:cubicBezTo>
                  <a:cubicBezTo>
                    <a:pt x="4798" y="5317"/>
                    <a:pt x="4831" y="5350"/>
                    <a:pt x="4831" y="5403"/>
                  </a:cubicBezTo>
                  <a:lnTo>
                    <a:pt x="4831" y="5688"/>
                  </a:lnTo>
                  <a:lnTo>
                    <a:pt x="4900" y="5688"/>
                  </a:lnTo>
                  <a:lnTo>
                    <a:pt x="4900" y="5411"/>
                  </a:lnTo>
                  <a:cubicBezTo>
                    <a:pt x="4900" y="5319"/>
                    <a:pt x="4866" y="5255"/>
                    <a:pt x="4755" y="5255"/>
                  </a:cubicBezTo>
                  <a:cubicBezTo>
                    <a:pt x="4693" y="5255"/>
                    <a:pt x="4646" y="5280"/>
                    <a:pt x="4617" y="5333"/>
                  </a:cubicBezTo>
                  <a:lnTo>
                    <a:pt x="4615" y="5333"/>
                  </a:lnTo>
                  <a:lnTo>
                    <a:pt x="4615" y="5267"/>
                  </a:lnTo>
                  <a:lnTo>
                    <a:pt x="4549" y="5267"/>
                  </a:lnTo>
                  <a:lnTo>
                    <a:pt x="4549" y="5688"/>
                  </a:lnTo>
                  <a:lnTo>
                    <a:pt x="4551" y="5688"/>
                  </a:lnTo>
                  <a:close/>
                  <a:moveTo>
                    <a:pt x="5283" y="5554"/>
                  </a:moveTo>
                  <a:cubicBezTo>
                    <a:pt x="5272" y="5611"/>
                    <a:pt x="5231" y="5636"/>
                    <a:pt x="5174" y="5636"/>
                  </a:cubicBezTo>
                  <a:cubicBezTo>
                    <a:pt x="5081" y="5636"/>
                    <a:pt x="5040" y="5570"/>
                    <a:pt x="5042" y="5496"/>
                  </a:cubicBezTo>
                  <a:lnTo>
                    <a:pt x="5359" y="5496"/>
                  </a:lnTo>
                  <a:cubicBezTo>
                    <a:pt x="5363" y="5393"/>
                    <a:pt x="5318" y="5253"/>
                    <a:pt x="5169" y="5253"/>
                  </a:cubicBezTo>
                  <a:cubicBezTo>
                    <a:pt x="5054" y="5253"/>
                    <a:pt x="4970" y="5346"/>
                    <a:pt x="4970" y="5473"/>
                  </a:cubicBezTo>
                  <a:cubicBezTo>
                    <a:pt x="4974" y="5601"/>
                    <a:pt x="5038" y="5694"/>
                    <a:pt x="5172" y="5694"/>
                  </a:cubicBezTo>
                  <a:cubicBezTo>
                    <a:pt x="5268" y="5694"/>
                    <a:pt x="5334" y="5644"/>
                    <a:pt x="5353" y="5550"/>
                  </a:cubicBezTo>
                  <a:lnTo>
                    <a:pt x="5283" y="5550"/>
                  </a:lnTo>
                  <a:lnTo>
                    <a:pt x="5283" y="5554"/>
                  </a:lnTo>
                  <a:close/>
                  <a:moveTo>
                    <a:pt x="5042" y="5438"/>
                  </a:moveTo>
                  <a:cubicBezTo>
                    <a:pt x="5046" y="5372"/>
                    <a:pt x="5091" y="5319"/>
                    <a:pt x="5163" y="5319"/>
                  </a:cubicBezTo>
                  <a:cubicBezTo>
                    <a:pt x="5233" y="5319"/>
                    <a:pt x="5281" y="5372"/>
                    <a:pt x="5285" y="5438"/>
                  </a:cubicBezTo>
                  <a:lnTo>
                    <a:pt x="5042" y="5438"/>
                  </a:lnTo>
                  <a:close/>
                  <a:moveTo>
                    <a:pt x="5588" y="5700"/>
                  </a:moveTo>
                  <a:cubicBezTo>
                    <a:pt x="5674" y="5700"/>
                    <a:pt x="5769" y="5669"/>
                    <a:pt x="5769" y="5566"/>
                  </a:cubicBezTo>
                  <a:cubicBezTo>
                    <a:pt x="5769" y="5484"/>
                    <a:pt x="5701" y="5461"/>
                    <a:pt x="5631" y="5445"/>
                  </a:cubicBezTo>
                  <a:cubicBezTo>
                    <a:pt x="5567" y="5430"/>
                    <a:pt x="5493" y="5420"/>
                    <a:pt x="5493" y="5372"/>
                  </a:cubicBezTo>
                  <a:cubicBezTo>
                    <a:pt x="5493" y="5329"/>
                    <a:pt x="5542" y="5317"/>
                    <a:pt x="5582" y="5317"/>
                  </a:cubicBezTo>
                  <a:cubicBezTo>
                    <a:pt x="5627" y="5317"/>
                    <a:pt x="5676" y="5335"/>
                    <a:pt x="5679" y="5389"/>
                  </a:cubicBezTo>
                  <a:lnTo>
                    <a:pt x="5749" y="5389"/>
                  </a:lnTo>
                  <a:cubicBezTo>
                    <a:pt x="5744" y="5286"/>
                    <a:pt x="5672" y="5257"/>
                    <a:pt x="5577" y="5257"/>
                  </a:cubicBezTo>
                  <a:cubicBezTo>
                    <a:pt x="5503" y="5257"/>
                    <a:pt x="5419" y="5292"/>
                    <a:pt x="5419" y="5377"/>
                  </a:cubicBezTo>
                  <a:cubicBezTo>
                    <a:pt x="5419" y="5541"/>
                    <a:pt x="5695" y="5467"/>
                    <a:pt x="5695" y="5576"/>
                  </a:cubicBezTo>
                  <a:cubicBezTo>
                    <a:pt x="5695" y="5628"/>
                    <a:pt x="5637" y="5638"/>
                    <a:pt x="5592" y="5638"/>
                  </a:cubicBezTo>
                  <a:cubicBezTo>
                    <a:pt x="5536" y="5638"/>
                    <a:pt x="5481" y="5618"/>
                    <a:pt x="5479" y="5556"/>
                  </a:cubicBezTo>
                  <a:lnTo>
                    <a:pt x="5409" y="5556"/>
                  </a:lnTo>
                  <a:cubicBezTo>
                    <a:pt x="5413" y="5661"/>
                    <a:pt x="5493" y="5700"/>
                    <a:pt x="5588" y="5700"/>
                  </a:cubicBezTo>
                  <a:close/>
                  <a:moveTo>
                    <a:pt x="6004" y="5700"/>
                  </a:moveTo>
                  <a:cubicBezTo>
                    <a:pt x="6089" y="5700"/>
                    <a:pt x="6185" y="5669"/>
                    <a:pt x="6185" y="5566"/>
                  </a:cubicBezTo>
                  <a:cubicBezTo>
                    <a:pt x="6185" y="5484"/>
                    <a:pt x="6117" y="5461"/>
                    <a:pt x="6047" y="5445"/>
                  </a:cubicBezTo>
                  <a:cubicBezTo>
                    <a:pt x="5982" y="5430"/>
                    <a:pt x="5909" y="5420"/>
                    <a:pt x="5909" y="5372"/>
                  </a:cubicBezTo>
                  <a:cubicBezTo>
                    <a:pt x="5909" y="5329"/>
                    <a:pt x="5957" y="5317"/>
                    <a:pt x="5998" y="5317"/>
                  </a:cubicBezTo>
                  <a:cubicBezTo>
                    <a:pt x="6043" y="5317"/>
                    <a:pt x="6091" y="5335"/>
                    <a:pt x="6095" y="5389"/>
                  </a:cubicBezTo>
                  <a:lnTo>
                    <a:pt x="6165" y="5389"/>
                  </a:lnTo>
                  <a:cubicBezTo>
                    <a:pt x="6159" y="5286"/>
                    <a:pt x="6087" y="5257"/>
                    <a:pt x="5992" y="5257"/>
                  </a:cubicBezTo>
                  <a:cubicBezTo>
                    <a:pt x="5918" y="5257"/>
                    <a:pt x="5835" y="5292"/>
                    <a:pt x="5835" y="5377"/>
                  </a:cubicBezTo>
                  <a:cubicBezTo>
                    <a:pt x="5835" y="5541"/>
                    <a:pt x="6111" y="5467"/>
                    <a:pt x="6111" y="5576"/>
                  </a:cubicBezTo>
                  <a:cubicBezTo>
                    <a:pt x="6111" y="5628"/>
                    <a:pt x="6052" y="5638"/>
                    <a:pt x="6008" y="5638"/>
                  </a:cubicBezTo>
                  <a:cubicBezTo>
                    <a:pt x="5951" y="5638"/>
                    <a:pt x="5897" y="5618"/>
                    <a:pt x="5895" y="5556"/>
                  </a:cubicBezTo>
                  <a:lnTo>
                    <a:pt x="5825" y="5556"/>
                  </a:lnTo>
                  <a:cubicBezTo>
                    <a:pt x="5829" y="5661"/>
                    <a:pt x="5909" y="5700"/>
                    <a:pt x="6004" y="570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800"/>
              <a:endParaRPr lang="en-US" dirty="0">
                <a:solidFill>
                  <a:srgbClr val="545454"/>
                </a:solidFill>
              </a:endParaRPr>
            </a:p>
          </p:txBody>
        </p:sp>
      </p:grp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3022-C41F-4A4A-B5B3-56ACCAA62503}" type="datetime1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5/11/17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509D"/>
                </a:solidFill>
              </a:rPr>
              <a:t>The Weather Company, an IBM business  │ Presentation Title</a:t>
            </a:r>
            <a:endParaRPr lang="en-US" dirty="0">
              <a:solidFill>
                <a:srgbClr val="05509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1FEC-FBFC-4500-90F6-F662BF6E37FD}" type="slidenum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5568209" y="3200400"/>
            <a:ext cx="5139929" cy="4572000"/>
            <a:chOff x="2374" y="1668"/>
            <a:chExt cx="1620" cy="1441"/>
          </a:xfrm>
        </p:grpSpPr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3048" y="1668"/>
              <a:ext cx="416" cy="455"/>
            </a:xfrm>
            <a:custGeom>
              <a:avLst/>
              <a:gdLst>
                <a:gd name="T0" fmla="*/ 1734 w 1840"/>
                <a:gd name="T1" fmla="*/ 264 h 2012"/>
                <a:gd name="T2" fmla="*/ 1643 w 1840"/>
                <a:gd name="T3" fmla="*/ 975 h 2012"/>
                <a:gd name="T4" fmla="*/ 1614 w 1840"/>
                <a:gd name="T5" fmla="*/ 1465 h 2012"/>
                <a:gd name="T6" fmla="*/ 1002 w 1840"/>
                <a:gd name="T7" fmla="*/ 1968 h 2012"/>
                <a:gd name="T8" fmla="*/ 261 w 1840"/>
                <a:gd name="T9" fmla="*/ 1636 h 2012"/>
                <a:gd name="T10" fmla="*/ 697 w 1840"/>
                <a:gd name="T11" fmla="*/ 482 h 2012"/>
                <a:gd name="T12" fmla="*/ 1138 w 1840"/>
                <a:gd name="T13" fmla="*/ 385 h 2012"/>
                <a:gd name="T14" fmla="*/ 1789 w 1840"/>
                <a:gd name="T15" fmla="*/ 41 h 2012"/>
                <a:gd name="T16" fmla="*/ 1839 w 1840"/>
                <a:gd name="T17" fmla="*/ 0 h 2012"/>
                <a:gd name="T18" fmla="*/ 1734 w 1840"/>
                <a:gd name="T19" fmla="*/ 264 h 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0" h="2012">
                  <a:moveTo>
                    <a:pt x="1734" y="264"/>
                  </a:moveTo>
                  <a:cubicBezTo>
                    <a:pt x="1647" y="493"/>
                    <a:pt x="1623" y="732"/>
                    <a:pt x="1643" y="975"/>
                  </a:cubicBezTo>
                  <a:cubicBezTo>
                    <a:pt x="1656" y="1140"/>
                    <a:pt x="1666" y="1305"/>
                    <a:pt x="1614" y="1465"/>
                  </a:cubicBezTo>
                  <a:cubicBezTo>
                    <a:pt x="1515" y="1758"/>
                    <a:pt x="1309" y="1927"/>
                    <a:pt x="1002" y="1968"/>
                  </a:cubicBezTo>
                  <a:cubicBezTo>
                    <a:pt x="687" y="2011"/>
                    <a:pt x="436" y="1894"/>
                    <a:pt x="261" y="1636"/>
                  </a:cubicBezTo>
                  <a:cubicBezTo>
                    <a:pt x="0" y="1251"/>
                    <a:pt x="113" y="643"/>
                    <a:pt x="697" y="482"/>
                  </a:cubicBezTo>
                  <a:cubicBezTo>
                    <a:pt x="842" y="443"/>
                    <a:pt x="992" y="420"/>
                    <a:pt x="1138" y="385"/>
                  </a:cubicBezTo>
                  <a:cubicBezTo>
                    <a:pt x="1383" y="326"/>
                    <a:pt x="1592" y="196"/>
                    <a:pt x="1789" y="41"/>
                  </a:cubicBezTo>
                  <a:cubicBezTo>
                    <a:pt x="1802" y="29"/>
                    <a:pt x="1818" y="18"/>
                    <a:pt x="1839" y="0"/>
                  </a:cubicBezTo>
                  <a:cubicBezTo>
                    <a:pt x="1802" y="93"/>
                    <a:pt x="1767" y="179"/>
                    <a:pt x="1734" y="2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800"/>
              <a:endParaRPr lang="en-US" dirty="0">
                <a:solidFill>
                  <a:srgbClr val="545454"/>
                </a:solidFill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454" y="1760"/>
              <a:ext cx="45" cy="26"/>
            </a:xfrm>
            <a:custGeom>
              <a:avLst/>
              <a:gdLst>
                <a:gd name="T0" fmla="*/ 64 w 204"/>
                <a:gd name="T1" fmla="*/ 21 h 118"/>
                <a:gd name="T2" fmla="*/ 36 w 204"/>
                <a:gd name="T3" fmla="*/ 12 h 118"/>
                <a:gd name="T4" fmla="*/ 15 w 204"/>
                <a:gd name="T5" fmla="*/ 29 h 118"/>
                <a:gd name="T6" fmla="*/ 34 w 204"/>
                <a:gd name="T7" fmla="*/ 47 h 118"/>
                <a:gd name="T8" fmla="*/ 48 w 204"/>
                <a:gd name="T9" fmla="*/ 51 h 118"/>
                <a:gd name="T10" fmla="*/ 68 w 204"/>
                <a:gd name="T11" fmla="*/ 62 h 118"/>
                <a:gd name="T12" fmla="*/ 75 w 204"/>
                <a:gd name="T13" fmla="*/ 82 h 118"/>
                <a:gd name="T14" fmla="*/ 60 w 204"/>
                <a:gd name="T15" fmla="*/ 109 h 118"/>
                <a:gd name="T16" fmla="*/ 34 w 204"/>
                <a:gd name="T17" fmla="*/ 117 h 118"/>
                <a:gd name="T18" fmla="*/ 0 w 204"/>
                <a:gd name="T19" fmla="*/ 107 h 118"/>
                <a:gd name="T20" fmla="*/ 5 w 204"/>
                <a:gd name="T21" fmla="*/ 97 h 118"/>
                <a:gd name="T22" fmla="*/ 34 w 204"/>
                <a:gd name="T23" fmla="*/ 107 h 118"/>
                <a:gd name="T24" fmla="*/ 52 w 204"/>
                <a:gd name="T25" fmla="*/ 101 h 118"/>
                <a:gd name="T26" fmla="*/ 60 w 204"/>
                <a:gd name="T27" fmla="*/ 86 h 118"/>
                <a:gd name="T28" fmla="*/ 40 w 204"/>
                <a:gd name="T29" fmla="*/ 64 h 118"/>
                <a:gd name="T30" fmla="*/ 29 w 204"/>
                <a:gd name="T31" fmla="*/ 60 h 118"/>
                <a:gd name="T32" fmla="*/ 9 w 204"/>
                <a:gd name="T33" fmla="*/ 51 h 118"/>
                <a:gd name="T34" fmla="*/ 1 w 204"/>
                <a:gd name="T35" fmla="*/ 33 h 118"/>
                <a:gd name="T36" fmla="*/ 38 w 204"/>
                <a:gd name="T37" fmla="*/ 2 h 118"/>
                <a:gd name="T38" fmla="*/ 69 w 204"/>
                <a:gd name="T39" fmla="*/ 12 h 118"/>
                <a:gd name="T40" fmla="*/ 64 w 204"/>
                <a:gd name="T41" fmla="*/ 21 h 118"/>
                <a:gd name="T42" fmla="*/ 97 w 204"/>
                <a:gd name="T43" fmla="*/ 115 h 118"/>
                <a:gd name="T44" fmla="*/ 110 w 204"/>
                <a:gd name="T45" fmla="*/ 115 h 118"/>
                <a:gd name="T46" fmla="*/ 116 w 204"/>
                <a:gd name="T47" fmla="*/ 35 h 118"/>
                <a:gd name="T48" fmla="*/ 118 w 204"/>
                <a:gd name="T49" fmla="*/ 14 h 118"/>
                <a:gd name="T50" fmla="*/ 124 w 204"/>
                <a:gd name="T51" fmla="*/ 35 h 118"/>
                <a:gd name="T52" fmla="*/ 145 w 204"/>
                <a:gd name="T53" fmla="*/ 115 h 118"/>
                <a:gd name="T54" fmla="*/ 157 w 204"/>
                <a:gd name="T55" fmla="*/ 115 h 118"/>
                <a:gd name="T56" fmla="*/ 180 w 204"/>
                <a:gd name="T57" fmla="*/ 31 h 118"/>
                <a:gd name="T58" fmla="*/ 184 w 204"/>
                <a:gd name="T59" fmla="*/ 14 h 118"/>
                <a:gd name="T60" fmla="*/ 184 w 204"/>
                <a:gd name="T61" fmla="*/ 33 h 118"/>
                <a:gd name="T62" fmla="*/ 190 w 204"/>
                <a:gd name="T63" fmla="*/ 115 h 118"/>
                <a:gd name="T64" fmla="*/ 203 w 204"/>
                <a:gd name="T65" fmla="*/ 115 h 118"/>
                <a:gd name="T66" fmla="*/ 194 w 204"/>
                <a:gd name="T67" fmla="*/ 4 h 118"/>
                <a:gd name="T68" fmla="*/ 174 w 204"/>
                <a:gd name="T69" fmla="*/ 4 h 118"/>
                <a:gd name="T70" fmla="*/ 153 w 204"/>
                <a:gd name="T71" fmla="*/ 78 h 118"/>
                <a:gd name="T72" fmla="*/ 149 w 204"/>
                <a:gd name="T73" fmla="*/ 95 h 118"/>
                <a:gd name="T74" fmla="*/ 145 w 204"/>
                <a:gd name="T75" fmla="*/ 76 h 118"/>
                <a:gd name="T76" fmla="*/ 126 w 204"/>
                <a:gd name="T77" fmla="*/ 4 h 118"/>
                <a:gd name="T78" fmla="*/ 106 w 204"/>
                <a:gd name="T79" fmla="*/ 4 h 118"/>
                <a:gd name="T80" fmla="*/ 97 w 204"/>
                <a:gd name="T81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" h="118">
                  <a:moveTo>
                    <a:pt x="64" y="21"/>
                  </a:moveTo>
                  <a:cubicBezTo>
                    <a:pt x="54" y="14"/>
                    <a:pt x="46" y="12"/>
                    <a:pt x="36" y="12"/>
                  </a:cubicBezTo>
                  <a:cubicBezTo>
                    <a:pt x="23" y="12"/>
                    <a:pt x="15" y="19"/>
                    <a:pt x="15" y="29"/>
                  </a:cubicBezTo>
                  <a:cubicBezTo>
                    <a:pt x="15" y="38"/>
                    <a:pt x="21" y="43"/>
                    <a:pt x="34" y="47"/>
                  </a:cubicBezTo>
                  <a:lnTo>
                    <a:pt x="48" y="51"/>
                  </a:lnTo>
                  <a:cubicBezTo>
                    <a:pt x="58" y="54"/>
                    <a:pt x="65" y="56"/>
                    <a:pt x="68" y="62"/>
                  </a:cubicBezTo>
                  <a:cubicBezTo>
                    <a:pt x="72" y="68"/>
                    <a:pt x="75" y="76"/>
                    <a:pt x="75" y="82"/>
                  </a:cubicBezTo>
                  <a:cubicBezTo>
                    <a:pt x="75" y="91"/>
                    <a:pt x="69" y="101"/>
                    <a:pt x="60" y="109"/>
                  </a:cubicBezTo>
                  <a:cubicBezTo>
                    <a:pt x="52" y="113"/>
                    <a:pt x="44" y="117"/>
                    <a:pt x="34" y="117"/>
                  </a:cubicBezTo>
                  <a:cubicBezTo>
                    <a:pt x="21" y="117"/>
                    <a:pt x="9" y="113"/>
                    <a:pt x="0" y="107"/>
                  </a:cubicBezTo>
                  <a:lnTo>
                    <a:pt x="5" y="97"/>
                  </a:lnTo>
                  <a:cubicBezTo>
                    <a:pt x="15" y="103"/>
                    <a:pt x="25" y="107"/>
                    <a:pt x="34" y="107"/>
                  </a:cubicBezTo>
                  <a:cubicBezTo>
                    <a:pt x="42" y="107"/>
                    <a:pt x="48" y="105"/>
                    <a:pt x="52" y="101"/>
                  </a:cubicBezTo>
                  <a:cubicBezTo>
                    <a:pt x="58" y="97"/>
                    <a:pt x="60" y="91"/>
                    <a:pt x="60" y="86"/>
                  </a:cubicBezTo>
                  <a:cubicBezTo>
                    <a:pt x="60" y="76"/>
                    <a:pt x="54" y="68"/>
                    <a:pt x="40" y="64"/>
                  </a:cubicBezTo>
                  <a:lnTo>
                    <a:pt x="29" y="60"/>
                  </a:lnTo>
                  <a:cubicBezTo>
                    <a:pt x="19" y="56"/>
                    <a:pt x="13" y="54"/>
                    <a:pt x="9" y="51"/>
                  </a:cubicBezTo>
                  <a:cubicBezTo>
                    <a:pt x="5" y="47"/>
                    <a:pt x="1" y="39"/>
                    <a:pt x="1" y="33"/>
                  </a:cubicBezTo>
                  <a:cubicBezTo>
                    <a:pt x="1" y="14"/>
                    <a:pt x="15" y="2"/>
                    <a:pt x="38" y="2"/>
                  </a:cubicBezTo>
                  <a:cubicBezTo>
                    <a:pt x="48" y="0"/>
                    <a:pt x="60" y="4"/>
                    <a:pt x="69" y="12"/>
                  </a:cubicBezTo>
                  <a:lnTo>
                    <a:pt x="64" y="21"/>
                  </a:lnTo>
                  <a:close/>
                  <a:moveTo>
                    <a:pt x="97" y="115"/>
                  </a:moveTo>
                  <a:lnTo>
                    <a:pt x="110" y="115"/>
                  </a:lnTo>
                  <a:lnTo>
                    <a:pt x="116" y="35"/>
                  </a:lnTo>
                  <a:cubicBezTo>
                    <a:pt x="116" y="27"/>
                    <a:pt x="118" y="14"/>
                    <a:pt x="118" y="14"/>
                  </a:cubicBezTo>
                  <a:cubicBezTo>
                    <a:pt x="120" y="21"/>
                    <a:pt x="122" y="27"/>
                    <a:pt x="124" y="35"/>
                  </a:cubicBezTo>
                  <a:lnTo>
                    <a:pt x="145" y="115"/>
                  </a:lnTo>
                  <a:lnTo>
                    <a:pt x="157" y="115"/>
                  </a:lnTo>
                  <a:lnTo>
                    <a:pt x="180" y="31"/>
                  </a:lnTo>
                  <a:cubicBezTo>
                    <a:pt x="182" y="27"/>
                    <a:pt x="184" y="20"/>
                    <a:pt x="184" y="14"/>
                  </a:cubicBezTo>
                  <a:lnTo>
                    <a:pt x="184" y="33"/>
                  </a:lnTo>
                  <a:lnTo>
                    <a:pt x="190" y="115"/>
                  </a:lnTo>
                  <a:lnTo>
                    <a:pt x="203" y="115"/>
                  </a:lnTo>
                  <a:lnTo>
                    <a:pt x="194" y="4"/>
                  </a:lnTo>
                  <a:lnTo>
                    <a:pt x="174" y="4"/>
                  </a:lnTo>
                  <a:lnTo>
                    <a:pt x="153" y="78"/>
                  </a:lnTo>
                  <a:cubicBezTo>
                    <a:pt x="151" y="84"/>
                    <a:pt x="151" y="87"/>
                    <a:pt x="149" y="95"/>
                  </a:cubicBezTo>
                  <a:cubicBezTo>
                    <a:pt x="147" y="87"/>
                    <a:pt x="147" y="84"/>
                    <a:pt x="145" y="76"/>
                  </a:cubicBezTo>
                  <a:lnTo>
                    <a:pt x="126" y="4"/>
                  </a:lnTo>
                  <a:lnTo>
                    <a:pt x="106" y="4"/>
                  </a:lnTo>
                  <a:lnTo>
                    <a:pt x="97" y="115"/>
                  </a:lnTo>
                  <a:close/>
                </a:path>
              </a:pathLst>
            </a:custGeom>
            <a:solidFill>
              <a:srgbClr val="6D6F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800"/>
              <a:endParaRPr lang="en-US" dirty="0">
                <a:solidFill>
                  <a:srgbClr val="545454"/>
                </a:solidFill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2374" y="1818"/>
              <a:ext cx="1620" cy="1292"/>
            </a:xfrm>
            <a:custGeom>
              <a:avLst/>
              <a:gdLst>
                <a:gd name="T0" fmla="*/ 8 w 7147"/>
                <a:gd name="T1" fmla="*/ 295 h 5701"/>
                <a:gd name="T2" fmla="*/ 1564 w 7147"/>
                <a:gd name="T3" fmla="*/ 1354 h 5701"/>
                <a:gd name="T4" fmla="*/ 1261 w 7147"/>
                <a:gd name="T5" fmla="*/ 0 h 5701"/>
                <a:gd name="T6" fmla="*/ 2658 w 7147"/>
                <a:gd name="T7" fmla="*/ 497 h 5701"/>
                <a:gd name="T8" fmla="*/ 2244 w 7147"/>
                <a:gd name="T9" fmla="*/ 780 h 5701"/>
                <a:gd name="T10" fmla="*/ 593 w 7147"/>
                <a:gd name="T11" fmla="*/ 2936 h 5701"/>
                <a:gd name="T12" fmla="*/ 1147 w 7147"/>
                <a:gd name="T13" fmla="*/ 2136 h 5701"/>
                <a:gd name="T14" fmla="*/ 270 w 7147"/>
                <a:gd name="T15" fmla="*/ 1651 h 5701"/>
                <a:gd name="T16" fmla="*/ 2246 w 7147"/>
                <a:gd name="T17" fmla="*/ 2066 h 5701"/>
                <a:gd name="T18" fmla="*/ 1832 w 7147"/>
                <a:gd name="T19" fmla="*/ 2352 h 5701"/>
                <a:gd name="T20" fmla="*/ 2877 w 7147"/>
                <a:gd name="T21" fmla="*/ 2167 h 5701"/>
                <a:gd name="T22" fmla="*/ 3180 w 7147"/>
                <a:gd name="T23" fmla="*/ 2973 h 5701"/>
                <a:gd name="T24" fmla="*/ 2504 w 7147"/>
                <a:gd name="T25" fmla="*/ 2101 h 5701"/>
                <a:gd name="T26" fmla="*/ 3719 w 7147"/>
                <a:gd name="T27" fmla="*/ 1692 h 5701"/>
                <a:gd name="T28" fmla="*/ 3729 w 7147"/>
                <a:gd name="T29" fmla="*/ 2932 h 5701"/>
                <a:gd name="T30" fmla="*/ 3704 w 7147"/>
                <a:gd name="T31" fmla="*/ 1971 h 5701"/>
                <a:gd name="T32" fmla="*/ 4533 w 7147"/>
                <a:gd name="T33" fmla="*/ 2910 h 5701"/>
                <a:gd name="T34" fmla="*/ 4230 w 7147"/>
                <a:gd name="T35" fmla="*/ 1556 h 5701"/>
                <a:gd name="T36" fmla="*/ 5627 w 7147"/>
                <a:gd name="T37" fmla="*/ 2055 h 5701"/>
                <a:gd name="T38" fmla="*/ 5213 w 7147"/>
                <a:gd name="T39" fmla="*/ 2338 h 5701"/>
                <a:gd name="T40" fmla="*/ 5920 w 7147"/>
                <a:gd name="T41" fmla="*/ 2910 h 5701"/>
                <a:gd name="T42" fmla="*/ 6144 w 7147"/>
                <a:gd name="T43" fmla="*/ 2088 h 5701"/>
                <a:gd name="T44" fmla="*/ 585 w 7147"/>
                <a:gd name="T45" fmla="*/ 4532 h 5701"/>
                <a:gd name="T46" fmla="*/ 595 w 7147"/>
                <a:gd name="T47" fmla="*/ 3417 h 5701"/>
                <a:gd name="T48" fmla="*/ 1725 w 7147"/>
                <a:gd name="T49" fmla="*/ 3697 h 5701"/>
                <a:gd name="T50" fmla="*/ 1286 w 7147"/>
                <a:gd name="T51" fmla="*/ 3835 h 5701"/>
                <a:gd name="T52" fmla="*/ 2491 w 7147"/>
                <a:gd name="T53" fmla="*/ 3889 h 5701"/>
                <a:gd name="T54" fmla="*/ 3202 w 7147"/>
                <a:gd name="T55" fmla="*/ 3833 h 5701"/>
                <a:gd name="T56" fmla="*/ 1972 w 7147"/>
                <a:gd name="T57" fmla="*/ 3608 h 5701"/>
                <a:gd name="T58" fmla="*/ 4123 w 7147"/>
                <a:gd name="T59" fmla="*/ 4396 h 5701"/>
                <a:gd name="T60" fmla="*/ 3683 w 7147"/>
                <a:gd name="T61" fmla="*/ 3804 h 5701"/>
                <a:gd name="T62" fmla="*/ 4514 w 7147"/>
                <a:gd name="T63" fmla="*/ 3837 h 5701"/>
                <a:gd name="T64" fmla="*/ 4955 w 7147"/>
                <a:gd name="T65" fmla="*/ 4424 h 5701"/>
                <a:gd name="T66" fmla="*/ 4562 w 7147"/>
                <a:gd name="T67" fmla="*/ 3585 h 5701"/>
                <a:gd name="T68" fmla="*/ 4887 w 7147"/>
                <a:gd name="T69" fmla="*/ 4278 h 5701"/>
                <a:gd name="T70" fmla="*/ 6101 w 7147"/>
                <a:gd name="T71" fmla="*/ 4499 h 5701"/>
                <a:gd name="T72" fmla="*/ 5363 w 7147"/>
                <a:gd name="T73" fmla="*/ 3821 h 5701"/>
                <a:gd name="T74" fmla="*/ 6400 w 7147"/>
                <a:gd name="T75" fmla="*/ 4909 h 5701"/>
                <a:gd name="T76" fmla="*/ 6633 w 7147"/>
                <a:gd name="T77" fmla="*/ 4097 h 5701"/>
                <a:gd name="T78" fmla="*/ 564 w 7147"/>
                <a:gd name="T79" fmla="*/ 5688 h 5701"/>
                <a:gd name="T80" fmla="*/ 375 w 7147"/>
                <a:gd name="T81" fmla="*/ 5175 h 5701"/>
                <a:gd name="T82" fmla="*/ 1059 w 7147"/>
                <a:gd name="T83" fmla="*/ 5411 h 5701"/>
                <a:gd name="T84" fmla="*/ 1364 w 7147"/>
                <a:gd name="T85" fmla="*/ 5688 h 5701"/>
                <a:gd name="T86" fmla="*/ 1908 w 7147"/>
                <a:gd name="T87" fmla="*/ 5379 h 5701"/>
                <a:gd name="T88" fmla="*/ 1793 w 7147"/>
                <a:gd name="T89" fmla="*/ 5170 h 5701"/>
                <a:gd name="T90" fmla="*/ 1832 w 7147"/>
                <a:gd name="T91" fmla="*/ 5624 h 5701"/>
                <a:gd name="T92" fmla="*/ 2433 w 7147"/>
                <a:gd name="T93" fmla="*/ 5688 h 5701"/>
                <a:gd name="T94" fmla="*/ 2215 w 7147"/>
                <a:gd name="T95" fmla="*/ 5106 h 5701"/>
                <a:gd name="T96" fmla="*/ 3371 w 7147"/>
                <a:gd name="T97" fmla="*/ 5127 h 5701"/>
                <a:gd name="T98" fmla="*/ 3237 w 7147"/>
                <a:gd name="T99" fmla="*/ 5356 h 5701"/>
                <a:gd name="T100" fmla="*/ 3081 w 7147"/>
                <a:gd name="T101" fmla="*/ 5422 h 5701"/>
                <a:gd name="T102" fmla="*/ 3540 w 7147"/>
                <a:gd name="T103" fmla="*/ 5545 h 5701"/>
                <a:gd name="T104" fmla="*/ 4135 w 7147"/>
                <a:gd name="T105" fmla="*/ 5700 h 5701"/>
                <a:gd name="T106" fmla="*/ 3966 w 7147"/>
                <a:gd name="T107" fmla="*/ 5377 h 5701"/>
                <a:gd name="T108" fmla="*/ 4388 w 7147"/>
                <a:gd name="T109" fmla="*/ 5191 h 5701"/>
                <a:gd name="T110" fmla="*/ 4551 w 7147"/>
                <a:gd name="T111" fmla="*/ 5688 h 5701"/>
                <a:gd name="T112" fmla="*/ 4755 w 7147"/>
                <a:gd name="T113" fmla="*/ 5255 h 5701"/>
                <a:gd name="T114" fmla="*/ 5174 w 7147"/>
                <a:gd name="T115" fmla="*/ 5636 h 5701"/>
                <a:gd name="T116" fmla="*/ 5283 w 7147"/>
                <a:gd name="T117" fmla="*/ 5554 h 5701"/>
                <a:gd name="T118" fmla="*/ 5493 w 7147"/>
                <a:gd name="T119" fmla="*/ 5372 h 5701"/>
                <a:gd name="T120" fmla="*/ 5479 w 7147"/>
                <a:gd name="T121" fmla="*/ 5556 h 5701"/>
                <a:gd name="T122" fmla="*/ 6095 w 7147"/>
                <a:gd name="T123" fmla="*/ 5389 h 5701"/>
                <a:gd name="T124" fmla="*/ 6004 w 7147"/>
                <a:gd name="T125" fmla="*/ 5700 h 5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147" h="5701">
                  <a:moveTo>
                    <a:pt x="8" y="83"/>
                  </a:moveTo>
                  <a:lnTo>
                    <a:pt x="923" y="83"/>
                  </a:lnTo>
                  <a:lnTo>
                    <a:pt x="880" y="295"/>
                  </a:lnTo>
                  <a:lnTo>
                    <a:pt x="577" y="295"/>
                  </a:lnTo>
                  <a:lnTo>
                    <a:pt x="577" y="1354"/>
                  </a:lnTo>
                  <a:lnTo>
                    <a:pt x="319" y="1354"/>
                  </a:lnTo>
                  <a:lnTo>
                    <a:pt x="319" y="295"/>
                  </a:lnTo>
                  <a:lnTo>
                    <a:pt x="8" y="295"/>
                  </a:lnTo>
                  <a:lnTo>
                    <a:pt x="8" y="83"/>
                  </a:lnTo>
                  <a:close/>
                  <a:moveTo>
                    <a:pt x="1026" y="270"/>
                  </a:moveTo>
                  <a:lnTo>
                    <a:pt x="1026" y="1352"/>
                  </a:lnTo>
                  <a:lnTo>
                    <a:pt x="1275" y="1352"/>
                  </a:lnTo>
                  <a:lnTo>
                    <a:pt x="1275" y="681"/>
                  </a:lnTo>
                  <a:cubicBezTo>
                    <a:pt x="1329" y="633"/>
                    <a:pt x="1409" y="596"/>
                    <a:pt x="1469" y="596"/>
                  </a:cubicBezTo>
                  <a:cubicBezTo>
                    <a:pt x="1539" y="596"/>
                    <a:pt x="1564" y="631"/>
                    <a:pt x="1564" y="724"/>
                  </a:cubicBezTo>
                  <a:lnTo>
                    <a:pt x="1564" y="1354"/>
                  </a:lnTo>
                  <a:lnTo>
                    <a:pt x="1803" y="1354"/>
                  </a:lnTo>
                  <a:lnTo>
                    <a:pt x="1803" y="699"/>
                  </a:lnTo>
                  <a:cubicBezTo>
                    <a:pt x="1803" y="592"/>
                    <a:pt x="1797" y="578"/>
                    <a:pt x="1780" y="526"/>
                  </a:cubicBezTo>
                  <a:cubicBezTo>
                    <a:pt x="1751" y="448"/>
                    <a:pt x="1652" y="392"/>
                    <a:pt x="1537" y="392"/>
                  </a:cubicBezTo>
                  <a:cubicBezTo>
                    <a:pt x="1442" y="392"/>
                    <a:pt x="1335" y="433"/>
                    <a:pt x="1273" y="493"/>
                  </a:cubicBezTo>
                  <a:cubicBezTo>
                    <a:pt x="1273" y="481"/>
                    <a:pt x="1277" y="444"/>
                    <a:pt x="1277" y="415"/>
                  </a:cubicBezTo>
                  <a:lnTo>
                    <a:pt x="1277" y="229"/>
                  </a:lnTo>
                  <a:cubicBezTo>
                    <a:pt x="1277" y="139"/>
                    <a:pt x="1271" y="52"/>
                    <a:pt x="1261" y="0"/>
                  </a:cubicBezTo>
                  <a:lnTo>
                    <a:pt x="1009" y="56"/>
                  </a:lnTo>
                  <a:cubicBezTo>
                    <a:pt x="1020" y="95"/>
                    <a:pt x="1026" y="182"/>
                    <a:pt x="1026" y="270"/>
                  </a:cubicBezTo>
                  <a:close/>
                  <a:moveTo>
                    <a:pt x="2438" y="1198"/>
                  </a:moveTo>
                  <a:cubicBezTo>
                    <a:pt x="2312" y="1198"/>
                    <a:pt x="2240" y="1117"/>
                    <a:pt x="2240" y="971"/>
                  </a:cubicBezTo>
                  <a:lnTo>
                    <a:pt x="2240" y="963"/>
                  </a:lnTo>
                  <a:lnTo>
                    <a:pt x="2782" y="963"/>
                  </a:lnTo>
                  <a:lnTo>
                    <a:pt x="2782" y="907"/>
                  </a:lnTo>
                  <a:cubicBezTo>
                    <a:pt x="2782" y="711"/>
                    <a:pt x="2743" y="584"/>
                    <a:pt x="2658" y="497"/>
                  </a:cubicBezTo>
                  <a:cubicBezTo>
                    <a:pt x="2598" y="435"/>
                    <a:pt x="2495" y="398"/>
                    <a:pt x="2388" y="398"/>
                  </a:cubicBezTo>
                  <a:cubicBezTo>
                    <a:pt x="2264" y="398"/>
                    <a:pt x="2170" y="439"/>
                    <a:pt x="2093" y="524"/>
                  </a:cubicBezTo>
                  <a:cubicBezTo>
                    <a:pt x="2011" y="615"/>
                    <a:pt x="1976" y="726"/>
                    <a:pt x="1976" y="895"/>
                  </a:cubicBezTo>
                  <a:cubicBezTo>
                    <a:pt x="1976" y="1190"/>
                    <a:pt x="2149" y="1379"/>
                    <a:pt x="2419" y="1379"/>
                  </a:cubicBezTo>
                  <a:cubicBezTo>
                    <a:pt x="2551" y="1379"/>
                    <a:pt x="2664" y="1336"/>
                    <a:pt x="2772" y="1249"/>
                  </a:cubicBezTo>
                  <a:lnTo>
                    <a:pt x="2675" y="1105"/>
                  </a:lnTo>
                  <a:cubicBezTo>
                    <a:pt x="2600" y="1167"/>
                    <a:pt x="2522" y="1198"/>
                    <a:pt x="2438" y="1198"/>
                  </a:cubicBezTo>
                  <a:close/>
                  <a:moveTo>
                    <a:pt x="2244" y="780"/>
                  </a:moveTo>
                  <a:cubicBezTo>
                    <a:pt x="2244" y="650"/>
                    <a:pt x="2297" y="578"/>
                    <a:pt x="2390" y="578"/>
                  </a:cubicBezTo>
                  <a:cubicBezTo>
                    <a:pt x="2438" y="578"/>
                    <a:pt x="2473" y="596"/>
                    <a:pt x="2499" y="633"/>
                  </a:cubicBezTo>
                  <a:cubicBezTo>
                    <a:pt x="2520" y="668"/>
                    <a:pt x="2528" y="705"/>
                    <a:pt x="2528" y="773"/>
                  </a:cubicBezTo>
                  <a:lnTo>
                    <a:pt x="2528" y="784"/>
                  </a:lnTo>
                  <a:lnTo>
                    <a:pt x="2244" y="784"/>
                  </a:lnTo>
                  <a:lnTo>
                    <a:pt x="2244" y="780"/>
                  </a:lnTo>
                  <a:close/>
                  <a:moveTo>
                    <a:pt x="302" y="2936"/>
                  </a:moveTo>
                  <a:lnTo>
                    <a:pt x="593" y="2936"/>
                  </a:lnTo>
                  <a:lnTo>
                    <a:pt x="698" y="2416"/>
                  </a:lnTo>
                  <a:cubicBezTo>
                    <a:pt x="735" y="2230"/>
                    <a:pt x="760" y="2051"/>
                    <a:pt x="760" y="2051"/>
                  </a:cubicBezTo>
                  <a:cubicBezTo>
                    <a:pt x="762" y="2063"/>
                    <a:pt x="776" y="2222"/>
                    <a:pt x="820" y="2420"/>
                  </a:cubicBezTo>
                  <a:lnTo>
                    <a:pt x="933" y="2936"/>
                  </a:lnTo>
                  <a:lnTo>
                    <a:pt x="1213" y="2936"/>
                  </a:lnTo>
                  <a:lnTo>
                    <a:pt x="1520" y="1655"/>
                  </a:lnTo>
                  <a:lnTo>
                    <a:pt x="1251" y="1655"/>
                  </a:lnTo>
                  <a:lnTo>
                    <a:pt x="1147" y="2136"/>
                  </a:lnTo>
                  <a:cubicBezTo>
                    <a:pt x="1125" y="2243"/>
                    <a:pt x="1080" y="2518"/>
                    <a:pt x="1077" y="2557"/>
                  </a:cubicBezTo>
                  <a:cubicBezTo>
                    <a:pt x="1077" y="2557"/>
                    <a:pt x="1046" y="2340"/>
                    <a:pt x="1022" y="2222"/>
                  </a:cubicBezTo>
                  <a:lnTo>
                    <a:pt x="906" y="1653"/>
                  </a:lnTo>
                  <a:lnTo>
                    <a:pt x="626" y="1653"/>
                  </a:lnTo>
                  <a:lnTo>
                    <a:pt x="513" y="2165"/>
                  </a:lnTo>
                  <a:cubicBezTo>
                    <a:pt x="474" y="2340"/>
                    <a:pt x="453" y="2522"/>
                    <a:pt x="447" y="2570"/>
                  </a:cubicBezTo>
                  <a:cubicBezTo>
                    <a:pt x="447" y="2570"/>
                    <a:pt x="432" y="2391"/>
                    <a:pt x="379" y="2152"/>
                  </a:cubicBezTo>
                  <a:lnTo>
                    <a:pt x="270" y="1651"/>
                  </a:lnTo>
                  <a:lnTo>
                    <a:pt x="0" y="1651"/>
                  </a:lnTo>
                  <a:lnTo>
                    <a:pt x="302" y="2936"/>
                  </a:lnTo>
                  <a:close/>
                  <a:moveTo>
                    <a:pt x="2027" y="2767"/>
                  </a:moveTo>
                  <a:cubicBezTo>
                    <a:pt x="1900" y="2767"/>
                    <a:pt x="1828" y="2685"/>
                    <a:pt x="1828" y="2539"/>
                  </a:cubicBezTo>
                  <a:lnTo>
                    <a:pt x="1828" y="2532"/>
                  </a:lnTo>
                  <a:lnTo>
                    <a:pt x="2370" y="2532"/>
                  </a:lnTo>
                  <a:lnTo>
                    <a:pt x="2370" y="2476"/>
                  </a:lnTo>
                  <a:cubicBezTo>
                    <a:pt x="2370" y="2280"/>
                    <a:pt x="2331" y="2154"/>
                    <a:pt x="2246" y="2066"/>
                  </a:cubicBezTo>
                  <a:cubicBezTo>
                    <a:pt x="2186" y="2004"/>
                    <a:pt x="2083" y="1967"/>
                    <a:pt x="1976" y="1967"/>
                  </a:cubicBezTo>
                  <a:cubicBezTo>
                    <a:pt x="1852" y="1967"/>
                    <a:pt x="1758" y="2008"/>
                    <a:pt x="1681" y="2094"/>
                  </a:cubicBezTo>
                  <a:cubicBezTo>
                    <a:pt x="1599" y="2185"/>
                    <a:pt x="1564" y="2296"/>
                    <a:pt x="1564" y="2465"/>
                  </a:cubicBezTo>
                  <a:cubicBezTo>
                    <a:pt x="1564" y="2759"/>
                    <a:pt x="1737" y="2947"/>
                    <a:pt x="2007" y="2947"/>
                  </a:cubicBezTo>
                  <a:cubicBezTo>
                    <a:pt x="2139" y="2947"/>
                    <a:pt x="2252" y="2905"/>
                    <a:pt x="2361" y="2817"/>
                  </a:cubicBezTo>
                  <a:lnTo>
                    <a:pt x="2264" y="2673"/>
                  </a:lnTo>
                  <a:cubicBezTo>
                    <a:pt x="2188" y="2736"/>
                    <a:pt x="2110" y="2767"/>
                    <a:pt x="2027" y="2767"/>
                  </a:cubicBezTo>
                  <a:close/>
                  <a:moveTo>
                    <a:pt x="1832" y="2352"/>
                  </a:moveTo>
                  <a:cubicBezTo>
                    <a:pt x="1832" y="2222"/>
                    <a:pt x="1885" y="2150"/>
                    <a:pt x="1978" y="2150"/>
                  </a:cubicBezTo>
                  <a:cubicBezTo>
                    <a:pt x="2027" y="2150"/>
                    <a:pt x="2061" y="2167"/>
                    <a:pt x="2087" y="2204"/>
                  </a:cubicBezTo>
                  <a:cubicBezTo>
                    <a:pt x="2108" y="2239"/>
                    <a:pt x="2116" y="2276"/>
                    <a:pt x="2116" y="2344"/>
                  </a:cubicBezTo>
                  <a:lnTo>
                    <a:pt x="2116" y="2356"/>
                  </a:lnTo>
                  <a:lnTo>
                    <a:pt x="1832" y="2356"/>
                  </a:lnTo>
                  <a:lnTo>
                    <a:pt x="1832" y="2352"/>
                  </a:lnTo>
                  <a:close/>
                  <a:moveTo>
                    <a:pt x="2607" y="2274"/>
                  </a:moveTo>
                  <a:cubicBezTo>
                    <a:pt x="2708" y="2206"/>
                    <a:pt x="2800" y="2167"/>
                    <a:pt x="2877" y="2167"/>
                  </a:cubicBezTo>
                  <a:cubicBezTo>
                    <a:pt x="2967" y="2167"/>
                    <a:pt x="2986" y="2202"/>
                    <a:pt x="2986" y="2307"/>
                  </a:cubicBezTo>
                  <a:lnTo>
                    <a:pt x="2986" y="2346"/>
                  </a:lnTo>
                  <a:cubicBezTo>
                    <a:pt x="2961" y="2344"/>
                    <a:pt x="2949" y="2344"/>
                    <a:pt x="2932" y="2344"/>
                  </a:cubicBezTo>
                  <a:cubicBezTo>
                    <a:pt x="2635" y="2344"/>
                    <a:pt x="2481" y="2447"/>
                    <a:pt x="2481" y="2666"/>
                  </a:cubicBezTo>
                  <a:cubicBezTo>
                    <a:pt x="2481" y="2852"/>
                    <a:pt x="2594" y="2959"/>
                    <a:pt x="2804" y="2959"/>
                  </a:cubicBezTo>
                  <a:cubicBezTo>
                    <a:pt x="2881" y="2959"/>
                    <a:pt x="2945" y="2942"/>
                    <a:pt x="2992" y="2908"/>
                  </a:cubicBezTo>
                  <a:cubicBezTo>
                    <a:pt x="3009" y="2895"/>
                    <a:pt x="3013" y="2893"/>
                    <a:pt x="3048" y="2860"/>
                  </a:cubicBezTo>
                  <a:cubicBezTo>
                    <a:pt x="3072" y="2907"/>
                    <a:pt x="3124" y="2949"/>
                    <a:pt x="3180" y="2973"/>
                  </a:cubicBezTo>
                  <a:lnTo>
                    <a:pt x="3311" y="2823"/>
                  </a:lnTo>
                  <a:cubicBezTo>
                    <a:pt x="3239" y="2771"/>
                    <a:pt x="3223" y="2732"/>
                    <a:pt x="3223" y="2631"/>
                  </a:cubicBezTo>
                  <a:lnTo>
                    <a:pt x="3223" y="2615"/>
                  </a:lnTo>
                  <a:lnTo>
                    <a:pt x="3229" y="2301"/>
                  </a:lnTo>
                  <a:cubicBezTo>
                    <a:pt x="3229" y="2200"/>
                    <a:pt x="3225" y="2171"/>
                    <a:pt x="3213" y="2132"/>
                  </a:cubicBezTo>
                  <a:cubicBezTo>
                    <a:pt x="3177" y="2028"/>
                    <a:pt x="3070" y="1969"/>
                    <a:pt x="2912" y="1969"/>
                  </a:cubicBezTo>
                  <a:cubicBezTo>
                    <a:pt x="2827" y="1969"/>
                    <a:pt x="2747" y="1985"/>
                    <a:pt x="2656" y="2024"/>
                  </a:cubicBezTo>
                  <a:cubicBezTo>
                    <a:pt x="2590" y="2049"/>
                    <a:pt x="2565" y="2063"/>
                    <a:pt x="2504" y="2101"/>
                  </a:cubicBezTo>
                  <a:lnTo>
                    <a:pt x="2607" y="2274"/>
                  </a:lnTo>
                  <a:close/>
                  <a:moveTo>
                    <a:pt x="2980" y="2714"/>
                  </a:moveTo>
                  <a:cubicBezTo>
                    <a:pt x="2943" y="2755"/>
                    <a:pt x="2899" y="2778"/>
                    <a:pt x="2852" y="2778"/>
                  </a:cubicBezTo>
                  <a:cubicBezTo>
                    <a:pt x="2790" y="2778"/>
                    <a:pt x="2743" y="2730"/>
                    <a:pt x="2743" y="2656"/>
                  </a:cubicBezTo>
                  <a:cubicBezTo>
                    <a:pt x="2743" y="2545"/>
                    <a:pt x="2802" y="2514"/>
                    <a:pt x="2973" y="2514"/>
                  </a:cubicBezTo>
                  <a:lnTo>
                    <a:pt x="2984" y="2514"/>
                  </a:lnTo>
                  <a:lnTo>
                    <a:pt x="2980" y="2714"/>
                  </a:lnTo>
                  <a:close/>
                  <a:moveTo>
                    <a:pt x="3719" y="1692"/>
                  </a:moveTo>
                  <a:lnTo>
                    <a:pt x="3472" y="1754"/>
                  </a:lnTo>
                  <a:cubicBezTo>
                    <a:pt x="3462" y="1824"/>
                    <a:pt x="3462" y="1886"/>
                    <a:pt x="3462" y="1977"/>
                  </a:cubicBezTo>
                  <a:lnTo>
                    <a:pt x="3369" y="1977"/>
                  </a:lnTo>
                  <a:lnTo>
                    <a:pt x="3369" y="2136"/>
                  </a:lnTo>
                  <a:lnTo>
                    <a:pt x="3462" y="2136"/>
                  </a:lnTo>
                  <a:lnTo>
                    <a:pt x="3462" y="2650"/>
                  </a:lnTo>
                  <a:cubicBezTo>
                    <a:pt x="3462" y="2736"/>
                    <a:pt x="3464" y="2755"/>
                    <a:pt x="3478" y="2794"/>
                  </a:cubicBezTo>
                  <a:cubicBezTo>
                    <a:pt x="3505" y="2875"/>
                    <a:pt x="3605" y="2932"/>
                    <a:pt x="3729" y="2932"/>
                  </a:cubicBezTo>
                  <a:cubicBezTo>
                    <a:pt x="3793" y="2932"/>
                    <a:pt x="3857" y="2918"/>
                    <a:pt x="3929" y="2889"/>
                  </a:cubicBezTo>
                  <a:lnTo>
                    <a:pt x="3898" y="2743"/>
                  </a:lnTo>
                  <a:cubicBezTo>
                    <a:pt x="3853" y="2757"/>
                    <a:pt x="3832" y="2761"/>
                    <a:pt x="3811" y="2761"/>
                  </a:cubicBezTo>
                  <a:cubicBezTo>
                    <a:pt x="3727" y="2761"/>
                    <a:pt x="3704" y="2730"/>
                    <a:pt x="3704" y="2611"/>
                  </a:cubicBezTo>
                  <a:lnTo>
                    <a:pt x="3704" y="2134"/>
                  </a:lnTo>
                  <a:lnTo>
                    <a:pt x="3861" y="2134"/>
                  </a:lnTo>
                  <a:lnTo>
                    <a:pt x="3923" y="1971"/>
                  </a:lnTo>
                  <a:lnTo>
                    <a:pt x="3704" y="1971"/>
                  </a:lnTo>
                  <a:cubicBezTo>
                    <a:pt x="3704" y="1877"/>
                    <a:pt x="3710" y="1776"/>
                    <a:pt x="3719" y="1692"/>
                  </a:cubicBezTo>
                  <a:close/>
                  <a:moveTo>
                    <a:pt x="3995" y="1827"/>
                  </a:moveTo>
                  <a:lnTo>
                    <a:pt x="3995" y="2910"/>
                  </a:lnTo>
                  <a:lnTo>
                    <a:pt x="4244" y="2910"/>
                  </a:lnTo>
                  <a:lnTo>
                    <a:pt x="4244" y="2241"/>
                  </a:lnTo>
                  <a:cubicBezTo>
                    <a:pt x="4298" y="2193"/>
                    <a:pt x="4378" y="2156"/>
                    <a:pt x="4438" y="2156"/>
                  </a:cubicBezTo>
                  <a:cubicBezTo>
                    <a:pt x="4508" y="2156"/>
                    <a:pt x="4533" y="2191"/>
                    <a:pt x="4533" y="2284"/>
                  </a:cubicBezTo>
                  <a:lnTo>
                    <a:pt x="4533" y="2910"/>
                  </a:lnTo>
                  <a:lnTo>
                    <a:pt x="4772" y="2910"/>
                  </a:lnTo>
                  <a:lnTo>
                    <a:pt x="4772" y="2257"/>
                  </a:lnTo>
                  <a:cubicBezTo>
                    <a:pt x="4772" y="2150"/>
                    <a:pt x="4766" y="2136"/>
                    <a:pt x="4749" y="2084"/>
                  </a:cubicBezTo>
                  <a:cubicBezTo>
                    <a:pt x="4720" y="2006"/>
                    <a:pt x="4621" y="1950"/>
                    <a:pt x="4506" y="1950"/>
                  </a:cubicBezTo>
                  <a:cubicBezTo>
                    <a:pt x="4411" y="1950"/>
                    <a:pt x="4304" y="1991"/>
                    <a:pt x="4242" y="2051"/>
                  </a:cubicBezTo>
                  <a:cubicBezTo>
                    <a:pt x="4242" y="2039"/>
                    <a:pt x="4246" y="2002"/>
                    <a:pt x="4246" y="1973"/>
                  </a:cubicBezTo>
                  <a:lnTo>
                    <a:pt x="4246" y="1785"/>
                  </a:lnTo>
                  <a:cubicBezTo>
                    <a:pt x="4246" y="1695"/>
                    <a:pt x="4240" y="1608"/>
                    <a:pt x="4230" y="1556"/>
                  </a:cubicBezTo>
                  <a:lnTo>
                    <a:pt x="3978" y="1614"/>
                  </a:lnTo>
                  <a:cubicBezTo>
                    <a:pt x="3989" y="1653"/>
                    <a:pt x="3995" y="1740"/>
                    <a:pt x="3995" y="1827"/>
                  </a:cubicBezTo>
                  <a:close/>
                  <a:moveTo>
                    <a:pt x="5408" y="2755"/>
                  </a:moveTo>
                  <a:cubicBezTo>
                    <a:pt x="5281" y="2755"/>
                    <a:pt x="5209" y="2673"/>
                    <a:pt x="5209" y="2528"/>
                  </a:cubicBezTo>
                  <a:lnTo>
                    <a:pt x="5209" y="2520"/>
                  </a:lnTo>
                  <a:lnTo>
                    <a:pt x="5751" y="2520"/>
                  </a:lnTo>
                  <a:lnTo>
                    <a:pt x="5751" y="2465"/>
                  </a:lnTo>
                  <a:cubicBezTo>
                    <a:pt x="5751" y="2268"/>
                    <a:pt x="5712" y="2142"/>
                    <a:pt x="5627" y="2055"/>
                  </a:cubicBezTo>
                  <a:cubicBezTo>
                    <a:pt x="5567" y="1993"/>
                    <a:pt x="5464" y="1956"/>
                    <a:pt x="5357" y="1956"/>
                  </a:cubicBezTo>
                  <a:cubicBezTo>
                    <a:pt x="5233" y="1956"/>
                    <a:pt x="5139" y="1996"/>
                    <a:pt x="5062" y="2082"/>
                  </a:cubicBezTo>
                  <a:cubicBezTo>
                    <a:pt x="4980" y="2173"/>
                    <a:pt x="4945" y="2284"/>
                    <a:pt x="4945" y="2453"/>
                  </a:cubicBezTo>
                  <a:cubicBezTo>
                    <a:pt x="4945" y="2747"/>
                    <a:pt x="5118" y="2936"/>
                    <a:pt x="5388" y="2936"/>
                  </a:cubicBezTo>
                  <a:cubicBezTo>
                    <a:pt x="5520" y="2936"/>
                    <a:pt x="5633" y="2893"/>
                    <a:pt x="5742" y="2806"/>
                  </a:cubicBezTo>
                  <a:lnTo>
                    <a:pt x="5644" y="2662"/>
                  </a:lnTo>
                  <a:cubicBezTo>
                    <a:pt x="5569" y="2724"/>
                    <a:pt x="5491" y="2755"/>
                    <a:pt x="5408" y="2755"/>
                  </a:cubicBezTo>
                  <a:close/>
                  <a:moveTo>
                    <a:pt x="5213" y="2338"/>
                  </a:moveTo>
                  <a:cubicBezTo>
                    <a:pt x="5213" y="2208"/>
                    <a:pt x="5266" y="2136"/>
                    <a:pt x="5359" y="2136"/>
                  </a:cubicBezTo>
                  <a:cubicBezTo>
                    <a:pt x="5408" y="2136"/>
                    <a:pt x="5442" y="2154"/>
                    <a:pt x="5468" y="2191"/>
                  </a:cubicBezTo>
                  <a:cubicBezTo>
                    <a:pt x="5489" y="2226"/>
                    <a:pt x="5497" y="2263"/>
                    <a:pt x="5497" y="2331"/>
                  </a:cubicBezTo>
                  <a:lnTo>
                    <a:pt x="5497" y="2342"/>
                  </a:lnTo>
                  <a:lnTo>
                    <a:pt x="5213" y="2342"/>
                  </a:lnTo>
                  <a:lnTo>
                    <a:pt x="5213" y="2338"/>
                  </a:lnTo>
                  <a:close/>
                  <a:moveTo>
                    <a:pt x="5920" y="2286"/>
                  </a:moveTo>
                  <a:lnTo>
                    <a:pt x="5920" y="2910"/>
                  </a:lnTo>
                  <a:lnTo>
                    <a:pt x="6165" y="2910"/>
                  </a:lnTo>
                  <a:lnTo>
                    <a:pt x="6165" y="2249"/>
                  </a:lnTo>
                  <a:cubicBezTo>
                    <a:pt x="6212" y="2197"/>
                    <a:pt x="6260" y="2171"/>
                    <a:pt x="6315" y="2171"/>
                  </a:cubicBezTo>
                  <a:cubicBezTo>
                    <a:pt x="6342" y="2171"/>
                    <a:pt x="6361" y="2177"/>
                    <a:pt x="6387" y="2189"/>
                  </a:cubicBezTo>
                  <a:lnTo>
                    <a:pt x="6455" y="1973"/>
                  </a:lnTo>
                  <a:cubicBezTo>
                    <a:pt x="6416" y="1958"/>
                    <a:pt x="6400" y="1954"/>
                    <a:pt x="6363" y="1954"/>
                  </a:cubicBezTo>
                  <a:cubicBezTo>
                    <a:pt x="6336" y="1954"/>
                    <a:pt x="6303" y="1960"/>
                    <a:pt x="6284" y="1969"/>
                  </a:cubicBezTo>
                  <a:cubicBezTo>
                    <a:pt x="6237" y="1991"/>
                    <a:pt x="6179" y="2041"/>
                    <a:pt x="6144" y="2088"/>
                  </a:cubicBezTo>
                  <a:cubicBezTo>
                    <a:pt x="6140" y="2035"/>
                    <a:pt x="6128" y="1993"/>
                    <a:pt x="6105" y="1954"/>
                  </a:cubicBezTo>
                  <a:lnTo>
                    <a:pt x="5885" y="2012"/>
                  </a:lnTo>
                  <a:cubicBezTo>
                    <a:pt x="5905" y="2064"/>
                    <a:pt x="5920" y="2160"/>
                    <a:pt x="5920" y="2286"/>
                  </a:cubicBezTo>
                  <a:close/>
                  <a:moveTo>
                    <a:pt x="587" y="3213"/>
                  </a:moveTo>
                  <a:cubicBezTo>
                    <a:pt x="383" y="3213"/>
                    <a:pt x="199" y="3322"/>
                    <a:pt x="101" y="3509"/>
                  </a:cubicBezTo>
                  <a:cubicBezTo>
                    <a:pt x="43" y="3618"/>
                    <a:pt x="16" y="3744"/>
                    <a:pt x="16" y="3903"/>
                  </a:cubicBezTo>
                  <a:cubicBezTo>
                    <a:pt x="16" y="4090"/>
                    <a:pt x="66" y="4243"/>
                    <a:pt x="169" y="4358"/>
                  </a:cubicBezTo>
                  <a:cubicBezTo>
                    <a:pt x="274" y="4476"/>
                    <a:pt x="408" y="4532"/>
                    <a:pt x="585" y="4532"/>
                  </a:cubicBezTo>
                  <a:cubicBezTo>
                    <a:pt x="729" y="4532"/>
                    <a:pt x="838" y="4496"/>
                    <a:pt x="939" y="4414"/>
                  </a:cubicBezTo>
                  <a:lnTo>
                    <a:pt x="822" y="4253"/>
                  </a:lnTo>
                  <a:cubicBezTo>
                    <a:pt x="812" y="4261"/>
                    <a:pt x="805" y="4268"/>
                    <a:pt x="797" y="4272"/>
                  </a:cubicBezTo>
                  <a:cubicBezTo>
                    <a:pt x="735" y="4315"/>
                    <a:pt x="674" y="4334"/>
                    <a:pt x="605" y="4334"/>
                  </a:cubicBezTo>
                  <a:cubicBezTo>
                    <a:pt x="496" y="4334"/>
                    <a:pt x="410" y="4286"/>
                    <a:pt x="360" y="4193"/>
                  </a:cubicBezTo>
                  <a:cubicBezTo>
                    <a:pt x="321" y="4123"/>
                    <a:pt x="307" y="4025"/>
                    <a:pt x="307" y="3853"/>
                  </a:cubicBezTo>
                  <a:cubicBezTo>
                    <a:pt x="307" y="3705"/>
                    <a:pt x="329" y="3598"/>
                    <a:pt x="379" y="3526"/>
                  </a:cubicBezTo>
                  <a:cubicBezTo>
                    <a:pt x="426" y="3458"/>
                    <a:pt x="509" y="3417"/>
                    <a:pt x="595" y="3417"/>
                  </a:cubicBezTo>
                  <a:cubicBezTo>
                    <a:pt x="667" y="3417"/>
                    <a:pt x="735" y="3441"/>
                    <a:pt x="797" y="3489"/>
                  </a:cubicBezTo>
                  <a:lnTo>
                    <a:pt x="910" y="3314"/>
                  </a:lnTo>
                  <a:cubicBezTo>
                    <a:pt x="840" y="3254"/>
                    <a:pt x="713" y="3213"/>
                    <a:pt x="587" y="3213"/>
                  </a:cubicBezTo>
                  <a:close/>
                  <a:moveTo>
                    <a:pt x="989" y="4047"/>
                  </a:moveTo>
                  <a:cubicBezTo>
                    <a:pt x="989" y="4342"/>
                    <a:pt x="1156" y="4531"/>
                    <a:pt x="1409" y="4531"/>
                  </a:cubicBezTo>
                  <a:cubicBezTo>
                    <a:pt x="1553" y="4531"/>
                    <a:pt x="1646" y="4482"/>
                    <a:pt x="1718" y="4400"/>
                  </a:cubicBezTo>
                  <a:cubicBezTo>
                    <a:pt x="1797" y="4309"/>
                    <a:pt x="1834" y="4198"/>
                    <a:pt x="1834" y="4039"/>
                  </a:cubicBezTo>
                  <a:cubicBezTo>
                    <a:pt x="1834" y="3888"/>
                    <a:pt x="1801" y="3785"/>
                    <a:pt x="1725" y="3697"/>
                  </a:cubicBezTo>
                  <a:cubicBezTo>
                    <a:pt x="1646" y="3604"/>
                    <a:pt x="1541" y="3557"/>
                    <a:pt x="1409" y="3557"/>
                  </a:cubicBezTo>
                  <a:cubicBezTo>
                    <a:pt x="1156" y="3557"/>
                    <a:pt x="989" y="3754"/>
                    <a:pt x="989" y="4047"/>
                  </a:cubicBezTo>
                  <a:close/>
                  <a:moveTo>
                    <a:pt x="1520" y="3788"/>
                  </a:moveTo>
                  <a:cubicBezTo>
                    <a:pt x="1553" y="3831"/>
                    <a:pt x="1568" y="3913"/>
                    <a:pt x="1568" y="4039"/>
                  </a:cubicBezTo>
                  <a:cubicBezTo>
                    <a:pt x="1568" y="4261"/>
                    <a:pt x="1521" y="4356"/>
                    <a:pt x="1417" y="4356"/>
                  </a:cubicBezTo>
                  <a:cubicBezTo>
                    <a:pt x="1370" y="4356"/>
                    <a:pt x="1314" y="4330"/>
                    <a:pt x="1292" y="4278"/>
                  </a:cubicBezTo>
                  <a:cubicBezTo>
                    <a:pt x="1273" y="4231"/>
                    <a:pt x="1261" y="4150"/>
                    <a:pt x="1261" y="4043"/>
                  </a:cubicBezTo>
                  <a:cubicBezTo>
                    <a:pt x="1261" y="3950"/>
                    <a:pt x="1271" y="3884"/>
                    <a:pt x="1286" y="3835"/>
                  </a:cubicBezTo>
                  <a:cubicBezTo>
                    <a:pt x="1306" y="3775"/>
                    <a:pt x="1352" y="3740"/>
                    <a:pt x="1413" y="3740"/>
                  </a:cubicBezTo>
                  <a:cubicBezTo>
                    <a:pt x="1457" y="3740"/>
                    <a:pt x="1494" y="3757"/>
                    <a:pt x="1520" y="3788"/>
                  </a:cubicBezTo>
                  <a:close/>
                  <a:moveTo>
                    <a:pt x="2007" y="3847"/>
                  </a:moveTo>
                  <a:lnTo>
                    <a:pt x="2007" y="4499"/>
                  </a:lnTo>
                  <a:lnTo>
                    <a:pt x="2246" y="4499"/>
                  </a:lnTo>
                  <a:lnTo>
                    <a:pt x="2246" y="3818"/>
                  </a:lnTo>
                  <a:cubicBezTo>
                    <a:pt x="2298" y="3771"/>
                    <a:pt x="2361" y="3746"/>
                    <a:pt x="2407" y="3746"/>
                  </a:cubicBezTo>
                  <a:cubicBezTo>
                    <a:pt x="2475" y="3746"/>
                    <a:pt x="2491" y="3773"/>
                    <a:pt x="2491" y="3889"/>
                  </a:cubicBezTo>
                  <a:lnTo>
                    <a:pt x="2491" y="4498"/>
                  </a:lnTo>
                  <a:lnTo>
                    <a:pt x="2724" y="4498"/>
                  </a:lnTo>
                  <a:lnTo>
                    <a:pt x="2724" y="3825"/>
                  </a:lnTo>
                  <a:cubicBezTo>
                    <a:pt x="2776" y="3779"/>
                    <a:pt x="2840" y="3748"/>
                    <a:pt x="2887" y="3748"/>
                  </a:cubicBezTo>
                  <a:cubicBezTo>
                    <a:pt x="2951" y="3748"/>
                    <a:pt x="2965" y="3769"/>
                    <a:pt x="2965" y="3882"/>
                  </a:cubicBezTo>
                  <a:lnTo>
                    <a:pt x="2965" y="4499"/>
                  </a:lnTo>
                  <a:lnTo>
                    <a:pt x="3202" y="4499"/>
                  </a:lnTo>
                  <a:lnTo>
                    <a:pt x="3202" y="3833"/>
                  </a:lnTo>
                  <a:cubicBezTo>
                    <a:pt x="3202" y="3705"/>
                    <a:pt x="3186" y="3651"/>
                    <a:pt x="3132" y="3604"/>
                  </a:cubicBezTo>
                  <a:cubicBezTo>
                    <a:pt x="3089" y="3567"/>
                    <a:pt x="3021" y="3546"/>
                    <a:pt x="2947" y="3546"/>
                  </a:cubicBezTo>
                  <a:cubicBezTo>
                    <a:pt x="2844" y="3546"/>
                    <a:pt x="2769" y="3581"/>
                    <a:pt x="2683" y="3668"/>
                  </a:cubicBezTo>
                  <a:cubicBezTo>
                    <a:pt x="2666" y="3643"/>
                    <a:pt x="2660" y="3635"/>
                    <a:pt x="2646" y="3621"/>
                  </a:cubicBezTo>
                  <a:cubicBezTo>
                    <a:pt x="2598" y="3571"/>
                    <a:pt x="2534" y="3544"/>
                    <a:pt x="2456" y="3544"/>
                  </a:cubicBezTo>
                  <a:cubicBezTo>
                    <a:pt x="2370" y="3544"/>
                    <a:pt x="2291" y="3577"/>
                    <a:pt x="2227" y="3639"/>
                  </a:cubicBezTo>
                  <a:cubicBezTo>
                    <a:pt x="2217" y="3592"/>
                    <a:pt x="2211" y="3569"/>
                    <a:pt x="2194" y="3544"/>
                  </a:cubicBezTo>
                  <a:lnTo>
                    <a:pt x="1972" y="3608"/>
                  </a:lnTo>
                  <a:cubicBezTo>
                    <a:pt x="1997" y="3654"/>
                    <a:pt x="2007" y="3713"/>
                    <a:pt x="2007" y="3847"/>
                  </a:cubicBezTo>
                  <a:close/>
                  <a:moveTo>
                    <a:pt x="3447" y="3806"/>
                  </a:moveTo>
                  <a:lnTo>
                    <a:pt x="3447" y="4888"/>
                  </a:lnTo>
                  <a:lnTo>
                    <a:pt x="3681" y="4826"/>
                  </a:lnTo>
                  <a:lnTo>
                    <a:pt x="3681" y="4532"/>
                  </a:lnTo>
                  <a:cubicBezTo>
                    <a:pt x="3681" y="4532"/>
                    <a:pt x="3681" y="4478"/>
                    <a:pt x="3677" y="4455"/>
                  </a:cubicBezTo>
                  <a:cubicBezTo>
                    <a:pt x="3729" y="4486"/>
                    <a:pt x="3799" y="4503"/>
                    <a:pt x="3873" y="4503"/>
                  </a:cubicBezTo>
                  <a:cubicBezTo>
                    <a:pt x="3976" y="4503"/>
                    <a:pt x="4059" y="4464"/>
                    <a:pt x="4123" y="4396"/>
                  </a:cubicBezTo>
                  <a:cubicBezTo>
                    <a:pt x="4223" y="4294"/>
                    <a:pt x="4254" y="4191"/>
                    <a:pt x="4254" y="3989"/>
                  </a:cubicBezTo>
                  <a:cubicBezTo>
                    <a:pt x="4254" y="3773"/>
                    <a:pt x="4180" y="3652"/>
                    <a:pt x="4081" y="3585"/>
                  </a:cubicBezTo>
                  <a:cubicBezTo>
                    <a:pt x="4030" y="3550"/>
                    <a:pt x="3962" y="3528"/>
                    <a:pt x="3896" y="3528"/>
                  </a:cubicBezTo>
                  <a:cubicBezTo>
                    <a:pt x="3801" y="3528"/>
                    <a:pt x="3708" y="3565"/>
                    <a:pt x="3665" y="3616"/>
                  </a:cubicBezTo>
                  <a:cubicBezTo>
                    <a:pt x="3663" y="3586"/>
                    <a:pt x="3657" y="3561"/>
                    <a:pt x="3649" y="3528"/>
                  </a:cubicBezTo>
                  <a:lnTo>
                    <a:pt x="3431" y="3571"/>
                  </a:lnTo>
                  <a:cubicBezTo>
                    <a:pt x="3445" y="3649"/>
                    <a:pt x="3447" y="3684"/>
                    <a:pt x="3447" y="3806"/>
                  </a:cubicBezTo>
                  <a:close/>
                  <a:moveTo>
                    <a:pt x="3683" y="3804"/>
                  </a:moveTo>
                  <a:cubicBezTo>
                    <a:pt x="3727" y="3757"/>
                    <a:pt x="3786" y="3732"/>
                    <a:pt x="3846" y="3732"/>
                  </a:cubicBezTo>
                  <a:cubicBezTo>
                    <a:pt x="3907" y="3732"/>
                    <a:pt x="3945" y="3759"/>
                    <a:pt x="3962" y="3810"/>
                  </a:cubicBezTo>
                  <a:cubicBezTo>
                    <a:pt x="3978" y="3856"/>
                    <a:pt x="3986" y="3926"/>
                    <a:pt x="3986" y="4016"/>
                  </a:cubicBezTo>
                  <a:cubicBezTo>
                    <a:pt x="3986" y="4229"/>
                    <a:pt x="3939" y="4311"/>
                    <a:pt x="3817" y="4311"/>
                  </a:cubicBezTo>
                  <a:cubicBezTo>
                    <a:pt x="3768" y="4311"/>
                    <a:pt x="3714" y="4284"/>
                    <a:pt x="3681" y="4257"/>
                  </a:cubicBezTo>
                  <a:lnTo>
                    <a:pt x="3681" y="3804"/>
                  </a:lnTo>
                  <a:lnTo>
                    <a:pt x="3683" y="3804"/>
                  </a:lnTo>
                  <a:close/>
                  <a:moveTo>
                    <a:pt x="4514" y="3837"/>
                  </a:moveTo>
                  <a:cubicBezTo>
                    <a:pt x="4615" y="3769"/>
                    <a:pt x="4706" y="3730"/>
                    <a:pt x="4784" y="3730"/>
                  </a:cubicBezTo>
                  <a:cubicBezTo>
                    <a:pt x="4873" y="3730"/>
                    <a:pt x="4893" y="3765"/>
                    <a:pt x="4893" y="3870"/>
                  </a:cubicBezTo>
                  <a:lnTo>
                    <a:pt x="4893" y="3909"/>
                  </a:lnTo>
                  <a:cubicBezTo>
                    <a:pt x="4867" y="3907"/>
                    <a:pt x="4856" y="3907"/>
                    <a:pt x="4838" y="3907"/>
                  </a:cubicBezTo>
                  <a:cubicBezTo>
                    <a:pt x="4541" y="3907"/>
                    <a:pt x="4388" y="4010"/>
                    <a:pt x="4388" y="4229"/>
                  </a:cubicBezTo>
                  <a:cubicBezTo>
                    <a:pt x="4388" y="4416"/>
                    <a:pt x="4500" y="4523"/>
                    <a:pt x="4710" y="4523"/>
                  </a:cubicBezTo>
                  <a:cubicBezTo>
                    <a:pt x="4788" y="4523"/>
                    <a:pt x="4852" y="4505"/>
                    <a:pt x="4899" y="4472"/>
                  </a:cubicBezTo>
                  <a:cubicBezTo>
                    <a:pt x="4916" y="4459"/>
                    <a:pt x="4920" y="4457"/>
                    <a:pt x="4955" y="4424"/>
                  </a:cubicBezTo>
                  <a:cubicBezTo>
                    <a:pt x="4978" y="4470"/>
                    <a:pt x="5031" y="4513"/>
                    <a:pt x="5087" y="4536"/>
                  </a:cubicBezTo>
                  <a:lnTo>
                    <a:pt x="5217" y="4387"/>
                  </a:lnTo>
                  <a:cubicBezTo>
                    <a:pt x="5145" y="4334"/>
                    <a:pt x="5130" y="4295"/>
                    <a:pt x="5130" y="4194"/>
                  </a:cubicBezTo>
                  <a:lnTo>
                    <a:pt x="5130" y="4179"/>
                  </a:lnTo>
                  <a:lnTo>
                    <a:pt x="5136" y="3862"/>
                  </a:lnTo>
                  <a:cubicBezTo>
                    <a:pt x="5136" y="3761"/>
                    <a:pt x="5132" y="3732"/>
                    <a:pt x="5120" y="3693"/>
                  </a:cubicBezTo>
                  <a:cubicBezTo>
                    <a:pt x="5083" y="3588"/>
                    <a:pt x="4976" y="3530"/>
                    <a:pt x="4819" y="3530"/>
                  </a:cubicBezTo>
                  <a:cubicBezTo>
                    <a:pt x="4733" y="3530"/>
                    <a:pt x="4654" y="3546"/>
                    <a:pt x="4562" y="3585"/>
                  </a:cubicBezTo>
                  <a:cubicBezTo>
                    <a:pt x="4496" y="3610"/>
                    <a:pt x="4471" y="3623"/>
                    <a:pt x="4411" y="3662"/>
                  </a:cubicBezTo>
                  <a:lnTo>
                    <a:pt x="4514" y="3837"/>
                  </a:lnTo>
                  <a:close/>
                  <a:moveTo>
                    <a:pt x="4887" y="4278"/>
                  </a:moveTo>
                  <a:cubicBezTo>
                    <a:pt x="4850" y="4319"/>
                    <a:pt x="4805" y="4342"/>
                    <a:pt x="4759" y="4342"/>
                  </a:cubicBezTo>
                  <a:cubicBezTo>
                    <a:pt x="4697" y="4342"/>
                    <a:pt x="4650" y="4294"/>
                    <a:pt x="4650" y="4220"/>
                  </a:cubicBezTo>
                  <a:cubicBezTo>
                    <a:pt x="4650" y="4109"/>
                    <a:pt x="4708" y="4078"/>
                    <a:pt x="4879" y="4078"/>
                  </a:cubicBezTo>
                  <a:lnTo>
                    <a:pt x="4891" y="4078"/>
                  </a:lnTo>
                  <a:lnTo>
                    <a:pt x="4887" y="4278"/>
                  </a:lnTo>
                  <a:close/>
                  <a:moveTo>
                    <a:pt x="5363" y="3821"/>
                  </a:moveTo>
                  <a:lnTo>
                    <a:pt x="5363" y="4499"/>
                  </a:lnTo>
                  <a:lnTo>
                    <a:pt x="5608" y="4499"/>
                  </a:lnTo>
                  <a:lnTo>
                    <a:pt x="5608" y="3837"/>
                  </a:lnTo>
                  <a:cubicBezTo>
                    <a:pt x="5664" y="3787"/>
                    <a:pt x="5728" y="3754"/>
                    <a:pt x="5779" y="3754"/>
                  </a:cubicBezTo>
                  <a:cubicBezTo>
                    <a:pt x="5843" y="3754"/>
                    <a:pt x="5860" y="3785"/>
                    <a:pt x="5860" y="3891"/>
                  </a:cubicBezTo>
                  <a:lnTo>
                    <a:pt x="5860" y="4499"/>
                  </a:lnTo>
                  <a:lnTo>
                    <a:pt x="6101" y="4499"/>
                  </a:lnTo>
                  <a:lnTo>
                    <a:pt x="6101" y="3816"/>
                  </a:lnTo>
                  <a:cubicBezTo>
                    <a:pt x="6101" y="3757"/>
                    <a:pt x="6095" y="3717"/>
                    <a:pt x="6084" y="3682"/>
                  </a:cubicBezTo>
                  <a:cubicBezTo>
                    <a:pt x="6054" y="3602"/>
                    <a:pt x="5963" y="3546"/>
                    <a:pt x="5858" y="3546"/>
                  </a:cubicBezTo>
                  <a:cubicBezTo>
                    <a:pt x="5804" y="3546"/>
                    <a:pt x="5740" y="3561"/>
                    <a:pt x="5689" y="3586"/>
                  </a:cubicBezTo>
                  <a:cubicBezTo>
                    <a:pt x="5648" y="3608"/>
                    <a:pt x="5639" y="3616"/>
                    <a:pt x="5580" y="3656"/>
                  </a:cubicBezTo>
                  <a:cubicBezTo>
                    <a:pt x="5580" y="3618"/>
                    <a:pt x="5567" y="3579"/>
                    <a:pt x="5545" y="3540"/>
                  </a:cubicBezTo>
                  <a:lnTo>
                    <a:pt x="5330" y="3602"/>
                  </a:lnTo>
                  <a:cubicBezTo>
                    <a:pt x="5351" y="3664"/>
                    <a:pt x="5363" y="3742"/>
                    <a:pt x="5363" y="3821"/>
                  </a:cubicBezTo>
                  <a:close/>
                  <a:moveTo>
                    <a:pt x="6441" y="4237"/>
                  </a:moveTo>
                  <a:cubicBezTo>
                    <a:pt x="6443" y="4241"/>
                    <a:pt x="6472" y="4334"/>
                    <a:pt x="6490" y="4391"/>
                  </a:cubicBezTo>
                  <a:cubicBezTo>
                    <a:pt x="6505" y="4437"/>
                    <a:pt x="6513" y="4457"/>
                    <a:pt x="6528" y="4499"/>
                  </a:cubicBezTo>
                  <a:lnTo>
                    <a:pt x="6591" y="4499"/>
                  </a:lnTo>
                  <a:cubicBezTo>
                    <a:pt x="6569" y="4554"/>
                    <a:pt x="6561" y="4571"/>
                    <a:pt x="6538" y="4608"/>
                  </a:cubicBezTo>
                  <a:cubicBezTo>
                    <a:pt x="6519" y="4639"/>
                    <a:pt x="6495" y="4665"/>
                    <a:pt x="6468" y="4686"/>
                  </a:cubicBezTo>
                  <a:cubicBezTo>
                    <a:pt x="6431" y="4711"/>
                    <a:pt x="6369" y="4733"/>
                    <a:pt x="6317" y="4748"/>
                  </a:cubicBezTo>
                  <a:lnTo>
                    <a:pt x="6400" y="4909"/>
                  </a:lnTo>
                  <a:cubicBezTo>
                    <a:pt x="6484" y="4898"/>
                    <a:pt x="6565" y="4869"/>
                    <a:pt x="6627" y="4824"/>
                  </a:cubicBezTo>
                  <a:cubicBezTo>
                    <a:pt x="6695" y="4775"/>
                    <a:pt x="6742" y="4696"/>
                    <a:pt x="6806" y="4515"/>
                  </a:cubicBezTo>
                  <a:lnTo>
                    <a:pt x="7146" y="3567"/>
                  </a:lnTo>
                  <a:lnTo>
                    <a:pt x="6888" y="3567"/>
                  </a:lnTo>
                  <a:lnTo>
                    <a:pt x="6748" y="4012"/>
                  </a:lnTo>
                  <a:cubicBezTo>
                    <a:pt x="6730" y="4074"/>
                    <a:pt x="6726" y="4084"/>
                    <a:pt x="6711" y="4142"/>
                  </a:cubicBezTo>
                  <a:cubicBezTo>
                    <a:pt x="6699" y="4189"/>
                    <a:pt x="6682" y="4292"/>
                    <a:pt x="6682" y="4292"/>
                  </a:cubicBezTo>
                  <a:cubicBezTo>
                    <a:pt x="6682" y="4292"/>
                    <a:pt x="6649" y="4154"/>
                    <a:pt x="6633" y="4097"/>
                  </a:cubicBezTo>
                  <a:lnTo>
                    <a:pt x="6470" y="3553"/>
                  </a:lnTo>
                  <a:lnTo>
                    <a:pt x="6219" y="3583"/>
                  </a:lnTo>
                  <a:lnTo>
                    <a:pt x="6441" y="4237"/>
                  </a:lnTo>
                  <a:close/>
                  <a:moveTo>
                    <a:pt x="107" y="5688"/>
                  </a:moveTo>
                  <a:lnTo>
                    <a:pt x="187" y="5688"/>
                  </a:lnTo>
                  <a:lnTo>
                    <a:pt x="253" y="5513"/>
                  </a:lnTo>
                  <a:lnTo>
                    <a:pt x="500" y="5513"/>
                  </a:lnTo>
                  <a:lnTo>
                    <a:pt x="564" y="5688"/>
                  </a:lnTo>
                  <a:lnTo>
                    <a:pt x="649" y="5688"/>
                  </a:lnTo>
                  <a:lnTo>
                    <a:pt x="422" y="5106"/>
                  </a:lnTo>
                  <a:lnTo>
                    <a:pt x="336" y="5106"/>
                  </a:lnTo>
                  <a:lnTo>
                    <a:pt x="107" y="5688"/>
                  </a:lnTo>
                  <a:close/>
                  <a:moveTo>
                    <a:pt x="375" y="5175"/>
                  </a:moveTo>
                  <a:lnTo>
                    <a:pt x="474" y="5447"/>
                  </a:lnTo>
                  <a:lnTo>
                    <a:pt x="276" y="5447"/>
                  </a:lnTo>
                  <a:lnTo>
                    <a:pt x="375" y="5175"/>
                  </a:lnTo>
                  <a:close/>
                  <a:moveTo>
                    <a:pt x="709" y="5688"/>
                  </a:moveTo>
                  <a:lnTo>
                    <a:pt x="779" y="5688"/>
                  </a:lnTo>
                  <a:lnTo>
                    <a:pt x="779" y="5449"/>
                  </a:lnTo>
                  <a:cubicBezTo>
                    <a:pt x="779" y="5374"/>
                    <a:pt x="820" y="5317"/>
                    <a:pt x="904" y="5317"/>
                  </a:cubicBezTo>
                  <a:cubicBezTo>
                    <a:pt x="956" y="5317"/>
                    <a:pt x="989" y="5350"/>
                    <a:pt x="989" y="5403"/>
                  </a:cubicBezTo>
                  <a:lnTo>
                    <a:pt x="989" y="5688"/>
                  </a:lnTo>
                  <a:lnTo>
                    <a:pt x="1059" y="5688"/>
                  </a:lnTo>
                  <a:lnTo>
                    <a:pt x="1059" y="5411"/>
                  </a:lnTo>
                  <a:cubicBezTo>
                    <a:pt x="1059" y="5319"/>
                    <a:pt x="1024" y="5255"/>
                    <a:pt x="913" y="5255"/>
                  </a:cubicBezTo>
                  <a:cubicBezTo>
                    <a:pt x="851" y="5255"/>
                    <a:pt x="805" y="5280"/>
                    <a:pt x="776" y="5333"/>
                  </a:cubicBezTo>
                  <a:lnTo>
                    <a:pt x="774" y="5333"/>
                  </a:lnTo>
                  <a:lnTo>
                    <a:pt x="774" y="5267"/>
                  </a:lnTo>
                  <a:lnTo>
                    <a:pt x="708" y="5267"/>
                  </a:lnTo>
                  <a:lnTo>
                    <a:pt x="708" y="5688"/>
                  </a:lnTo>
                  <a:lnTo>
                    <a:pt x="709" y="5688"/>
                  </a:lnTo>
                  <a:close/>
                  <a:moveTo>
                    <a:pt x="1364" y="5688"/>
                  </a:moveTo>
                  <a:lnTo>
                    <a:pt x="1442" y="5688"/>
                  </a:lnTo>
                  <a:lnTo>
                    <a:pt x="1442" y="5106"/>
                  </a:lnTo>
                  <a:lnTo>
                    <a:pt x="1364" y="5106"/>
                  </a:lnTo>
                  <a:lnTo>
                    <a:pt x="1364" y="5688"/>
                  </a:lnTo>
                  <a:close/>
                  <a:moveTo>
                    <a:pt x="1842" y="5688"/>
                  </a:moveTo>
                  <a:cubicBezTo>
                    <a:pt x="1957" y="5688"/>
                    <a:pt x="2019" y="5607"/>
                    <a:pt x="2019" y="5521"/>
                  </a:cubicBezTo>
                  <a:cubicBezTo>
                    <a:pt x="2019" y="5449"/>
                    <a:pt x="1980" y="5397"/>
                    <a:pt x="1908" y="5381"/>
                  </a:cubicBezTo>
                  <a:lnTo>
                    <a:pt x="1908" y="5379"/>
                  </a:lnTo>
                  <a:cubicBezTo>
                    <a:pt x="1962" y="5358"/>
                    <a:pt x="1995" y="5311"/>
                    <a:pt x="1995" y="5249"/>
                  </a:cubicBezTo>
                  <a:cubicBezTo>
                    <a:pt x="1995" y="5191"/>
                    <a:pt x="1964" y="5150"/>
                    <a:pt x="1927" y="5127"/>
                  </a:cubicBezTo>
                  <a:cubicBezTo>
                    <a:pt x="1892" y="5106"/>
                    <a:pt x="1824" y="5106"/>
                    <a:pt x="1772" y="5106"/>
                  </a:cubicBezTo>
                  <a:lnTo>
                    <a:pt x="1560" y="5106"/>
                  </a:lnTo>
                  <a:lnTo>
                    <a:pt x="1560" y="5688"/>
                  </a:lnTo>
                  <a:lnTo>
                    <a:pt x="1842" y="5688"/>
                  </a:lnTo>
                  <a:close/>
                  <a:moveTo>
                    <a:pt x="1638" y="5170"/>
                  </a:moveTo>
                  <a:lnTo>
                    <a:pt x="1793" y="5170"/>
                  </a:lnTo>
                  <a:cubicBezTo>
                    <a:pt x="1861" y="5170"/>
                    <a:pt x="1918" y="5179"/>
                    <a:pt x="1918" y="5263"/>
                  </a:cubicBezTo>
                  <a:cubicBezTo>
                    <a:pt x="1918" y="5325"/>
                    <a:pt x="1881" y="5356"/>
                    <a:pt x="1793" y="5356"/>
                  </a:cubicBezTo>
                  <a:lnTo>
                    <a:pt x="1638" y="5356"/>
                  </a:lnTo>
                  <a:lnTo>
                    <a:pt x="1638" y="5170"/>
                  </a:lnTo>
                  <a:close/>
                  <a:moveTo>
                    <a:pt x="1638" y="5422"/>
                  </a:moveTo>
                  <a:lnTo>
                    <a:pt x="1815" y="5422"/>
                  </a:lnTo>
                  <a:cubicBezTo>
                    <a:pt x="1881" y="5422"/>
                    <a:pt x="1941" y="5444"/>
                    <a:pt x="1941" y="5519"/>
                  </a:cubicBezTo>
                  <a:cubicBezTo>
                    <a:pt x="1941" y="5583"/>
                    <a:pt x="1900" y="5624"/>
                    <a:pt x="1832" y="5624"/>
                  </a:cubicBezTo>
                  <a:lnTo>
                    <a:pt x="1638" y="5624"/>
                  </a:lnTo>
                  <a:lnTo>
                    <a:pt x="1638" y="5422"/>
                  </a:lnTo>
                  <a:close/>
                  <a:moveTo>
                    <a:pt x="2108" y="5688"/>
                  </a:moveTo>
                  <a:lnTo>
                    <a:pt x="2182" y="5688"/>
                  </a:lnTo>
                  <a:lnTo>
                    <a:pt x="2182" y="5203"/>
                  </a:lnTo>
                  <a:lnTo>
                    <a:pt x="2184" y="5203"/>
                  </a:lnTo>
                  <a:lnTo>
                    <a:pt x="2366" y="5688"/>
                  </a:lnTo>
                  <a:lnTo>
                    <a:pt x="2433" y="5688"/>
                  </a:lnTo>
                  <a:lnTo>
                    <a:pt x="2615" y="5203"/>
                  </a:lnTo>
                  <a:lnTo>
                    <a:pt x="2617" y="5203"/>
                  </a:lnTo>
                  <a:lnTo>
                    <a:pt x="2617" y="5688"/>
                  </a:lnTo>
                  <a:lnTo>
                    <a:pt x="2691" y="5688"/>
                  </a:lnTo>
                  <a:lnTo>
                    <a:pt x="2691" y="5106"/>
                  </a:lnTo>
                  <a:lnTo>
                    <a:pt x="2584" y="5106"/>
                  </a:lnTo>
                  <a:lnTo>
                    <a:pt x="2399" y="5595"/>
                  </a:lnTo>
                  <a:lnTo>
                    <a:pt x="2215" y="5106"/>
                  </a:lnTo>
                  <a:lnTo>
                    <a:pt x="2108" y="5106"/>
                  </a:lnTo>
                  <a:lnTo>
                    <a:pt x="2108" y="5688"/>
                  </a:lnTo>
                  <a:close/>
                  <a:moveTo>
                    <a:pt x="3285" y="5688"/>
                  </a:moveTo>
                  <a:cubicBezTo>
                    <a:pt x="3400" y="5688"/>
                    <a:pt x="3462" y="5607"/>
                    <a:pt x="3462" y="5521"/>
                  </a:cubicBezTo>
                  <a:cubicBezTo>
                    <a:pt x="3462" y="5449"/>
                    <a:pt x="3423" y="5397"/>
                    <a:pt x="3351" y="5381"/>
                  </a:cubicBezTo>
                  <a:lnTo>
                    <a:pt x="3351" y="5379"/>
                  </a:lnTo>
                  <a:cubicBezTo>
                    <a:pt x="3406" y="5358"/>
                    <a:pt x="3439" y="5311"/>
                    <a:pt x="3439" y="5249"/>
                  </a:cubicBezTo>
                  <a:cubicBezTo>
                    <a:pt x="3439" y="5191"/>
                    <a:pt x="3408" y="5150"/>
                    <a:pt x="3371" y="5127"/>
                  </a:cubicBezTo>
                  <a:cubicBezTo>
                    <a:pt x="3336" y="5106"/>
                    <a:pt x="3268" y="5106"/>
                    <a:pt x="3215" y="5106"/>
                  </a:cubicBezTo>
                  <a:lnTo>
                    <a:pt x="3004" y="5106"/>
                  </a:lnTo>
                  <a:lnTo>
                    <a:pt x="3004" y="5688"/>
                  </a:lnTo>
                  <a:lnTo>
                    <a:pt x="3285" y="5688"/>
                  </a:lnTo>
                  <a:close/>
                  <a:moveTo>
                    <a:pt x="3081" y="5170"/>
                  </a:moveTo>
                  <a:lnTo>
                    <a:pt x="3237" y="5170"/>
                  </a:lnTo>
                  <a:cubicBezTo>
                    <a:pt x="3305" y="5170"/>
                    <a:pt x="3361" y="5179"/>
                    <a:pt x="3361" y="5263"/>
                  </a:cubicBezTo>
                  <a:cubicBezTo>
                    <a:pt x="3361" y="5325"/>
                    <a:pt x="3324" y="5356"/>
                    <a:pt x="3237" y="5356"/>
                  </a:cubicBezTo>
                  <a:lnTo>
                    <a:pt x="3081" y="5356"/>
                  </a:lnTo>
                  <a:lnTo>
                    <a:pt x="3081" y="5170"/>
                  </a:lnTo>
                  <a:close/>
                  <a:moveTo>
                    <a:pt x="3081" y="5422"/>
                  </a:moveTo>
                  <a:lnTo>
                    <a:pt x="3258" y="5422"/>
                  </a:lnTo>
                  <a:cubicBezTo>
                    <a:pt x="3324" y="5422"/>
                    <a:pt x="3384" y="5444"/>
                    <a:pt x="3384" y="5519"/>
                  </a:cubicBezTo>
                  <a:cubicBezTo>
                    <a:pt x="3384" y="5583"/>
                    <a:pt x="3344" y="5624"/>
                    <a:pt x="3276" y="5624"/>
                  </a:cubicBezTo>
                  <a:lnTo>
                    <a:pt x="3081" y="5624"/>
                  </a:lnTo>
                  <a:lnTo>
                    <a:pt x="3081" y="5422"/>
                  </a:lnTo>
                  <a:close/>
                  <a:moveTo>
                    <a:pt x="3888" y="5267"/>
                  </a:moveTo>
                  <a:lnTo>
                    <a:pt x="3818" y="5267"/>
                  </a:lnTo>
                  <a:lnTo>
                    <a:pt x="3818" y="5506"/>
                  </a:lnTo>
                  <a:cubicBezTo>
                    <a:pt x="3818" y="5581"/>
                    <a:pt x="3778" y="5638"/>
                    <a:pt x="3694" y="5638"/>
                  </a:cubicBezTo>
                  <a:cubicBezTo>
                    <a:pt x="3642" y="5638"/>
                    <a:pt x="3609" y="5605"/>
                    <a:pt x="3609" y="5552"/>
                  </a:cubicBezTo>
                  <a:lnTo>
                    <a:pt x="3609" y="5267"/>
                  </a:lnTo>
                  <a:lnTo>
                    <a:pt x="3540" y="5267"/>
                  </a:lnTo>
                  <a:lnTo>
                    <a:pt x="3540" y="5545"/>
                  </a:lnTo>
                  <a:cubicBezTo>
                    <a:pt x="3540" y="5636"/>
                    <a:pt x="3575" y="5700"/>
                    <a:pt x="3684" y="5700"/>
                  </a:cubicBezTo>
                  <a:cubicBezTo>
                    <a:pt x="3747" y="5700"/>
                    <a:pt x="3793" y="5675"/>
                    <a:pt x="3822" y="5622"/>
                  </a:cubicBezTo>
                  <a:lnTo>
                    <a:pt x="3824" y="5622"/>
                  </a:lnTo>
                  <a:lnTo>
                    <a:pt x="3824" y="5688"/>
                  </a:lnTo>
                  <a:lnTo>
                    <a:pt x="3890" y="5688"/>
                  </a:lnTo>
                  <a:lnTo>
                    <a:pt x="3890" y="5267"/>
                  </a:lnTo>
                  <a:lnTo>
                    <a:pt x="3888" y="5267"/>
                  </a:lnTo>
                  <a:close/>
                  <a:moveTo>
                    <a:pt x="4135" y="5700"/>
                  </a:moveTo>
                  <a:cubicBezTo>
                    <a:pt x="4221" y="5700"/>
                    <a:pt x="4316" y="5669"/>
                    <a:pt x="4316" y="5566"/>
                  </a:cubicBezTo>
                  <a:cubicBezTo>
                    <a:pt x="4316" y="5484"/>
                    <a:pt x="4248" y="5461"/>
                    <a:pt x="4178" y="5445"/>
                  </a:cubicBezTo>
                  <a:cubicBezTo>
                    <a:pt x="4114" y="5430"/>
                    <a:pt x="4040" y="5420"/>
                    <a:pt x="4040" y="5372"/>
                  </a:cubicBezTo>
                  <a:cubicBezTo>
                    <a:pt x="4040" y="5329"/>
                    <a:pt x="4089" y="5317"/>
                    <a:pt x="4129" y="5317"/>
                  </a:cubicBezTo>
                  <a:cubicBezTo>
                    <a:pt x="4174" y="5317"/>
                    <a:pt x="4223" y="5335"/>
                    <a:pt x="4226" y="5389"/>
                  </a:cubicBezTo>
                  <a:lnTo>
                    <a:pt x="4296" y="5389"/>
                  </a:lnTo>
                  <a:cubicBezTo>
                    <a:pt x="4291" y="5286"/>
                    <a:pt x="4219" y="5257"/>
                    <a:pt x="4123" y="5257"/>
                  </a:cubicBezTo>
                  <a:cubicBezTo>
                    <a:pt x="4050" y="5257"/>
                    <a:pt x="3966" y="5292"/>
                    <a:pt x="3966" y="5377"/>
                  </a:cubicBezTo>
                  <a:cubicBezTo>
                    <a:pt x="3966" y="5541"/>
                    <a:pt x="4242" y="5467"/>
                    <a:pt x="4242" y="5576"/>
                  </a:cubicBezTo>
                  <a:cubicBezTo>
                    <a:pt x="4242" y="5628"/>
                    <a:pt x="4184" y="5638"/>
                    <a:pt x="4139" y="5638"/>
                  </a:cubicBezTo>
                  <a:cubicBezTo>
                    <a:pt x="4083" y="5638"/>
                    <a:pt x="4028" y="5618"/>
                    <a:pt x="4026" y="5556"/>
                  </a:cubicBezTo>
                  <a:lnTo>
                    <a:pt x="3956" y="5556"/>
                  </a:lnTo>
                  <a:cubicBezTo>
                    <a:pt x="3960" y="5661"/>
                    <a:pt x="4040" y="5700"/>
                    <a:pt x="4135" y="5700"/>
                  </a:cubicBezTo>
                  <a:close/>
                  <a:moveTo>
                    <a:pt x="4458" y="5106"/>
                  </a:moveTo>
                  <a:lnTo>
                    <a:pt x="4388" y="5106"/>
                  </a:lnTo>
                  <a:lnTo>
                    <a:pt x="4388" y="5191"/>
                  </a:lnTo>
                  <a:lnTo>
                    <a:pt x="4458" y="5191"/>
                  </a:lnTo>
                  <a:lnTo>
                    <a:pt x="4458" y="5106"/>
                  </a:lnTo>
                  <a:close/>
                  <a:moveTo>
                    <a:pt x="4388" y="5688"/>
                  </a:moveTo>
                  <a:lnTo>
                    <a:pt x="4458" y="5688"/>
                  </a:lnTo>
                  <a:lnTo>
                    <a:pt x="4458" y="5267"/>
                  </a:lnTo>
                  <a:lnTo>
                    <a:pt x="4388" y="5267"/>
                  </a:lnTo>
                  <a:lnTo>
                    <a:pt x="4388" y="5688"/>
                  </a:lnTo>
                  <a:close/>
                  <a:moveTo>
                    <a:pt x="4551" y="5688"/>
                  </a:moveTo>
                  <a:lnTo>
                    <a:pt x="4621" y="5688"/>
                  </a:lnTo>
                  <a:lnTo>
                    <a:pt x="4621" y="5449"/>
                  </a:lnTo>
                  <a:cubicBezTo>
                    <a:pt x="4621" y="5374"/>
                    <a:pt x="4662" y="5317"/>
                    <a:pt x="4745" y="5317"/>
                  </a:cubicBezTo>
                  <a:cubicBezTo>
                    <a:pt x="4798" y="5317"/>
                    <a:pt x="4831" y="5350"/>
                    <a:pt x="4831" y="5403"/>
                  </a:cubicBezTo>
                  <a:lnTo>
                    <a:pt x="4831" y="5688"/>
                  </a:lnTo>
                  <a:lnTo>
                    <a:pt x="4900" y="5688"/>
                  </a:lnTo>
                  <a:lnTo>
                    <a:pt x="4900" y="5411"/>
                  </a:lnTo>
                  <a:cubicBezTo>
                    <a:pt x="4900" y="5319"/>
                    <a:pt x="4866" y="5255"/>
                    <a:pt x="4755" y="5255"/>
                  </a:cubicBezTo>
                  <a:cubicBezTo>
                    <a:pt x="4693" y="5255"/>
                    <a:pt x="4646" y="5280"/>
                    <a:pt x="4617" y="5333"/>
                  </a:cubicBezTo>
                  <a:lnTo>
                    <a:pt x="4615" y="5333"/>
                  </a:lnTo>
                  <a:lnTo>
                    <a:pt x="4615" y="5267"/>
                  </a:lnTo>
                  <a:lnTo>
                    <a:pt x="4549" y="5267"/>
                  </a:lnTo>
                  <a:lnTo>
                    <a:pt x="4549" y="5688"/>
                  </a:lnTo>
                  <a:lnTo>
                    <a:pt x="4551" y="5688"/>
                  </a:lnTo>
                  <a:close/>
                  <a:moveTo>
                    <a:pt x="5283" y="5554"/>
                  </a:moveTo>
                  <a:cubicBezTo>
                    <a:pt x="5272" y="5611"/>
                    <a:pt x="5231" y="5636"/>
                    <a:pt x="5174" y="5636"/>
                  </a:cubicBezTo>
                  <a:cubicBezTo>
                    <a:pt x="5081" y="5636"/>
                    <a:pt x="5040" y="5570"/>
                    <a:pt x="5042" y="5496"/>
                  </a:cubicBezTo>
                  <a:lnTo>
                    <a:pt x="5359" y="5496"/>
                  </a:lnTo>
                  <a:cubicBezTo>
                    <a:pt x="5363" y="5393"/>
                    <a:pt x="5318" y="5253"/>
                    <a:pt x="5169" y="5253"/>
                  </a:cubicBezTo>
                  <a:cubicBezTo>
                    <a:pt x="5054" y="5253"/>
                    <a:pt x="4970" y="5346"/>
                    <a:pt x="4970" y="5473"/>
                  </a:cubicBezTo>
                  <a:cubicBezTo>
                    <a:pt x="4974" y="5601"/>
                    <a:pt x="5038" y="5694"/>
                    <a:pt x="5172" y="5694"/>
                  </a:cubicBezTo>
                  <a:cubicBezTo>
                    <a:pt x="5268" y="5694"/>
                    <a:pt x="5334" y="5644"/>
                    <a:pt x="5353" y="5550"/>
                  </a:cubicBezTo>
                  <a:lnTo>
                    <a:pt x="5283" y="5550"/>
                  </a:lnTo>
                  <a:lnTo>
                    <a:pt x="5283" y="5554"/>
                  </a:lnTo>
                  <a:close/>
                  <a:moveTo>
                    <a:pt x="5042" y="5438"/>
                  </a:moveTo>
                  <a:cubicBezTo>
                    <a:pt x="5046" y="5372"/>
                    <a:pt x="5091" y="5319"/>
                    <a:pt x="5163" y="5319"/>
                  </a:cubicBezTo>
                  <a:cubicBezTo>
                    <a:pt x="5233" y="5319"/>
                    <a:pt x="5281" y="5372"/>
                    <a:pt x="5285" y="5438"/>
                  </a:cubicBezTo>
                  <a:lnTo>
                    <a:pt x="5042" y="5438"/>
                  </a:lnTo>
                  <a:close/>
                  <a:moveTo>
                    <a:pt x="5588" y="5700"/>
                  </a:moveTo>
                  <a:cubicBezTo>
                    <a:pt x="5674" y="5700"/>
                    <a:pt x="5769" y="5669"/>
                    <a:pt x="5769" y="5566"/>
                  </a:cubicBezTo>
                  <a:cubicBezTo>
                    <a:pt x="5769" y="5484"/>
                    <a:pt x="5701" y="5461"/>
                    <a:pt x="5631" y="5445"/>
                  </a:cubicBezTo>
                  <a:cubicBezTo>
                    <a:pt x="5567" y="5430"/>
                    <a:pt x="5493" y="5420"/>
                    <a:pt x="5493" y="5372"/>
                  </a:cubicBezTo>
                  <a:cubicBezTo>
                    <a:pt x="5493" y="5329"/>
                    <a:pt x="5542" y="5317"/>
                    <a:pt x="5582" y="5317"/>
                  </a:cubicBezTo>
                  <a:cubicBezTo>
                    <a:pt x="5627" y="5317"/>
                    <a:pt x="5676" y="5335"/>
                    <a:pt x="5679" y="5389"/>
                  </a:cubicBezTo>
                  <a:lnTo>
                    <a:pt x="5749" y="5389"/>
                  </a:lnTo>
                  <a:cubicBezTo>
                    <a:pt x="5744" y="5286"/>
                    <a:pt x="5672" y="5257"/>
                    <a:pt x="5577" y="5257"/>
                  </a:cubicBezTo>
                  <a:cubicBezTo>
                    <a:pt x="5503" y="5257"/>
                    <a:pt x="5419" y="5292"/>
                    <a:pt x="5419" y="5377"/>
                  </a:cubicBezTo>
                  <a:cubicBezTo>
                    <a:pt x="5419" y="5541"/>
                    <a:pt x="5695" y="5467"/>
                    <a:pt x="5695" y="5576"/>
                  </a:cubicBezTo>
                  <a:cubicBezTo>
                    <a:pt x="5695" y="5628"/>
                    <a:pt x="5637" y="5638"/>
                    <a:pt x="5592" y="5638"/>
                  </a:cubicBezTo>
                  <a:cubicBezTo>
                    <a:pt x="5536" y="5638"/>
                    <a:pt x="5481" y="5618"/>
                    <a:pt x="5479" y="5556"/>
                  </a:cubicBezTo>
                  <a:lnTo>
                    <a:pt x="5409" y="5556"/>
                  </a:lnTo>
                  <a:cubicBezTo>
                    <a:pt x="5413" y="5661"/>
                    <a:pt x="5493" y="5700"/>
                    <a:pt x="5588" y="5700"/>
                  </a:cubicBezTo>
                  <a:close/>
                  <a:moveTo>
                    <a:pt x="6004" y="5700"/>
                  </a:moveTo>
                  <a:cubicBezTo>
                    <a:pt x="6089" y="5700"/>
                    <a:pt x="6185" y="5669"/>
                    <a:pt x="6185" y="5566"/>
                  </a:cubicBezTo>
                  <a:cubicBezTo>
                    <a:pt x="6185" y="5484"/>
                    <a:pt x="6117" y="5461"/>
                    <a:pt x="6047" y="5445"/>
                  </a:cubicBezTo>
                  <a:cubicBezTo>
                    <a:pt x="5982" y="5430"/>
                    <a:pt x="5909" y="5420"/>
                    <a:pt x="5909" y="5372"/>
                  </a:cubicBezTo>
                  <a:cubicBezTo>
                    <a:pt x="5909" y="5329"/>
                    <a:pt x="5957" y="5317"/>
                    <a:pt x="5998" y="5317"/>
                  </a:cubicBezTo>
                  <a:cubicBezTo>
                    <a:pt x="6043" y="5317"/>
                    <a:pt x="6091" y="5335"/>
                    <a:pt x="6095" y="5389"/>
                  </a:cubicBezTo>
                  <a:lnTo>
                    <a:pt x="6165" y="5389"/>
                  </a:lnTo>
                  <a:cubicBezTo>
                    <a:pt x="6159" y="5286"/>
                    <a:pt x="6087" y="5257"/>
                    <a:pt x="5992" y="5257"/>
                  </a:cubicBezTo>
                  <a:cubicBezTo>
                    <a:pt x="5918" y="5257"/>
                    <a:pt x="5835" y="5292"/>
                    <a:pt x="5835" y="5377"/>
                  </a:cubicBezTo>
                  <a:cubicBezTo>
                    <a:pt x="5835" y="5541"/>
                    <a:pt x="6111" y="5467"/>
                    <a:pt x="6111" y="5576"/>
                  </a:cubicBezTo>
                  <a:cubicBezTo>
                    <a:pt x="6111" y="5628"/>
                    <a:pt x="6052" y="5638"/>
                    <a:pt x="6008" y="5638"/>
                  </a:cubicBezTo>
                  <a:cubicBezTo>
                    <a:pt x="5951" y="5638"/>
                    <a:pt x="5897" y="5618"/>
                    <a:pt x="5895" y="5556"/>
                  </a:cubicBezTo>
                  <a:lnTo>
                    <a:pt x="5825" y="5556"/>
                  </a:lnTo>
                  <a:cubicBezTo>
                    <a:pt x="5829" y="5661"/>
                    <a:pt x="5909" y="5700"/>
                    <a:pt x="6004" y="570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800"/>
              <a:endParaRPr lang="en-US" dirty="0">
                <a:solidFill>
                  <a:srgbClr val="545454"/>
                </a:solidFill>
              </a:endParaRPr>
            </a:p>
          </p:txBody>
        </p:sp>
      </p:grp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2534900" y="3200400"/>
            <a:ext cx="7474324" cy="4575175"/>
          </a:xfrm>
        </p:spPr>
        <p:txBody>
          <a:bodyPr/>
          <a:lstStyle/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-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2" t="5746" r="7658" b="10167"/>
          <a:stretch/>
        </p:blipFill>
        <p:spPr>
          <a:xfrm>
            <a:off x="12192000" y="3036499"/>
            <a:ext cx="12186248" cy="9840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00400"/>
            <a:ext cx="11135868" cy="91440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39FC-C882-4BF1-98D4-6A3D337AE2F9}" type="datetime1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5/11/17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509D"/>
                </a:solidFill>
              </a:rPr>
              <a:t>The Weather Company, an IBM business  │ Presentation Title</a:t>
            </a:r>
            <a:endParaRPr lang="en-US" dirty="0">
              <a:solidFill>
                <a:srgbClr val="05509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1FEC-FBFC-4500-90F6-F662BF6E37FD}" type="slidenum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815886" y="3616325"/>
            <a:ext cx="10489407" cy="5965825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192000" y="0"/>
            <a:ext cx="12192000" cy="13716000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00"/>
            <a:ext cx="11506200" cy="4572000"/>
          </a:xfrm>
        </p:spPr>
        <p:txBody>
          <a:bodyPr anchor="t"/>
          <a:lstStyle>
            <a:lvl1pPr algn="l">
              <a:defRPr sz="1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8246532"/>
            <a:ext cx="11506199" cy="4097868"/>
          </a:xfrm>
        </p:spPr>
        <p:txBody>
          <a:bodyPr/>
          <a:lstStyle>
            <a:lvl1pPr marL="0" indent="0" algn="l">
              <a:buNone/>
              <a:defRPr sz="5400" b="0">
                <a:solidFill>
                  <a:schemeClr val="bg2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0" y="11423003"/>
            <a:ext cx="5600698" cy="196638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-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00400"/>
            <a:ext cx="12653440" cy="91440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450-E0E9-4919-933D-98DF0BDC4E5D}" type="datetime1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5/11/17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509D"/>
                </a:solidFill>
              </a:rPr>
              <a:t>The Weather Company, an IBM business  │ Presentation Title</a:t>
            </a:r>
            <a:endParaRPr lang="en-US" dirty="0">
              <a:solidFill>
                <a:srgbClr val="05509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1FEC-FBFC-4500-90F6-F662BF6E37FD}" type="slidenum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607" y="3052652"/>
            <a:ext cx="5052880" cy="95443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956" y="3052652"/>
            <a:ext cx="5052880" cy="9544329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4370052" y="4307978"/>
            <a:ext cx="3906042" cy="6942933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9551532" y="4307978"/>
            <a:ext cx="3906042" cy="6942933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-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00400"/>
            <a:ext cx="10450068" cy="91440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20CC-F459-46CB-B8E1-DF7281742D35}" type="datetime1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5/11/17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509D"/>
                </a:solidFill>
              </a:rPr>
              <a:t>The Weather Company, an IBM business  │ Presentation Title</a:t>
            </a:r>
            <a:endParaRPr lang="en-US" dirty="0">
              <a:solidFill>
                <a:srgbClr val="05509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1FEC-FBFC-4500-90F6-F662BF6E37FD}" type="slidenum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" b="9592"/>
          <a:stretch/>
        </p:blipFill>
        <p:spPr>
          <a:xfrm rot="5400000">
            <a:off x="13301932" y="1477620"/>
            <a:ext cx="9471804" cy="12680831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2868269" y="4117519"/>
            <a:ext cx="9791706" cy="7347739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- Tab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7411700" cy="1562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00400"/>
            <a:ext cx="17384268" cy="1093484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06AE-8E28-4694-B300-A4679B1091E3}" type="datetime1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5/11/17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509D"/>
                </a:solidFill>
              </a:rPr>
              <a:t>The Weather Company, an IBM business  │ Presentation Title</a:t>
            </a:r>
            <a:endParaRPr lang="en-US" dirty="0">
              <a:solidFill>
                <a:srgbClr val="05509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1FEC-FBFC-4500-90F6-F662BF6E37FD}" type="slidenum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" r="32626" b="19344"/>
          <a:stretch/>
        </p:blipFill>
        <p:spPr>
          <a:xfrm rot="5400000">
            <a:off x="3558393" y="780693"/>
            <a:ext cx="9376915" cy="165972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" b="9592"/>
          <a:stretch/>
        </p:blipFill>
        <p:spPr>
          <a:xfrm rot="5400000">
            <a:off x="19647050" y="5423"/>
            <a:ext cx="3698513" cy="4951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" b="9592"/>
          <a:stretch/>
        </p:blipFill>
        <p:spPr>
          <a:xfrm rot="5400000">
            <a:off x="19647050" y="4055525"/>
            <a:ext cx="3698513" cy="49515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" b="9592"/>
          <a:stretch/>
        </p:blipFill>
        <p:spPr>
          <a:xfrm rot="5400000">
            <a:off x="19647050" y="8105628"/>
            <a:ext cx="3698513" cy="4951562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-52388" y="5903119"/>
            <a:ext cx="14066044" cy="7865269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19470067" y="1031878"/>
            <a:ext cx="3828257" cy="2880516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19470067" y="5091959"/>
            <a:ext cx="3828257" cy="2880516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19470067" y="9139689"/>
            <a:ext cx="3828257" cy="2880516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- Tab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F3D4-9F1C-46A8-8F85-120227F25BBB}" type="datetime1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5/11/17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509D"/>
                </a:solidFill>
              </a:rPr>
              <a:t>The Weather Company, an IBM business  │ Presentation Title</a:t>
            </a:r>
            <a:endParaRPr lang="en-US" dirty="0">
              <a:solidFill>
                <a:srgbClr val="05509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1FEC-FBFC-4500-90F6-F662BF6E37FD}" type="slidenum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" b="9592"/>
          <a:stretch/>
        </p:blipFill>
        <p:spPr>
          <a:xfrm rot="5400000">
            <a:off x="7470482" y="1477620"/>
            <a:ext cx="9471804" cy="12680831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038969" y="4117516"/>
            <a:ext cx="9789325" cy="7342979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- Tablet and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00400"/>
            <a:ext cx="6073765" cy="9144000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C8A7-0629-43E9-A08D-A1FB8381D21A}" type="datetime1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5/11/17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509D"/>
                </a:solidFill>
              </a:rPr>
              <a:t>The Weather Company, an IBM business  │ Presentation Title</a:t>
            </a:r>
            <a:endParaRPr lang="en-US" dirty="0">
              <a:solidFill>
                <a:srgbClr val="05509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1FEC-FBFC-4500-90F6-F662BF6E37FD}" type="slidenum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" b="9592"/>
          <a:stretch/>
        </p:blipFill>
        <p:spPr>
          <a:xfrm rot="5400000">
            <a:off x="13301932" y="1477620"/>
            <a:ext cx="9471804" cy="12680831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2868269" y="4117519"/>
            <a:ext cx="9791706" cy="7347739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565" y="3052652"/>
            <a:ext cx="5052880" cy="9544329"/>
          </a:xfrm>
          <a:prstGeom prst="rect">
            <a:avLst/>
          </a:prstGeom>
        </p:spPr>
      </p:pic>
      <p:sp>
        <p:nvSpPr>
          <p:cNvPr id="10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359661" y="4307978"/>
            <a:ext cx="3906042" cy="6942933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 Slide 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4000" cy="13716000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3200400"/>
            <a:ext cx="23012401" cy="4572000"/>
          </a:xfrm>
        </p:spPr>
        <p:txBody>
          <a:bodyPr anchor="t"/>
          <a:lstStyle>
            <a:lvl1pPr algn="l">
              <a:defRPr sz="132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8246532"/>
            <a:ext cx="23012399" cy="4097868"/>
          </a:xfrm>
        </p:spPr>
        <p:txBody>
          <a:bodyPr/>
          <a:lstStyle>
            <a:lvl1pPr marL="0" indent="0" algn="l">
              <a:buNone/>
              <a:defRPr sz="5400" b="0">
                <a:solidFill>
                  <a:schemeClr val="tx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0" y="11423003"/>
            <a:ext cx="5600698" cy="196638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2192000" y="0"/>
            <a:ext cx="1219200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00"/>
            <a:ext cx="11163301" cy="4572000"/>
          </a:xfrm>
        </p:spPr>
        <p:txBody>
          <a:bodyPr anchor="t"/>
          <a:lstStyle>
            <a:lvl1pPr algn="l">
              <a:defRPr sz="1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8246532"/>
            <a:ext cx="11163300" cy="4097868"/>
          </a:xfrm>
        </p:spPr>
        <p:txBody>
          <a:bodyPr/>
          <a:lstStyle>
            <a:lvl1pPr marL="0" indent="0" algn="l">
              <a:buNone/>
              <a:defRPr sz="5400" b="0">
                <a:solidFill>
                  <a:schemeClr val="bg2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34900" y="3200400"/>
            <a:ext cx="11163300" cy="4572000"/>
          </a:xfrm>
        </p:spPr>
        <p:txBody>
          <a:bodyPr/>
          <a:lstStyle>
            <a:lvl1pPr>
              <a:defRPr sz="1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0" y="11423003"/>
            <a:ext cx="5600698" cy="196638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C6D2-4E4A-44B2-8E3C-319DC76372CD}" type="datetime1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5/11/17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509D"/>
                </a:solidFill>
              </a:rPr>
              <a:t>The Weather Company, an IBM business  │ Presentation Title</a:t>
            </a:r>
            <a:endParaRPr lang="en-US" dirty="0">
              <a:solidFill>
                <a:srgbClr val="05509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1FEC-FBFC-4500-90F6-F662BF6E37FD}" type="slidenum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5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CDF2-2E85-4AD3-A170-DC68737402E6}" type="datetime1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5/11/17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5509D"/>
                </a:solidFill>
              </a:rPr>
              <a:t>The Weather Company, an IBM business  │ Presentation Title</a:t>
            </a:r>
            <a:endParaRPr lang="en-US" dirty="0">
              <a:solidFill>
                <a:srgbClr val="05509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1FEC-FBFC-4500-90F6-F662BF6E37FD}" type="slidenum">
              <a:rPr lang="en-US" smtClean="0">
                <a:solidFill>
                  <a:srgbClr val="545454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4000" cy="13716000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0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09404F-2CDA-4BC7-A9BB-76EC03CB3B47}" type="datetime1">
              <a:rPr lang="en-US" smtClean="0">
                <a:solidFill>
                  <a:srgbClr val="545454"/>
                </a:solidFill>
              </a:rPr>
              <a:pPr/>
              <a:t>5/11/17</a:t>
            </a:fld>
            <a:endParaRPr lang="en-US" dirty="0">
              <a:solidFill>
                <a:srgbClr val="54545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545454"/>
                </a:solidFill>
              </a:rPr>
              <a:t>The Weather Company, an IBM business  │ Presentation Title</a:t>
            </a:r>
            <a:endParaRPr lang="en-US" dirty="0">
              <a:solidFill>
                <a:srgbClr val="54545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9C1FEC-FBFC-4500-90F6-F662BF6E37FD}" type="slidenum">
              <a:rPr lang="en-US" smtClean="0">
                <a:solidFill>
                  <a:srgbClr val="545454"/>
                </a:solidFill>
              </a:rPr>
              <a:pPr/>
              <a:t>‹#›</a:t>
            </a:fld>
            <a:endParaRPr lang="en-US" dirty="0">
              <a:solidFill>
                <a:srgbClr val="545454"/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4000" cy="13716000"/>
          </a:xfr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47900"/>
            <a:ext cx="23012400" cy="10096500"/>
          </a:xfrm>
        </p:spPr>
        <p:txBody>
          <a:bodyPr/>
          <a:lstStyle>
            <a:lvl1pPr>
              <a:defRPr sz="10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14690E-F6AE-4639-B482-323B1A86D340}" type="datetime1">
              <a:rPr lang="en-US" smtClean="0">
                <a:solidFill>
                  <a:srgbClr val="545454"/>
                </a:solidFill>
              </a:rPr>
              <a:pPr/>
              <a:t>5/11/17</a:t>
            </a:fld>
            <a:endParaRPr lang="en-US" dirty="0">
              <a:solidFill>
                <a:srgbClr val="54545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545454"/>
                </a:solidFill>
              </a:rPr>
              <a:t>The Weather Company, an IBM business  │ Presentation Title</a:t>
            </a:r>
            <a:endParaRPr lang="en-US" dirty="0">
              <a:solidFill>
                <a:srgbClr val="54545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9C1FEC-FBFC-4500-90F6-F662BF6E37FD}" type="slidenum">
              <a:rPr lang="en-US" smtClean="0">
                <a:solidFill>
                  <a:srgbClr val="545454"/>
                </a:solidFill>
              </a:rPr>
              <a:pPr/>
              <a:t>‹#›</a:t>
            </a:fld>
            <a:endParaRPr lang="en-US" dirty="0">
              <a:solidFill>
                <a:srgbClr val="545454"/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23012400" cy="15621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200400"/>
            <a:ext cx="23012400" cy="9144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97500" y="12780433"/>
            <a:ext cx="4076700" cy="7302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28800"/>
            <a:fld id="{F2247276-3AB4-414B-85A2-E3B5402D57F0}" type="datetime1">
              <a:rPr lang="en-US" smtClean="0">
                <a:solidFill>
                  <a:srgbClr val="545454">
                    <a:tint val="75000"/>
                  </a:srgbClr>
                </a:solidFill>
              </a:rPr>
              <a:pPr defTabSz="1828800"/>
              <a:t>5/11/17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12780433"/>
            <a:ext cx="11163300" cy="7302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2000" b="0">
                <a:solidFill>
                  <a:schemeClr val="bg2"/>
                </a:solidFill>
              </a:defRPr>
            </a:lvl1pPr>
          </a:lstStyle>
          <a:p>
            <a:pPr defTabSz="1828800"/>
            <a:r>
              <a:rPr lang="en-US" dirty="0" smtClean="0">
                <a:solidFill>
                  <a:srgbClr val="05509D"/>
                </a:solidFill>
              </a:rPr>
              <a:t>The Weather Company, an IBM business  │ Presentation Title</a:t>
            </a:r>
            <a:endParaRPr lang="en-US" dirty="0">
              <a:solidFill>
                <a:srgbClr val="05509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484442" y="12780433"/>
            <a:ext cx="1213757" cy="7302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28800"/>
            <a:fld id="{019C1FEC-FBFC-4500-90F6-F662BF6E37FD}" type="slidenum">
              <a:rPr lang="en-US" smtClean="0">
                <a:solidFill>
                  <a:srgbClr val="545454">
                    <a:tint val="75000"/>
                  </a:srgbClr>
                </a:solidFill>
              </a:rPr>
              <a:pPr defTabSz="1828800"/>
              <a:t>‹#›</a:t>
            </a:fld>
            <a:endParaRPr lang="en-US" dirty="0">
              <a:solidFill>
                <a:srgbClr val="54545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5" r:id="rId1"/>
    <p:sldLayoutId id="2147484436" r:id="rId2"/>
    <p:sldLayoutId id="2147484437" r:id="rId3"/>
    <p:sldLayoutId id="2147484438" r:id="rId4"/>
    <p:sldLayoutId id="2147484439" r:id="rId5"/>
    <p:sldLayoutId id="2147484440" r:id="rId6"/>
    <p:sldLayoutId id="2147484441" r:id="rId7"/>
    <p:sldLayoutId id="2147484442" r:id="rId8"/>
    <p:sldLayoutId id="2147484443" r:id="rId9"/>
    <p:sldLayoutId id="2147484444" r:id="rId10"/>
    <p:sldLayoutId id="2147484445" r:id="rId11"/>
    <p:sldLayoutId id="2147484446" r:id="rId12"/>
    <p:sldLayoutId id="2147484447" r:id="rId13"/>
    <p:sldLayoutId id="2147484448" r:id="rId14"/>
    <p:sldLayoutId id="2147484449" r:id="rId15"/>
    <p:sldLayoutId id="2147484450" r:id="rId16"/>
    <p:sldLayoutId id="2147484451" r:id="rId17"/>
    <p:sldLayoutId id="2147484452" r:id="rId18"/>
    <p:sldLayoutId id="2147484453" r:id="rId19"/>
    <p:sldLayoutId id="2147484454" r:id="rId20"/>
    <p:sldLayoutId id="2147484455" r:id="rId21"/>
    <p:sldLayoutId id="2147484456" r:id="rId22"/>
    <p:sldLayoutId id="2147484457" r:id="rId23"/>
    <p:sldLayoutId id="2147484458" r:id="rId24"/>
    <p:sldLayoutId id="2147484459" r:id="rId25"/>
    <p:sldLayoutId id="2147484460" r:id="rId26"/>
    <p:sldLayoutId id="2147484461" r:id="rId27"/>
    <p:sldLayoutId id="2147484462" r:id="rId28"/>
    <p:sldLayoutId id="2147484463" r:id="rId29"/>
    <p:sldLayoutId id="2147484464" r:id="rId30"/>
    <p:sldLayoutId id="2147484465" r:id="rId31"/>
    <p:sldLayoutId id="2147484466" r:id="rId32"/>
    <p:sldLayoutId id="2147484467" r:id="rId33"/>
    <p:sldLayoutId id="2147484468" r:id="rId34"/>
  </p:sldLayoutIdLst>
  <p:hf hd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4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8288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342900" algn="l" defTabSz="18288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342900" algn="l" defTabSz="18288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‒"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342900" algn="l" defTabSz="18288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orient="horz" pos="4320">
          <p15:clr>
            <a:srgbClr val="F26B43"/>
          </p15:clr>
        </p15:guide>
        <p15:guide id="3" orient="horz" pos="8640">
          <p15:clr>
            <a:srgbClr val="F26B43"/>
          </p15:clr>
        </p15:guide>
        <p15:guide id="4" orient="horz">
          <p15:clr>
            <a:srgbClr val="F26B43"/>
          </p15:clr>
        </p15:guide>
        <p15:guide id="5" pos="15360">
          <p15:clr>
            <a:srgbClr val="F26B43"/>
          </p15:clr>
        </p15:guide>
        <p15:guide id="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2016">
          <p15:clr>
            <a:srgbClr val="F26B43"/>
          </p15:clr>
        </p15:guide>
        <p15:guide id="9" orient="horz" pos="1416">
          <p15:clr>
            <a:srgbClr val="F26B43"/>
          </p15:clr>
        </p15:guide>
        <p15:guide id="10" orient="horz" pos="7776">
          <p15:clr>
            <a:srgbClr val="F26B43"/>
          </p15:clr>
        </p15:guide>
        <p15:guide id="11" orient="horz" pos="8208">
          <p15:clr>
            <a:srgbClr val="F26B43"/>
          </p15:clr>
        </p15:guide>
        <p15:guide id="12" pos="3936">
          <p15:clr>
            <a:srgbClr val="F26B43"/>
          </p15:clr>
        </p15:guide>
        <p15:guide id="13" pos="11400">
          <p15:clr>
            <a:srgbClr val="F26B43"/>
          </p15:clr>
        </p15:guide>
        <p15:guide id="16" pos="14928">
          <p15:clr>
            <a:srgbClr val="F26B43"/>
          </p15:clr>
        </p15:guide>
        <p15:guide id="17" pos="432">
          <p15:clr>
            <a:srgbClr val="F26B43"/>
          </p15:clr>
        </p15:guide>
        <p15:guide id="18" pos="7464">
          <p15:clr>
            <a:srgbClr val="F26B43"/>
          </p15:clr>
        </p15:guide>
        <p15:guide id="19" pos="7896">
          <p15:clr>
            <a:srgbClr val="F26B43"/>
          </p15:clr>
        </p15:guide>
        <p15:guide id="20" pos="7800">
          <p15:clr>
            <a:srgbClr val="F26B43"/>
          </p15:clr>
        </p15:guide>
        <p15:guide id="21" pos="7560">
          <p15:clr>
            <a:srgbClr val="F26B43"/>
          </p15:clr>
        </p15:guide>
        <p15:guide id="22" orient="horz" pos="4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Your movement says more about you than you think</a:t>
            </a:r>
            <a:r>
              <a:rPr lang="en-US" sz="7200" dirty="0" smtClean="0"/>
              <a:t> </a:t>
            </a:r>
            <a:endParaRPr lang="en-US" sz="7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1" y="2120901"/>
            <a:ext cx="13998388" cy="91440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latin typeface="Helvetica Neue" charset="0"/>
                <a:ea typeface="Helvetica Neue" charset="0"/>
                <a:cs typeface="Helvetica Neue" charset="0"/>
              </a:rPr>
              <a:t>The Problem</a:t>
            </a:r>
            <a:endParaRPr lang="en-US" sz="36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690562" lvl="1" indent="0">
              <a:buNone/>
            </a:pP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dvertising segmentations are becoming less effective and overused. 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New solutions in-market are trying to leverage social media,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but 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only a limited population post information on social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media and is not a representation of the larger population.</a:t>
            </a:r>
            <a:endParaRPr lang="en-US" sz="32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endParaRPr lang="en-US" sz="1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r>
              <a:rPr lang="en-US" sz="3600" b="1" dirty="0" smtClean="0">
                <a:latin typeface="Helvetica Neue" charset="0"/>
                <a:ea typeface="Helvetica Neue" charset="0"/>
                <a:cs typeface="Helvetica Neue" charset="0"/>
              </a:rPr>
              <a:t>The </a:t>
            </a:r>
            <a:r>
              <a:rPr lang="en-US" sz="3600" b="1" dirty="0" smtClean="0">
                <a:latin typeface="Helvetica Neue" charset="0"/>
                <a:ea typeface="Helvetica Neue" charset="0"/>
                <a:cs typeface="Helvetica Neue" charset="0"/>
              </a:rPr>
              <a:t>Hypothesis</a:t>
            </a:r>
            <a:r>
              <a:rPr lang="en-US" sz="3600" b="1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endParaRPr lang="en-US" sz="36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690562" lvl="1" indent="0">
              <a:buNone/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By leveraging location/movement data, we can understand a customers journey, their visitation to Points of Interest (POIs) and frequency to derive more accurate personas, brand affinities, and shift in lifestyle changes. This can then be stratified to a larger audience/universe for scale based on similar demographics and activity.</a:t>
            </a:r>
            <a:endParaRPr lang="en-US" sz="32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endParaRPr lang="en-US" sz="1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r>
              <a:rPr lang="en-US" sz="3600" b="1" dirty="0" smtClean="0">
                <a:latin typeface="Helvetica Neue" charset="0"/>
                <a:ea typeface="Helvetica Neue" charset="0"/>
                <a:cs typeface="Helvetica Neue" charset="0"/>
              </a:rPr>
              <a:t>What Are We Solving? </a:t>
            </a:r>
            <a:endParaRPr lang="en-US" sz="36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690562" lvl="1" indent="0">
              <a:buNone/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Who should I target?</a:t>
            </a:r>
          </a:p>
          <a:p>
            <a:pPr marL="690562" lvl="1" indent="0">
              <a:buNone/>
            </a:pP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690562" lvl="1" indent="0">
              <a:buNone/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Who else might be valuable?</a:t>
            </a:r>
          </a:p>
          <a:p>
            <a:pPr marL="690562" lvl="1" indent="0">
              <a:buNone/>
            </a:pP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690562" lvl="1" indent="0">
              <a:buNone/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What can we learn about them?</a:t>
            </a:r>
          </a:p>
          <a:p>
            <a:pPr marL="690562" lvl="1" indent="0">
              <a:buNone/>
            </a:pP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690562" lvl="1" indent="0">
              <a:buNone/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When should we reach out to them?</a:t>
            </a:r>
          </a:p>
          <a:p>
            <a:pPr marL="690562" lvl="1" indent="0">
              <a:buNone/>
            </a:pPr>
            <a:endParaRPr lang="en-US" sz="1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028" name="Picture 4" descr="mage result for location icon 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6913" y="2247901"/>
            <a:ext cx="1447832" cy="144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5"/>
          <p:cNvSpPr txBox="1">
            <a:spLocks/>
          </p:cNvSpPr>
          <p:nvPr/>
        </p:nvSpPr>
        <p:spPr>
          <a:xfrm>
            <a:off x="16073697" y="2247901"/>
            <a:ext cx="5587625" cy="9144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1138238" indent="-1138238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8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28800" indent="-449263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8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42900" indent="-3429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3429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‒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342900" algn="l" defTabSz="1828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sz="3600" b="1" dirty="0" smtClean="0">
                <a:latin typeface="Helvetica Neue" charset="0"/>
                <a:ea typeface="Helvetica Neue" charset="0"/>
                <a:cs typeface="Helvetica Neue" charset="0"/>
              </a:rPr>
              <a:t>The Approach</a:t>
            </a:r>
          </a:p>
          <a:p>
            <a:pPr marL="690562" lvl="1" indent="0">
              <a:buFont typeface="+mj-lt"/>
              <a:buNone/>
            </a:pPr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Start with raw location data</a:t>
            </a:r>
          </a:p>
          <a:p>
            <a:pPr marL="690562" lvl="1" indent="0">
              <a:buFont typeface="+mj-lt"/>
              <a:buNone/>
            </a:pPr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+</a:t>
            </a:r>
          </a:p>
          <a:p>
            <a:pPr marL="690562" lvl="1" indent="0">
              <a:buFont typeface="+mj-lt"/>
              <a:buNone/>
            </a:pPr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Add points of interest  (Brands) to location data</a:t>
            </a:r>
          </a:p>
          <a:p>
            <a:pPr marL="690562" lvl="1" indent="0">
              <a:buFont typeface="+mj-lt"/>
              <a:buNone/>
            </a:pPr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+</a:t>
            </a:r>
          </a:p>
          <a:p>
            <a:pPr marL="690562" lvl="1" indent="0">
              <a:buFont typeface="+mj-lt"/>
              <a:buNone/>
            </a:pPr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Capture Twitter post from followers of Brands and also Brand posts</a:t>
            </a:r>
          </a:p>
          <a:p>
            <a:pPr marL="690562" lvl="1" indent="0">
              <a:buFont typeface="+mj-lt"/>
              <a:buNone/>
            </a:pPr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+</a:t>
            </a:r>
          </a:p>
          <a:p>
            <a:pPr marL="690562" lvl="1" indent="0">
              <a:buFont typeface="+mj-lt"/>
              <a:buNone/>
            </a:pPr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Run Personality Insights by IBM</a:t>
            </a:r>
          </a:p>
          <a:p>
            <a:pPr marL="690562" lvl="1" indent="0">
              <a:buFont typeface="+mj-lt"/>
              <a:buNone/>
            </a:pPr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+</a:t>
            </a:r>
          </a:p>
          <a:p>
            <a:pPr marL="690562" lvl="1" indent="0">
              <a:buFont typeface="+mj-lt"/>
              <a:buNone/>
            </a:pPr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Weight values based on visitation rates</a:t>
            </a:r>
          </a:p>
          <a:p>
            <a:pPr marL="690562" lvl="1" indent="0">
              <a:buFont typeface="+mj-lt"/>
              <a:buNone/>
            </a:pPr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=</a:t>
            </a:r>
          </a:p>
          <a:p>
            <a:pPr marL="690562" lvl="1" indent="0">
              <a:buFont typeface="+mj-lt"/>
              <a:buNone/>
            </a:pPr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Persona of user based on needs and values</a:t>
            </a:r>
            <a:endParaRPr lang="en-US" sz="32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Font typeface="+mj-lt"/>
              <a:buNone/>
            </a:pPr>
            <a:endParaRPr lang="en-US" sz="36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Font typeface="+mj-lt"/>
              <a:buNone/>
            </a:pPr>
            <a:endParaRPr lang="en-US" sz="3600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026" name="Picture 2" descr="mage result for brand log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2992" y="4420812"/>
            <a:ext cx="2135675" cy="109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age result for twitter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811" y="6345892"/>
            <a:ext cx="1896036" cy="94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mage result for personality insights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2390" y="7492430"/>
            <a:ext cx="2036878" cy="207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scale icon whit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584" y="9762646"/>
            <a:ext cx="1262491" cy="126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ge result for guy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5079" y="11322458"/>
            <a:ext cx="1286996" cy="169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TWC templ 2016">
  <a:themeElements>
    <a:clrScheme name="TWC">
      <a:dk1>
        <a:srgbClr val="545454"/>
      </a:dk1>
      <a:lt1>
        <a:sysClr val="window" lastClr="FFFFFF"/>
      </a:lt1>
      <a:dk2>
        <a:srgbClr val="28345A"/>
      </a:dk2>
      <a:lt2>
        <a:srgbClr val="05509D"/>
      </a:lt2>
      <a:accent1>
        <a:srgbClr val="00A5DF"/>
      </a:accent1>
      <a:accent2>
        <a:srgbClr val="76CAD3"/>
      </a:accent2>
      <a:accent3>
        <a:srgbClr val="DDDD32"/>
      </a:accent3>
      <a:accent4>
        <a:srgbClr val="FF8A00"/>
      </a:accent4>
      <a:accent5>
        <a:srgbClr val="E4274A"/>
      </a:accent5>
      <a:accent6>
        <a:srgbClr val="BFBFBF"/>
      </a:accent6>
      <a:hlink>
        <a:srgbClr val="00A5DF"/>
      </a:hlink>
      <a:folHlink>
        <a:srgbClr val="E4274A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24926</TotalTime>
  <Words>192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8_TWC templ 2016</vt:lpstr>
      <vt:lpstr>Your movement says more about you than you think </vt:lpstr>
    </vt:vector>
  </TitlesOfParts>
  <Company>CMG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Krzywicka, Gabriela (NYC-FUB)</dc:creator>
  <cp:lastModifiedBy>LEN POLHEMUS</cp:lastModifiedBy>
  <cp:revision>728</cp:revision>
  <cp:lastPrinted>2017-02-06T14:11:20Z</cp:lastPrinted>
  <dcterms:created xsi:type="dcterms:W3CDTF">2016-02-05T19:33:12Z</dcterms:created>
  <dcterms:modified xsi:type="dcterms:W3CDTF">2017-05-11T21:24:23Z</dcterms:modified>
</cp:coreProperties>
</file>