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AC530-F8A9-46A3-9468-88A562D8F926}" v="12" dt="2020-01-17T02:04:0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3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Wang" userId="80dee0b6-7d31-44ea-b24f-96d0ba9320db" providerId="ADAL" clId="{E3AAC530-F8A9-46A3-9468-88A562D8F926}"/>
    <pc:docChg chg="custSel addSld delSld modSld">
      <pc:chgData name="HuWang" userId="80dee0b6-7d31-44ea-b24f-96d0ba9320db" providerId="ADAL" clId="{E3AAC530-F8A9-46A3-9468-88A562D8F926}" dt="2020-01-17T02:05:09.067" v="371" actId="1076"/>
      <pc:docMkLst>
        <pc:docMk/>
      </pc:docMkLst>
      <pc:sldChg chg="modSp add">
        <pc:chgData name="HuWang" userId="80dee0b6-7d31-44ea-b24f-96d0ba9320db" providerId="ADAL" clId="{E3AAC530-F8A9-46A3-9468-88A562D8F926}" dt="2020-01-17T01:52:55.370" v="324" actId="1036"/>
        <pc:sldMkLst>
          <pc:docMk/>
          <pc:sldMk cId="310512231" sldId="256"/>
        </pc:sldMkLst>
        <pc:spChg chg="mod">
          <ac:chgData name="HuWang" userId="80dee0b6-7d31-44ea-b24f-96d0ba9320db" providerId="ADAL" clId="{E3AAC530-F8A9-46A3-9468-88A562D8F926}" dt="2020-01-17T01:52:55.370" v="324" actId="1036"/>
          <ac:spMkLst>
            <pc:docMk/>
            <pc:sldMk cId="310512231" sldId="256"/>
            <ac:spMk id="2" creationId="{1A56B84F-C52C-4067-A990-949D6A4DFE1D}"/>
          </ac:spMkLst>
        </pc:spChg>
        <pc:spChg chg="mod">
          <ac:chgData name="HuWang" userId="80dee0b6-7d31-44ea-b24f-96d0ba9320db" providerId="ADAL" clId="{E3AAC530-F8A9-46A3-9468-88A562D8F926}" dt="2020-01-14T18:51:03.623" v="316" actId="20577"/>
          <ac:spMkLst>
            <pc:docMk/>
            <pc:sldMk cId="310512231" sldId="256"/>
            <ac:spMk id="3" creationId="{12460BB6-1C87-48F0-91DB-C29C09BA40ED}"/>
          </ac:spMkLst>
        </pc:spChg>
      </pc:sldChg>
      <pc:sldChg chg="delSp modSp add">
        <pc:chgData name="HuWang" userId="80dee0b6-7d31-44ea-b24f-96d0ba9320db" providerId="ADAL" clId="{E3AAC530-F8A9-46A3-9468-88A562D8F926}" dt="2020-01-14T18:48:08.200" v="184" actId="403"/>
        <pc:sldMkLst>
          <pc:docMk/>
          <pc:sldMk cId="3908000582" sldId="257"/>
        </pc:sldMkLst>
        <pc:spChg chg="mod">
          <ac:chgData name="HuWang" userId="80dee0b6-7d31-44ea-b24f-96d0ba9320db" providerId="ADAL" clId="{E3AAC530-F8A9-46A3-9468-88A562D8F926}" dt="2020-01-14T18:48:08.200" v="184" actId="403"/>
          <ac:spMkLst>
            <pc:docMk/>
            <pc:sldMk cId="3908000582" sldId="257"/>
            <ac:spMk id="2" creationId="{CD77432D-C567-45EA-9B74-6300E8FAA48B}"/>
          </ac:spMkLst>
        </pc:spChg>
        <pc:spChg chg="del">
          <ac:chgData name="HuWang" userId="80dee0b6-7d31-44ea-b24f-96d0ba9320db" providerId="ADAL" clId="{E3AAC530-F8A9-46A3-9468-88A562D8F926}" dt="2020-01-14T18:47:57.982" v="178" actId="478"/>
          <ac:spMkLst>
            <pc:docMk/>
            <pc:sldMk cId="3908000582" sldId="257"/>
            <ac:spMk id="3" creationId="{7BF97348-9DE5-41C2-A58A-FD57C350C6C9}"/>
          </ac:spMkLst>
        </pc:spChg>
      </pc:sldChg>
      <pc:sldChg chg="delSp modSp add del">
        <pc:chgData name="HuWang" userId="80dee0b6-7d31-44ea-b24f-96d0ba9320db" providerId="ADAL" clId="{E3AAC530-F8A9-46A3-9468-88A562D8F926}" dt="2020-01-17T01:53:09.647" v="325" actId="2696"/>
        <pc:sldMkLst>
          <pc:docMk/>
          <pc:sldMk cId="2864591463" sldId="258"/>
        </pc:sldMkLst>
        <pc:spChg chg="mod">
          <ac:chgData name="HuWang" userId="80dee0b6-7d31-44ea-b24f-96d0ba9320db" providerId="ADAL" clId="{E3AAC530-F8A9-46A3-9468-88A562D8F926}" dt="2020-01-14T18:48:28.584" v="219" actId="20577"/>
          <ac:spMkLst>
            <pc:docMk/>
            <pc:sldMk cId="2864591463" sldId="258"/>
            <ac:spMk id="2" creationId="{9E70F4F5-8C3D-45A0-AC5B-C5CF2993FE4C}"/>
          </ac:spMkLst>
        </pc:spChg>
        <pc:spChg chg="del">
          <ac:chgData name="HuWang" userId="80dee0b6-7d31-44ea-b24f-96d0ba9320db" providerId="ADAL" clId="{E3AAC530-F8A9-46A3-9468-88A562D8F926}" dt="2020-01-14T18:48:15.023" v="186" actId="478"/>
          <ac:spMkLst>
            <pc:docMk/>
            <pc:sldMk cId="2864591463" sldId="258"/>
            <ac:spMk id="3" creationId="{DFE60CCE-9442-4664-9EDA-1BD5109792B2}"/>
          </ac:spMkLst>
        </pc:spChg>
      </pc:sldChg>
      <pc:sldChg chg="modSp add">
        <pc:chgData name="HuWang" userId="80dee0b6-7d31-44ea-b24f-96d0ba9320db" providerId="ADAL" clId="{E3AAC530-F8A9-46A3-9468-88A562D8F926}" dt="2020-01-14T19:09:11.313" v="322" actId="20577"/>
        <pc:sldMkLst>
          <pc:docMk/>
          <pc:sldMk cId="639245799" sldId="259"/>
        </pc:sldMkLst>
        <pc:spChg chg="mod">
          <ac:chgData name="HuWang" userId="80dee0b6-7d31-44ea-b24f-96d0ba9320db" providerId="ADAL" clId="{E3AAC530-F8A9-46A3-9468-88A562D8F926}" dt="2020-01-14T18:49:01.711" v="221"/>
          <ac:spMkLst>
            <pc:docMk/>
            <pc:sldMk cId="639245799" sldId="259"/>
            <ac:spMk id="2" creationId="{47194D10-21BA-498C-A0B2-8A6F173882AF}"/>
          </ac:spMkLst>
        </pc:spChg>
        <pc:spChg chg="mod">
          <ac:chgData name="HuWang" userId="80dee0b6-7d31-44ea-b24f-96d0ba9320db" providerId="ADAL" clId="{E3AAC530-F8A9-46A3-9468-88A562D8F926}" dt="2020-01-14T19:09:11.313" v="322" actId="20577"/>
          <ac:spMkLst>
            <pc:docMk/>
            <pc:sldMk cId="639245799" sldId="259"/>
            <ac:spMk id="3" creationId="{14F90D30-0B13-4D31-B0F9-30FF60738D59}"/>
          </ac:spMkLst>
        </pc:spChg>
      </pc:sldChg>
      <pc:sldChg chg="addSp delSp modSp add">
        <pc:chgData name="HuWang" userId="80dee0b6-7d31-44ea-b24f-96d0ba9320db" providerId="ADAL" clId="{E3AAC530-F8A9-46A3-9468-88A562D8F926}" dt="2020-01-17T02:05:09.067" v="371" actId="1076"/>
        <pc:sldMkLst>
          <pc:docMk/>
          <pc:sldMk cId="2753134017" sldId="260"/>
        </pc:sldMkLst>
        <pc:spChg chg="add del mod">
          <ac:chgData name="HuWang" userId="80dee0b6-7d31-44ea-b24f-96d0ba9320db" providerId="ADAL" clId="{E3AAC530-F8A9-46A3-9468-88A562D8F926}" dt="2020-01-17T02:05:02.479" v="370" actId="478"/>
          <ac:spMkLst>
            <pc:docMk/>
            <pc:sldMk cId="2753134017" sldId="260"/>
            <ac:spMk id="2" creationId="{0466D6A1-3608-4E39-A7BC-75CB84C8E130}"/>
          </ac:spMkLst>
        </pc:spChg>
        <pc:spChg chg="del">
          <ac:chgData name="HuWang" userId="80dee0b6-7d31-44ea-b24f-96d0ba9320db" providerId="ADAL" clId="{E3AAC530-F8A9-46A3-9468-88A562D8F926}" dt="2020-01-14T18:50:32.234" v="296" actId="478"/>
          <ac:spMkLst>
            <pc:docMk/>
            <pc:sldMk cId="2753134017" sldId="260"/>
            <ac:spMk id="2" creationId="{4D4E7245-431A-4718-962E-CE028201823C}"/>
          </ac:spMkLst>
        </pc:spChg>
        <pc:spChg chg="mod">
          <ac:chgData name="HuWang" userId="80dee0b6-7d31-44ea-b24f-96d0ba9320db" providerId="ADAL" clId="{E3AAC530-F8A9-46A3-9468-88A562D8F926}" dt="2020-01-17T02:05:09.067" v="371" actId="1076"/>
          <ac:spMkLst>
            <pc:docMk/>
            <pc:sldMk cId="2753134017" sldId="260"/>
            <ac:spMk id="3" creationId="{CCE325FB-410C-4876-92A1-A2B5F9D7CF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AF23-89AA-4C19-A66C-8DF9F34F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98E72-413B-42B0-BEBD-977ACAA77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24A3-4E3E-4F37-91B7-42100995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0E60-6022-4540-9193-F25910CB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95A0-0CCC-44C0-86F9-545190C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345E-7745-426C-AE40-4D2056F2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85F5D-1F7C-4126-ACE7-A67A7F31E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784A-472C-4344-89E9-B28852ED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2ECD-A503-47F4-A7D5-3D11C128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937F-D657-4AD7-92E4-EB78A782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43D4E-1EC7-4AE9-859E-DC1A86B8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5A5E-015F-4626-841A-374ECC04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9AF2-7B81-46B5-91CB-12F30D7D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D38E-175B-4F5B-90DB-EFA0A87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50CF-CF0A-4607-8FFB-9380D2FE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A0F0-FB64-4C7D-A909-8A9FAA7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582F-73ED-4A76-90A2-2FA08D7D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67D1-D358-4153-841A-7C95D531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79BA-8341-4567-9313-4177B404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0A5C-7FA8-48B8-BFD3-9CB3C539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C642-C4CF-4BDC-BCD0-B0CA049E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D7267-318F-4AAE-BDA3-7897F6A2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E4CA-4CDE-44EB-BD20-750D3BAA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A573-9371-4F98-8B62-5AAF997D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EE1-8E31-4FB4-B7D7-0F0E073D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C54A-98F4-4E9D-8999-229DDA44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3713-8702-48AC-A9D0-12847F9DB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6CCB-C353-4E64-9AFF-7B50A562B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213E-B097-42F4-AAB3-3C5E0974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23F7-314E-4196-B10E-92BFB25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B96E6-9F23-4B30-B3C7-82C8B2F8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8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D014-9B29-48BA-986E-9F640769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D996-6426-4DBF-822C-3867E04B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273EC-32A2-43E8-8B25-06DEE045C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ADDB-B573-407C-8368-D3741443F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6DF46-5BFC-402A-8657-3C02CD6C4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22E29-3D85-47A2-8530-98FE21E2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78E33-7887-4F70-A433-64234646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83842-DFD3-4F92-8C82-15D1C68E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5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7695-D23F-464F-87EB-74A77268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3D63F-3605-4822-B5F0-9E85EB96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8F622-02DE-4622-9AA8-2FA12224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0AF76-B961-4C03-A743-5AA385FA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2B0C5-1882-4B80-BC08-061F2484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23233-58AF-47EA-846D-5AE43970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B7146-34FC-4D45-97FF-ED9B32F6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4A1-90A1-4FD4-8B5E-8C70FA8E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0E45-6E74-4E97-8759-992ADF0E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4469-5772-421B-834A-74678EB1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A210-57C7-4C59-8861-FBA6DA42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E096-7C0C-47D0-87E2-5C279FBB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D8683-947F-4801-80FB-A313023A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DA29-1849-4C57-BC5C-7E6042D1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60107-4F60-44C0-8DE9-B80F7DBBA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36B2F-1A12-4EDC-9557-5C215599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8289-BB01-4EC9-B78A-F8A37436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8883-C824-4856-847B-7B5CCA74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F35AA-30C9-45B5-B6E6-32E17F73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2C7DC-AE2E-446C-9656-FAC0191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3B3C-1337-46A9-94D8-A780F1DC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D284-4F70-4EA7-B609-8F45821DA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59E6-644B-411D-A37F-7D8E4A918F8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B79A-9DB9-4E2B-B29C-C192F62DC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6137-9702-43FF-ABF3-0ADB8B88D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2CD6-E50B-43B4-B3E5-0E487B0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B84F-C52C-4067-A990-949D6A4D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39"/>
            <a:ext cx="9144000" cy="1102043"/>
          </a:xfrm>
        </p:spPr>
        <p:txBody>
          <a:bodyPr/>
          <a:lstStyle/>
          <a:p>
            <a:r>
              <a:rPr lang="en-US" dirty="0"/>
              <a:t>EE </a:t>
            </a:r>
            <a:r>
              <a:rPr lang="en-US" altLang="zh-CN" dirty="0"/>
              <a:t>105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0BB6-1C87-48F0-91DB-C29C09BA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" y="3084038"/>
            <a:ext cx="11178540" cy="2478722"/>
          </a:xfrm>
        </p:spPr>
        <p:txBody>
          <a:bodyPr>
            <a:normAutofit/>
          </a:bodyPr>
          <a:lstStyle/>
          <a:p>
            <a:r>
              <a:rPr lang="en-US" sz="3200" dirty="0"/>
              <a:t>TAs:</a:t>
            </a:r>
          </a:p>
          <a:p>
            <a:r>
              <a:rPr lang="en-US" sz="3200" dirty="0"/>
              <a:t>Wang Hu, Sections: Tue 11am-1:50pm, </a:t>
            </a:r>
            <a:r>
              <a:rPr lang="en-US" sz="3200" dirty="0" err="1"/>
              <a:t>Thur</a:t>
            </a:r>
            <a:r>
              <a:rPr lang="en-US" sz="3200" dirty="0"/>
              <a:t> 6pm-8:50pm</a:t>
            </a:r>
          </a:p>
          <a:p>
            <a:r>
              <a:rPr lang="en-US" sz="3200" dirty="0"/>
              <a:t>Bernard </a:t>
            </a:r>
            <a:r>
              <a:rPr lang="en-US" sz="3200" dirty="0" err="1"/>
              <a:t>Uwineza</a:t>
            </a:r>
            <a:r>
              <a:rPr lang="en-US" sz="3200" dirty="0"/>
              <a:t>, Sections: Tue 2pm-4:50pm, </a:t>
            </a:r>
            <a:r>
              <a:rPr lang="en-US" sz="3200" dirty="0" err="1"/>
              <a:t>Thur</a:t>
            </a:r>
            <a:r>
              <a:rPr lang="en-US" sz="3200" dirty="0"/>
              <a:t> 2pm-4:50pm</a:t>
            </a:r>
          </a:p>
        </p:txBody>
      </p:sp>
    </p:spTree>
    <p:extLst>
      <p:ext uri="{BB962C8B-B14F-4D97-AF65-F5344CB8AC3E}">
        <p14:creationId xmlns:p14="http://schemas.microsoft.com/office/powerpoint/2010/main" val="31051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4D10-21BA-498C-A0B2-8A6F1738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office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0D30-0B13-4D31-B0F9-30FF6073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/>
              <a:t>Wesdnday</a:t>
            </a:r>
            <a:r>
              <a:rPr lang="en-US" sz="4000" b="1"/>
              <a:t>: 2:00pm – 3:00pm </a:t>
            </a:r>
            <a:r>
              <a:rPr lang="en-US" sz="4000" b="1" dirty="0"/>
              <a:t>@WCH 223 TA office</a:t>
            </a:r>
          </a:p>
        </p:txBody>
      </p:sp>
    </p:spTree>
    <p:extLst>
      <p:ext uri="{BB962C8B-B14F-4D97-AF65-F5344CB8AC3E}">
        <p14:creationId xmlns:p14="http://schemas.microsoft.com/office/powerpoint/2010/main" val="63924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25FB-410C-4876-92A1-A2B5F9D7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540" y="2932112"/>
            <a:ext cx="3611880" cy="99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Quiz Rules</a:t>
            </a:r>
          </a:p>
        </p:txBody>
      </p:sp>
    </p:spTree>
    <p:extLst>
      <p:ext uri="{BB962C8B-B14F-4D97-AF65-F5344CB8AC3E}">
        <p14:creationId xmlns:p14="http://schemas.microsoft.com/office/powerpoint/2010/main" val="27531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432D-C567-45EA-9B74-6300E8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0" y="2453005"/>
            <a:ext cx="5303520" cy="1325563"/>
          </a:xfrm>
        </p:spPr>
        <p:txBody>
          <a:bodyPr>
            <a:normAutofit/>
          </a:bodyPr>
          <a:lstStyle/>
          <a:p>
            <a:r>
              <a:rPr lang="en-US" sz="8000" b="1" dirty="0"/>
              <a:t>“Quiz” Time</a:t>
            </a:r>
          </a:p>
        </p:txBody>
      </p:sp>
    </p:spTree>
    <p:extLst>
      <p:ext uri="{BB962C8B-B14F-4D97-AF65-F5344CB8AC3E}">
        <p14:creationId xmlns:p14="http://schemas.microsoft.com/office/powerpoint/2010/main" val="39080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EE 105 Lab</vt:lpstr>
      <vt:lpstr>TA office hour</vt:lpstr>
      <vt:lpstr>PowerPoint Presentation</vt:lpstr>
      <vt:lpstr>“Quiz”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105 Lab</dc:title>
  <dc:creator>HuWang</dc:creator>
  <cp:lastModifiedBy>HuWang</cp:lastModifiedBy>
  <cp:revision>1</cp:revision>
  <dcterms:created xsi:type="dcterms:W3CDTF">2020-01-14T18:26:12Z</dcterms:created>
  <dcterms:modified xsi:type="dcterms:W3CDTF">2020-01-17T02:05:11Z</dcterms:modified>
</cp:coreProperties>
</file>