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4A09-B317-4351-AFCB-10E7AE114CE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97334-E991-4F1C-8970-991AE31A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97334-E991-4F1C-8970-991AE31AE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59BA-86B2-469C-A0E4-B08B7D883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0910F-D05F-4F59-8157-C3DD361FD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4EAA-F1F6-44BC-905B-AFAE46DC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62F8-5C00-4FE5-97AB-7AFF4E8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4BEA9-4EDB-49D1-8D1A-D880729F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859B-9E6B-47AB-9B35-265E2A08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2064-01CA-44F0-8605-89C4EF13B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DCCB7-833C-4428-8CD8-46D2A464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2598F-4478-4A20-A116-A8AC7745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EA8E-5D6C-4595-AF1F-63113AAA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EE7A8-123F-4800-AC40-ED59D330F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9B3A6-66EC-4BDC-BCB1-D02A33766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DEF9-0246-4EFF-943A-F49A1CD8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8163-0298-40D8-8CC7-96EA0CA6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43C8D-2F9E-4434-B1BE-6E6ACF6B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1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F45-1275-4CD6-B964-908844F1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077D-364B-4CBE-A8C1-6DEFC00E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80E0-A808-4595-BD7D-4E2F9AAD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0869-3E82-4C17-AE99-14CFDA5F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EE22-173E-495D-9804-2D461676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F21-67DA-46D5-AA47-5CACDCB0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409C-EEF8-47CB-962B-463B6A76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5A595-0E9E-470E-AA41-45F68FF6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21E6-A197-4AF3-B01E-C231510B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21CC-5392-4F4D-86BB-C819570F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6D8E-BFCB-4997-B2BC-05422517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3055-3753-4AD9-8867-9B7590FC2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E1600-60C7-437A-ADA4-EC8B2DE2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F91C1-6936-47A0-9A9D-2285BCCC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7D1C9-6CDD-4E35-99EE-E49F2647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5421-15B2-4DB5-B00A-315D746B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7B18-8F3A-48AC-A661-50148F17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236D9-0B13-4FD1-B2F0-6F1C399D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4C9AA-629C-4124-960F-4E6DBBB7C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51C1F-B22B-4649-A10C-946E98767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C2E1C-6A16-422A-B982-B93B74D3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E4C95-4DAD-4DD8-9E89-F3CAD86C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ED6B9-B1BA-4E7D-A9CE-244207F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296A6-8300-42FC-B744-B67C8D44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FC06-8308-49C3-954C-B462B7FF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9B6E-3275-4652-8813-3D265DEA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1A68C-0CDD-4D6C-AE97-3DA58692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8940-7D42-4498-8E06-586EA502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30E5C-741F-417F-B3E3-CF6A88F3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B8574-0409-47BE-918B-D711B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F516F-A95D-4956-A832-8A933F7B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1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728B-733E-48BC-B4E7-2CACAA37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BB1C-5331-4277-97D5-3DA1BAB3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04874-9AB9-4ED0-84C3-98E64946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7FDCE-7CA5-4CFA-B264-94B81DB9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F2910-FB52-44B6-B265-50741E79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D8E18-0039-4B55-9A33-C1C5B552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8D52-1384-46DC-9AA0-F550BCA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54E3C-BAD0-4BE5-9936-D246499E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591D5-620F-48D7-8375-772931C0E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FDF6-3285-477F-BE91-18420201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443E-1EC8-472A-A1A9-A5BD4137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595C2-09E8-4E38-B939-B03B0A40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B3F48-F532-4C24-8D5C-C9491F1C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B4010-5D3C-4774-8C38-64545CCD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E9B1-A3C4-417C-A017-22806873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10E1-618A-4398-9FFA-2C80DBF40E4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5617-AE55-4BA6-B6BC-96273ABE7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A016-2C81-4143-BA53-D67F1395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C5BE-BC5B-4BEA-AAF7-794F0FCA5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0030A-2708-43C6-ADD2-15952A19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1514475"/>
            <a:ext cx="11725275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479A5-5E94-400C-8121-972F9EA27C1D}"/>
              </a:ext>
            </a:extLst>
          </p:cNvPr>
          <p:cNvSpPr txBox="1"/>
          <p:nvPr/>
        </p:nvSpPr>
        <p:spPr>
          <a:xfrm>
            <a:off x="5166360" y="548640"/>
            <a:ext cx="4023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Quiz 3</a:t>
            </a:r>
          </a:p>
        </p:txBody>
      </p:sp>
    </p:spTree>
    <p:extLst>
      <p:ext uri="{BB962C8B-B14F-4D97-AF65-F5344CB8AC3E}">
        <p14:creationId xmlns:p14="http://schemas.microsoft.com/office/powerpoint/2010/main" val="24627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180BA-EE3D-4A88-AAD4-0DCC23157F20}"/>
              </a:ext>
            </a:extLst>
          </p:cNvPr>
          <p:cNvSpPr txBox="1"/>
          <p:nvPr/>
        </p:nvSpPr>
        <p:spPr>
          <a:xfrm>
            <a:off x="5166360" y="548640"/>
            <a:ext cx="4023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Quiz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46A1C-CC81-4842-B288-804C1836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2007"/>
            <a:ext cx="12192000" cy="1682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4EE86-DC2E-487F-915F-C5FE7C09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318081"/>
            <a:ext cx="11459808" cy="221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7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HuWang</dc:creator>
  <cp:lastModifiedBy>HuWang</cp:lastModifiedBy>
  <cp:revision>2</cp:revision>
  <dcterms:created xsi:type="dcterms:W3CDTF">2020-01-31T02:03:48Z</dcterms:created>
  <dcterms:modified xsi:type="dcterms:W3CDTF">2020-01-31T02:54:57Z</dcterms:modified>
</cp:coreProperties>
</file>