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  <p:sldId id="257" r:id="rId12"/>
    <p:sldId id="258" r:id="rId13"/>
    <p:sldId id="259" r:id="rId14"/>
    <p:sldId id="260" r:id="rId15"/>
    <p:sldId id="261" r:id="rId16"/>
    <p:sldId id="262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522"/>
      </p:cViewPr>
      <p:guideLst>
        <p:guide orient="horz" pos="482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414DB-9D86-4FCD-869F-84FC3163D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8C1B56-0620-400E-8483-F218196DB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64EA-7039-4307-8077-65E77E29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46BFF-22BE-47C2-9182-1513C124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747C7-A5C3-4FC7-882A-3471BB4C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46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9A08C-3A90-474C-AE3B-0ADBB725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5BAFE6-AFAB-4B20-800C-0C297E2CA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D596ED-161F-402F-898C-E5DDA115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F2309-CC6D-4B66-B922-6C500081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21785-8B15-4C5A-8BBF-23CBD1C9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4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D7D839-10EA-4F60-9B43-FA305509A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3589E8-8CC9-45AF-BFEB-CA551B9B9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805CF-E25E-4B15-BDB3-C183A167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66D4E-F252-45B2-8650-87408E45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72EA7-723E-450D-9001-93EB3FD6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49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0EFC6-0FE1-482F-9E99-DA018CA9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8123D-32FA-4533-9D76-DC014B05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D72AF-ADD0-4AA4-ACE3-50E1EDFA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D3B44-07FE-4608-8694-EB604EE7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433DD8-D639-4559-A20B-6CE66972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1149D-CAA9-4DE7-AF03-B15365EA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AD062-D3AB-4788-B30B-FF9D56E6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37EF3-FEA4-437A-9B1D-A0B26271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598DC-7249-43D1-97E4-E41B09BB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FC1D5F-B0FB-4A7B-B014-F2A78001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8E590-352E-4F3F-8E43-A5C8D6C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9B590-D012-40B7-859C-B6A6FF856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741828-D6CA-40A7-8CAD-96D3FD83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6CC3D-DFB4-4B05-A0A4-1CE7EA8D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B9FB28-0C1F-420A-B6FB-A663B2DC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9D5B6B-B026-4867-975D-1E4FDAAE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02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FDA73-3919-47D5-ABE0-21CD5A3A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D6344-B694-46CA-A1D4-FE3F6958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21A726-10A1-4831-B12B-5AE94581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FE622E-5993-41DB-AE95-4889AADC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F9A274-7985-4B9E-9FF5-2A971351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6B87CC-54D7-4A4D-BD74-CE43C69B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95EBE-3D04-4C63-8D42-D8C96743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38235-1DFF-4695-B30C-B8A190F2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3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27164-D911-4E86-8651-57D7C670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302BF-13CF-4041-A68E-9BEAC23F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33318F-9D83-41A0-A5E4-73ED7F12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A38F03-5E62-44D5-AB2C-D525418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56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A39545-9707-4117-84BF-E9D4EE70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87438C-BFCF-485A-9B11-F9F69F6F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973A39-9EC1-4B8E-B32B-C526DC26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21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1080D-E1AB-4C52-9711-30F96A41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12FFE-C496-4681-BDDC-0C00BD18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7DF47-0028-4DAD-82BF-D0D25CD5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16B385-CF96-42BD-A325-BC50B84C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DA308-8C0E-499D-A6EB-FEDE0C96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BFCC3-53AF-445F-A889-133DD4A8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30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EC9AB-1DBC-4555-9BE1-FBF6D982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D81B8B-5B8A-4B7C-BE84-530C71DB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EF7645-EBE0-484E-8E16-3EFBADAB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6ADC60-084B-41AB-84CD-DC6E8B91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47D4B-D9C2-4472-A257-225C5438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B76ACA-97F0-4A5A-8CFB-11654258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4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101E3B-C9E5-44FE-BB2E-24AFC62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2087C-27C5-4825-91E0-8A74D263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D1262-648D-4AD5-B5ED-7A432980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EF66-C2C4-4A56-8FFB-9BB5AD26DC81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FB4AA-864E-4527-A823-6D879911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6C9B4-92DE-41A8-99E6-D66AF289B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5A86-66C2-42FB-BEA8-687CA3DC2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1FE1BE-4A91-4F7E-83F2-2D07C3D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385" y="8406473"/>
            <a:ext cx="9985072" cy="56143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20DEB8-856B-417F-84B7-4CF7318A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867" y="10063822"/>
            <a:ext cx="9036422" cy="5080927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62967B-50A0-4D7C-BB2D-E2FD3E65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1921" y="10654374"/>
            <a:ext cx="9985070" cy="5614326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E54751-77E1-4D72-8B1A-985899AE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6939" y="12070886"/>
            <a:ext cx="9060000" cy="5080927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0C95CDB-95D4-4CFB-AD07-D267803D2DF8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Überblick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FE0E7D7-3884-4619-9AFB-2534B0BB7B20}"/>
              </a:ext>
            </a:extLst>
          </p:cNvPr>
          <p:cNvGrpSpPr/>
          <p:nvPr/>
        </p:nvGrpSpPr>
        <p:grpSpPr>
          <a:xfrm>
            <a:off x="4005262" y="2958643"/>
            <a:ext cx="4181475" cy="940714"/>
            <a:chOff x="-167951" y="3912494"/>
            <a:chExt cx="2967135" cy="1443277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376CC7CE-6F2D-475D-8A6C-7D558D209BDC}"/>
                </a:ext>
              </a:extLst>
            </p:cNvPr>
            <p:cNvSpPr/>
            <p:nvPr/>
          </p:nvSpPr>
          <p:spPr>
            <a:xfrm>
              <a:off x="-167951" y="3912494"/>
              <a:ext cx="2967135" cy="1443277"/>
            </a:xfrm>
            <a:prstGeom prst="roundRect">
              <a:avLst>
                <a:gd name="adj" fmla="val 5818"/>
              </a:avLst>
            </a:prstGeom>
            <a:solidFill>
              <a:schemeClr val="tx1">
                <a:lumMod val="65000"/>
                <a:lumOff val="3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3675E04-376E-4771-A7DD-0FACEBD2A189}"/>
                </a:ext>
              </a:extLst>
            </p:cNvPr>
            <p:cNvSpPr txBox="1"/>
            <p:nvPr/>
          </p:nvSpPr>
          <p:spPr>
            <a:xfrm>
              <a:off x="0" y="4030824"/>
              <a:ext cx="2636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Anwendung für Schrotthändler, für Berechnung und Quittung schreiben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3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36DCF1-9309-404C-8EE9-FBB83360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04" y="741096"/>
            <a:ext cx="9703837" cy="5810972"/>
          </a:xfrm>
          <a:prstGeom prst="rect">
            <a:avLst/>
          </a:prstGeom>
          <a:effectLst>
            <a:outerShdw blurRad="215900" dist="254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F2B179B-09C8-4EDE-B66D-1C237C387DA1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Erste Schritt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B8C3DD-C8CE-426B-929C-B6F11602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-3197225"/>
            <a:ext cx="4737610" cy="26638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A2C729-A201-47E7-B9AE-22385755D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0100" y="6214826"/>
            <a:ext cx="4737611" cy="2663826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03E5EB6-7BF5-48ED-AD1C-DA47844BB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85849" y="-2729139"/>
            <a:ext cx="4737609" cy="2663825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129BF9-A079-49F6-AD16-5320B04C8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904157" y="10477499"/>
            <a:ext cx="5487113" cy="3077221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078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36DCF1-9309-404C-8EE9-FBB83360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04" y="741096"/>
            <a:ext cx="9703837" cy="5810972"/>
          </a:xfrm>
          <a:prstGeom prst="rect">
            <a:avLst/>
          </a:prstGeom>
          <a:effectLst>
            <a:outerShdw blurRad="215900" dist="254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F2B179B-09C8-4EDE-B66D-1C237C387DA1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Erste Schritt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C967D38-204B-4335-99A1-AE18C2D6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94" y="1818201"/>
            <a:ext cx="2636091" cy="3600935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D735D6-3340-4505-891E-B5AA37C220E9}"/>
              </a:ext>
            </a:extLst>
          </p:cNvPr>
          <p:cNvGrpSpPr/>
          <p:nvPr/>
        </p:nvGrpSpPr>
        <p:grpSpPr>
          <a:xfrm>
            <a:off x="-167951" y="3912494"/>
            <a:ext cx="2967135" cy="1443277"/>
            <a:chOff x="-167951" y="3912494"/>
            <a:chExt cx="2967135" cy="1443277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853183F7-0EFB-4F58-8368-71B5EAD64541}"/>
                </a:ext>
              </a:extLst>
            </p:cNvPr>
            <p:cNvSpPr/>
            <p:nvPr/>
          </p:nvSpPr>
          <p:spPr>
            <a:xfrm>
              <a:off x="-167951" y="3912494"/>
              <a:ext cx="2967135" cy="1443277"/>
            </a:xfrm>
            <a:prstGeom prst="roundRect">
              <a:avLst>
                <a:gd name="adj" fmla="val 5818"/>
              </a:avLst>
            </a:prstGeom>
            <a:solidFill>
              <a:schemeClr val="tx1">
                <a:lumMod val="65000"/>
                <a:lumOff val="3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E099AE5-0CC5-47A1-A3B0-A671C9491D2F}"/>
                </a:ext>
              </a:extLst>
            </p:cNvPr>
            <p:cNvSpPr txBox="1"/>
            <p:nvPr/>
          </p:nvSpPr>
          <p:spPr>
            <a:xfrm>
              <a:off x="0" y="4030824"/>
              <a:ext cx="263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Erstellen ein Admin Konto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025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F2B179B-09C8-4EDE-B66D-1C237C387DA1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Erste Schritt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7F0543-B2E6-4600-9578-92F73870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8" y="728663"/>
            <a:ext cx="9703838" cy="5815823"/>
          </a:xfrm>
          <a:prstGeom prst="rect">
            <a:avLst/>
          </a:prstGeom>
          <a:effectLst>
            <a:outerShdw blurRad="2159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77040EA-0D6C-4B8B-8977-467EB0F5F2EA}"/>
              </a:ext>
            </a:extLst>
          </p:cNvPr>
          <p:cNvGrpSpPr/>
          <p:nvPr/>
        </p:nvGrpSpPr>
        <p:grpSpPr>
          <a:xfrm>
            <a:off x="-167951" y="3912494"/>
            <a:ext cx="2967135" cy="1443277"/>
            <a:chOff x="-167951" y="3912494"/>
            <a:chExt cx="2967135" cy="144327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0BDF39F-F4A4-43E3-B9A8-7295347D809A}"/>
                </a:ext>
              </a:extLst>
            </p:cNvPr>
            <p:cNvSpPr/>
            <p:nvPr/>
          </p:nvSpPr>
          <p:spPr>
            <a:xfrm>
              <a:off x="-167951" y="3912494"/>
              <a:ext cx="2967135" cy="1443277"/>
            </a:xfrm>
            <a:prstGeom prst="roundRect">
              <a:avLst>
                <a:gd name="adj" fmla="val 5818"/>
              </a:avLst>
            </a:prstGeom>
            <a:solidFill>
              <a:schemeClr val="tx1">
                <a:lumMod val="65000"/>
                <a:lumOff val="3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D116634-FAF5-48CC-9495-2A0CC219D55C}"/>
                </a:ext>
              </a:extLst>
            </p:cNvPr>
            <p:cNvSpPr txBox="1"/>
            <p:nvPr/>
          </p:nvSpPr>
          <p:spPr>
            <a:xfrm>
              <a:off x="0" y="4030824"/>
              <a:ext cx="2636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Erstellen eine Datenbank:</a:t>
              </a:r>
            </a:p>
            <a:p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-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MariaDB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;</a:t>
              </a:r>
            </a:p>
            <a:p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- Username von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MariaDB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;</a:t>
              </a:r>
            </a:p>
            <a:p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-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Pwd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 von 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MariaDB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728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F2B179B-09C8-4EDE-B66D-1C237C387DA1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Zweite Schritt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2F0D04-CC17-4375-A3B8-11E6059C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76" y="753334"/>
            <a:ext cx="10343434" cy="5815823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77040EA-0D6C-4B8B-8977-467EB0F5F2EA}"/>
              </a:ext>
            </a:extLst>
          </p:cNvPr>
          <p:cNvGrpSpPr/>
          <p:nvPr/>
        </p:nvGrpSpPr>
        <p:grpSpPr>
          <a:xfrm>
            <a:off x="-167951" y="3912493"/>
            <a:ext cx="2967135" cy="2116831"/>
            <a:chOff x="-167951" y="3912494"/>
            <a:chExt cx="2967135" cy="1687990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0BDF39F-F4A4-43E3-B9A8-7295347D809A}"/>
                </a:ext>
              </a:extLst>
            </p:cNvPr>
            <p:cNvSpPr/>
            <p:nvPr/>
          </p:nvSpPr>
          <p:spPr>
            <a:xfrm>
              <a:off x="-167951" y="3912494"/>
              <a:ext cx="2967135" cy="1443277"/>
            </a:xfrm>
            <a:prstGeom prst="roundRect">
              <a:avLst>
                <a:gd name="adj" fmla="val 5818"/>
              </a:avLst>
            </a:prstGeom>
            <a:solidFill>
              <a:schemeClr val="tx1">
                <a:lumMod val="65000"/>
                <a:lumOff val="3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D116634-FAF5-48CC-9495-2A0CC219D55C}"/>
                </a:ext>
              </a:extLst>
            </p:cNvPr>
            <p:cNvSpPr txBox="1"/>
            <p:nvPr/>
          </p:nvSpPr>
          <p:spPr>
            <a:xfrm>
              <a:off x="0" y="4030824"/>
              <a:ext cx="26360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95000"/>
                    </a:schemeClr>
                  </a:solidFill>
                </a:rPr>
                <a:t>Metallsorte in Datenbank hinzufügen.</a:t>
              </a:r>
            </a:p>
            <a:p>
              <a:r>
                <a:rPr lang="de-DE" sz="1600" dirty="0">
                  <a:solidFill>
                    <a:schemeClr val="bg1">
                      <a:lumMod val="95000"/>
                    </a:schemeClr>
                  </a:solidFill>
                </a:rPr>
                <a:t>In der Tabelle ist auch angezeigt, welche Mitarbeiter ein Metallsorte hinzugefügt hat</a:t>
              </a:r>
            </a:p>
          </p:txBody>
        </p:sp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24E5A2E-54AE-4DD8-9447-85920AEA18B4}"/>
              </a:ext>
            </a:extLst>
          </p:cNvPr>
          <p:cNvCxnSpPr>
            <a:cxnSpLocks/>
          </p:cNvCxnSpPr>
          <p:nvPr/>
        </p:nvCxnSpPr>
        <p:spPr>
          <a:xfrm>
            <a:off x="1049141" y="1341948"/>
            <a:ext cx="532949" cy="32056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1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F2B179B-09C8-4EDE-B66D-1C237C387DA1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Dtritte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Schritt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B4860F-6C3E-48E5-9A06-DFACF338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8" y="765175"/>
            <a:ext cx="10343435" cy="5815824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24E5A2E-54AE-4DD8-9447-85920AEA18B4}"/>
              </a:ext>
            </a:extLst>
          </p:cNvPr>
          <p:cNvCxnSpPr>
            <a:cxnSpLocks/>
          </p:cNvCxnSpPr>
          <p:nvPr/>
        </p:nvCxnSpPr>
        <p:spPr>
          <a:xfrm>
            <a:off x="1051569" y="2200065"/>
            <a:ext cx="532949" cy="32056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77040EA-0D6C-4B8B-8977-467EB0F5F2EA}"/>
              </a:ext>
            </a:extLst>
          </p:cNvPr>
          <p:cNvGrpSpPr/>
          <p:nvPr/>
        </p:nvGrpSpPr>
        <p:grpSpPr>
          <a:xfrm>
            <a:off x="-165523" y="3955516"/>
            <a:ext cx="2967135" cy="1443277"/>
            <a:chOff x="-165523" y="3955516"/>
            <a:chExt cx="2967135" cy="144327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0BDF39F-F4A4-43E3-B9A8-7295347D809A}"/>
                </a:ext>
              </a:extLst>
            </p:cNvPr>
            <p:cNvSpPr/>
            <p:nvPr/>
          </p:nvSpPr>
          <p:spPr>
            <a:xfrm>
              <a:off x="-165523" y="3955516"/>
              <a:ext cx="2967135" cy="1443277"/>
            </a:xfrm>
            <a:prstGeom prst="roundRect">
              <a:avLst>
                <a:gd name="adj" fmla="val 5818"/>
              </a:avLst>
            </a:prstGeom>
            <a:solidFill>
              <a:schemeClr val="tx1">
                <a:lumMod val="65000"/>
                <a:lumOff val="3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D116634-FAF5-48CC-9495-2A0CC219D55C}"/>
                </a:ext>
              </a:extLst>
            </p:cNvPr>
            <p:cNvSpPr txBox="1"/>
            <p:nvPr/>
          </p:nvSpPr>
          <p:spPr>
            <a:xfrm>
              <a:off x="0" y="4030824"/>
              <a:ext cx="2636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Data über Firma für Quittung eingeben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341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F2B179B-09C8-4EDE-B66D-1C237C387DA1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Neue Konto eingeben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24E5A2E-54AE-4DD8-9447-85920AEA18B4}"/>
              </a:ext>
            </a:extLst>
          </p:cNvPr>
          <p:cNvCxnSpPr>
            <a:cxnSpLocks/>
          </p:cNvCxnSpPr>
          <p:nvPr/>
        </p:nvCxnSpPr>
        <p:spPr>
          <a:xfrm>
            <a:off x="1051569" y="1954620"/>
            <a:ext cx="532949" cy="32056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6541C86A-C034-4AFA-BFF4-2F417629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8" y="765175"/>
            <a:ext cx="10343434" cy="5815824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77040EA-0D6C-4B8B-8977-467EB0F5F2EA}"/>
              </a:ext>
            </a:extLst>
          </p:cNvPr>
          <p:cNvGrpSpPr/>
          <p:nvPr/>
        </p:nvGrpSpPr>
        <p:grpSpPr>
          <a:xfrm>
            <a:off x="-165523" y="3955515"/>
            <a:ext cx="2967135" cy="1769711"/>
            <a:chOff x="-165523" y="3955516"/>
            <a:chExt cx="2967135" cy="144327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0BDF39F-F4A4-43E3-B9A8-7295347D809A}"/>
                </a:ext>
              </a:extLst>
            </p:cNvPr>
            <p:cNvSpPr/>
            <p:nvPr/>
          </p:nvSpPr>
          <p:spPr>
            <a:xfrm>
              <a:off x="-165523" y="3955516"/>
              <a:ext cx="2967135" cy="1443277"/>
            </a:xfrm>
            <a:prstGeom prst="roundRect">
              <a:avLst>
                <a:gd name="adj" fmla="val 5818"/>
              </a:avLst>
            </a:prstGeom>
            <a:solidFill>
              <a:schemeClr val="tx1">
                <a:lumMod val="65000"/>
                <a:lumOff val="3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D116634-FAF5-48CC-9495-2A0CC219D55C}"/>
                </a:ext>
              </a:extLst>
            </p:cNvPr>
            <p:cNvSpPr txBox="1"/>
            <p:nvPr/>
          </p:nvSpPr>
          <p:spPr>
            <a:xfrm>
              <a:off x="0" y="4030824"/>
              <a:ext cx="2636091" cy="130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95000"/>
                    </a:schemeClr>
                  </a:solidFill>
                </a:rPr>
                <a:t>Neue Konto mit ausgewählte Rechte eingeben, je nachdem für welche Mitarbeiter(Buchhalter /Bediener), z.B. Konto mit Rechte </a:t>
              </a:r>
              <a:r>
                <a:rPr lang="de-DE" sz="1400" dirty="0" err="1">
                  <a:solidFill>
                    <a:schemeClr val="bg1">
                      <a:lumMod val="95000"/>
                    </a:schemeClr>
                  </a:solidFill>
                </a:rPr>
                <a:t>lvl</a:t>
              </a:r>
              <a:r>
                <a:rPr lang="de-DE" sz="1400" dirty="0">
                  <a:solidFill>
                    <a:schemeClr val="bg1">
                      <a:lumMod val="95000"/>
                    </a:schemeClr>
                  </a:solidFill>
                </a:rPr>
                <a:t> 1 hat Zugriff nur  zur „Bedienung“ Bereich der Anwendung.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95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F2B179B-09C8-4EDE-B66D-1C237C387DA1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Bereit um zu arbeiten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24E5A2E-54AE-4DD8-9447-85920AEA18B4}"/>
              </a:ext>
            </a:extLst>
          </p:cNvPr>
          <p:cNvCxnSpPr>
            <a:cxnSpLocks/>
          </p:cNvCxnSpPr>
          <p:nvPr/>
        </p:nvCxnSpPr>
        <p:spPr>
          <a:xfrm>
            <a:off x="1051569" y="1002897"/>
            <a:ext cx="532949" cy="32056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29B84F8-35F8-4177-B667-565C423B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8" y="765175"/>
            <a:ext cx="10370424" cy="5815824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77040EA-0D6C-4B8B-8977-467EB0F5F2EA}"/>
              </a:ext>
            </a:extLst>
          </p:cNvPr>
          <p:cNvGrpSpPr/>
          <p:nvPr/>
        </p:nvGrpSpPr>
        <p:grpSpPr>
          <a:xfrm>
            <a:off x="-165523" y="3955516"/>
            <a:ext cx="2967135" cy="1443277"/>
            <a:chOff x="-165523" y="3955516"/>
            <a:chExt cx="2967135" cy="144327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0BDF39F-F4A4-43E3-B9A8-7295347D809A}"/>
                </a:ext>
              </a:extLst>
            </p:cNvPr>
            <p:cNvSpPr/>
            <p:nvPr/>
          </p:nvSpPr>
          <p:spPr>
            <a:xfrm>
              <a:off x="-165523" y="3955516"/>
              <a:ext cx="2967135" cy="1443277"/>
            </a:xfrm>
            <a:prstGeom prst="roundRect">
              <a:avLst>
                <a:gd name="adj" fmla="val 5818"/>
              </a:avLst>
            </a:prstGeom>
            <a:solidFill>
              <a:schemeClr val="tx1">
                <a:lumMod val="65000"/>
                <a:lumOff val="3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D116634-FAF5-48CC-9495-2A0CC219D55C}"/>
                </a:ext>
              </a:extLst>
            </p:cNvPr>
            <p:cNvSpPr txBox="1"/>
            <p:nvPr/>
          </p:nvSpPr>
          <p:spPr>
            <a:xfrm>
              <a:off x="0" y="4030824"/>
              <a:ext cx="263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Eine Kunde Bedienen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FD3E284-0860-4A22-B287-FC7B828E6311}"/>
              </a:ext>
            </a:extLst>
          </p:cNvPr>
          <p:cNvCxnSpPr>
            <a:cxnSpLocks/>
          </p:cNvCxnSpPr>
          <p:nvPr/>
        </p:nvCxnSpPr>
        <p:spPr>
          <a:xfrm flipH="1">
            <a:off x="9574632" y="5626358"/>
            <a:ext cx="530421" cy="31886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59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F2B179B-09C8-4EDE-B66D-1C237C387DA1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Beispiel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24E5A2E-54AE-4DD8-9447-85920AEA18B4}"/>
              </a:ext>
            </a:extLst>
          </p:cNvPr>
          <p:cNvCxnSpPr>
            <a:cxnSpLocks/>
          </p:cNvCxnSpPr>
          <p:nvPr/>
        </p:nvCxnSpPr>
        <p:spPr>
          <a:xfrm>
            <a:off x="1051569" y="1002897"/>
            <a:ext cx="532949" cy="32056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FD3E284-0860-4A22-B287-FC7B828E6311}"/>
              </a:ext>
            </a:extLst>
          </p:cNvPr>
          <p:cNvCxnSpPr>
            <a:cxnSpLocks/>
          </p:cNvCxnSpPr>
          <p:nvPr/>
        </p:nvCxnSpPr>
        <p:spPr>
          <a:xfrm flipH="1">
            <a:off x="9574632" y="5626358"/>
            <a:ext cx="530421" cy="31886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30595340-D3A2-431B-AFE4-F8EAC6E6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8" y="765175"/>
            <a:ext cx="10370424" cy="5815824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77040EA-0D6C-4B8B-8977-467EB0F5F2EA}"/>
              </a:ext>
            </a:extLst>
          </p:cNvPr>
          <p:cNvGrpSpPr/>
          <p:nvPr/>
        </p:nvGrpSpPr>
        <p:grpSpPr>
          <a:xfrm>
            <a:off x="-165523" y="3955516"/>
            <a:ext cx="2967135" cy="1443277"/>
            <a:chOff x="-165523" y="3955516"/>
            <a:chExt cx="2967135" cy="144327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0BDF39F-F4A4-43E3-B9A8-7295347D809A}"/>
                </a:ext>
              </a:extLst>
            </p:cNvPr>
            <p:cNvSpPr/>
            <p:nvPr/>
          </p:nvSpPr>
          <p:spPr>
            <a:xfrm>
              <a:off x="-165523" y="3955516"/>
              <a:ext cx="2967135" cy="1443277"/>
            </a:xfrm>
            <a:prstGeom prst="roundRect">
              <a:avLst>
                <a:gd name="adj" fmla="val 5818"/>
              </a:avLst>
            </a:prstGeom>
            <a:solidFill>
              <a:schemeClr val="tx1">
                <a:lumMod val="65000"/>
                <a:lumOff val="3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D116634-FAF5-48CC-9495-2A0CC219D55C}"/>
                </a:ext>
              </a:extLst>
            </p:cNvPr>
            <p:cNvSpPr txBox="1"/>
            <p:nvPr/>
          </p:nvSpPr>
          <p:spPr>
            <a:xfrm>
              <a:off x="0" y="4030824"/>
              <a:ext cx="26360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Quittung in PDF Format  von der Anwendung erstellt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681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1FE1BE-4A91-4F7E-83F2-2D07C3D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4" y="765175"/>
            <a:ext cx="9985072" cy="56143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20DEB8-856B-417F-84B7-4CF7318A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467" y="8552264"/>
            <a:ext cx="9036422" cy="5080927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62967B-50A0-4D7C-BB2D-E2FD3E65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3121" y="7453974"/>
            <a:ext cx="9985070" cy="5614326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E54751-77E1-4D72-8B1A-985899AE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5540" y="9650554"/>
            <a:ext cx="9060000" cy="5080927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0C95CDB-95D4-4CFB-AD07-D267803D2DF8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64351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1FE1BE-4A91-4F7E-83F2-2D07C3D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26" y="765175"/>
            <a:ext cx="4737610" cy="26638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20DEB8-856B-417F-84B7-4CF7318A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445" y="11022154"/>
            <a:ext cx="9036422" cy="5080927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62967B-50A0-4D7C-BB2D-E2FD3E65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3121" y="7453974"/>
            <a:ext cx="9985070" cy="5614326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E54751-77E1-4D72-8B1A-985899AE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3121" y="9238064"/>
            <a:ext cx="9060000" cy="5080927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0C95CDB-95D4-4CFB-AD07-D267803D2DF8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41100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1FE1BE-4A91-4F7E-83F2-2D07C3D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26" y="765175"/>
            <a:ext cx="4737610" cy="26638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20DEB8-856B-417F-84B7-4CF7318A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64" y="1200009"/>
            <a:ext cx="9036422" cy="5080927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62967B-50A0-4D7C-BB2D-E2FD3E65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3121" y="7453974"/>
            <a:ext cx="9985070" cy="5614326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E54751-77E1-4D72-8B1A-985899AE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1721" y="9542864"/>
            <a:ext cx="9060000" cy="5080927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0C95CDB-95D4-4CFB-AD07-D267803D2DF8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151253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1FE1BE-4A91-4F7E-83F2-2D07C3D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26" y="765175"/>
            <a:ext cx="4737610" cy="26638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20DEB8-856B-417F-84B7-4CF7318A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00" y="1719026"/>
            <a:ext cx="4737611" cy="2663826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62967B-50A0-4D7C-BB2D-E2FD3E65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3121" y="7453974"/>
            <a:ext cx="9985070" cy="5614326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E54751-77E1-4D72-8B1A-985899AE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1721" y="9314264"/>
            <a:ext cx="9060000" cy="5080927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0C95CDB-95D4-4CFB-AD07-D267803D2DF8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322721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1FE1BE-4A91-4F7E-83F2-2D07C3D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26" y="765175"/>
            <a:ext cx="4737610" cy="26638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20DEB8-856B-417F-84B7-4CF7318A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00" y="1719026"/>
            <a:ext cx="4737611" cy="2663826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62967B-50A0-4D7C-BB2D-E2FD3E65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0" y="765175"/>
            <a:ext cx="9985070" cy="5614326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E54751-77E1-4D72-8B1A-985899AE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0021" y="8323664"/>
            <a:ext cx="9060000" cy="5080927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0C95CDB-95D4-4CFB-AD07-D267803D2DF8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34800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1FE1BE-4A91-4F7E-83F2-2D07C3D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26" y="765175"/>
            <a:ext cx="4737610" cy="26638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20DEB8-856B-417F-84B7-4CF7318A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00" y="1719026"/>
            <a:ext cx="4737611" cy="2663826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62967B-50A0-4D7C-BB2D-E2FD3E65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38" y="2097087"/>
            <a:ext cx="4737609" cy="2663825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E54751-77E1-4D72-8B1A-985899AE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8121" y="8095064"/>
            <a:ext cx="9060000" cy="5080927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0C95CDB-95D4-4CFB-AD07-D267803D2DF8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04792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1FE1BE-4A91-4F7E-83F2-2D07C3D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26" y="765175"/>
            <a:ext cx="4737610" cy="26638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20DEB8-856B-417F-84B7-4CF7318A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00" y="1719026"/>
            <a:ext cx="4737611" cy="2663826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62967B-50A0-4D7C-BB2D-E2FD3E65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38" y="2097087"/>
            <a:ext cx="4737609" cy="2663825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E54751-77E1-4D72-8B1A-985899AE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72" y="765176"/>
            <a:ext cx="9499941" cy="5327650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0C95CDB-95D4-4CFB-AD07-D267803D2DF8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49982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1FE1BE-4A91-4F7E-83F2-2D07C3D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26" y="765175"/>
            <a:ext cx="4737610" cy="2663825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20DEB8-856B-417F-84B7-4CF7318A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00" y="1719026"/>
            <a:ext cx="4737611" cy="2663826"/>
          </a:xfrm>
          <a:prstGeom prst="rect">
            <a:avLst/>
          </a:prstGeom>
          <a:effectLst>
            <a:outerShdw blurRad="1905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62967B-50A0-4D7C-BB2D-E2FD3E65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38" y="2097087"/>
            <a:ext cx="4737609" cy="2663825"/>
          </a:xfrm>
          <a:prstGeom prst="rect">
            <a:avLst/>
          </a:prstGeom>
          <a:effectLst>
            <a:outerShdw blurRad="2413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E54751-77E1-4D72-8B1A-985899AE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343" y="3428999"/>
            <a:ext cx="5487113" cy="3077221"/>
          </a:xfrm>
          <a:prstGeom prst="rect">
            <a:avLst/>
          </a:prstGeom>
          <a:effectLst>
            <a:outerShdw blurRad="228600" dist="50800" dir="5400000" sx="105000" sy="105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0C95CDB-95D4-4CFB-AD07-D267803D2DF8}"/>
              </a:ext>
            </a:extLst>
          </p:cNvPr>
          <p:cNvSpPr/>
          <p:nvPr/>
        </p:nvSpPr>
        <p:spPr>
          <a:xfrm>
            <a:off x="4488025" y="-65314"/>
            <a:ext cx="3433665" cy="519016"/>
          </a:xfrm>
          <a:custGeom>
            <a:avLst/>
            <a:gdLst>
              <a:gd name="connsiteX0" fmla="*/ 0 w 3433665"/>
              <a:gd name="connsiteY0" fmla="*/ 0 h 453702"/>
              <a:gd name="connsiteX1" fmla="*/ 3433665 w 3433665"/>
              <a:gd name="connsiteY1" fmla="*/ 0 h 453702"/>
              <a:gd name="connsiteX2" fmla="*/ 2979963 w 3433665"/>
              <a:gd name="connsiteY2" fmla="*/ 453702 h 453702"/>
              <a:gd name="connsiteX3" fmla="*/ 453702 w 3433665"/>
              <a:gd name="connsiteY3" fmla="*/ 453701 h 453702"/>
              <a:gd name="connsiteX4" fmla="*/ 9218 w 3433665"/>
              <a:gd name="connsiteY4" fmla="*/ 91436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665" h="453702">
                <a:moveTo>
                  <a:pt x="0" y="0"/>
                </a:moveTo>
                <a:lnTo>
                  <a:pt x="3433665" y="0"/>
                </a:lnTo>
                <a:cubicBezTo>
                  <a:pt x="3433665" y="250573"/>
                  <a:pt x="3230536" y="453702"/>
                  <a:pt x="2979963" y="453702"/>
                </a:cubicBezTo>
                <a:lnTo>
                  <a:pt x="453702" y="453701"/>
                </a:lnTo>
                <a:cubicBezTo>
                  <a:pt x="234451" y="453701"/>
                  <a:pt x="51524" y="298180"/>
                  <a:pt x="9218" y="914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66704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29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Corneliu Mavrodi</dc:creator>
  <cp:lastModifiedBy>Corneliu Mavrodi</cp:lastModifiedBy>
  <cp:revision>12</cp:revision>
  <dcterms:created xsi:type="dcterms:W3CDTF">2021-06-17T05:50:41Z</dcterms:created>
  <dcterms:modified xsi:type="dcterms:W3CDTF">2021-06-17T09:00:33Z</dcterms:modified>
</cp:coreProperties>
</file>