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56" r:id="rId6"/>
    <p:sldId id="264" r:id="rId7"/>
    <p:sldId id="266" r:id="rId8"/>
    <p:sldId id="267" r:id="rId9"/>
    <p:sldId id="265" r:id="rId10"/>
    <p:sldId id="272" r:id="rId11"/>
    <p:sldId id="269" r:id="rId12"/>
    <p:sldId id="273" r:id="rId13"/>
    <p:sldId id="271" r:id="rId14"/>
    <p:sldId id="274" r:id="rId15"/>
    <p:sldId id="268" r:id="rId16"/>
    <p:sldId id="276" r:id="rId17"/>
    <p:sldId id="275" r:id="rId18"/>
    <p:sldId id="277" r:id="rId19"/>
    <p:sldId id="278" r:id="rId20"/>
    <p:sldId id="279" r:id="rId21"/>
    <p:sldId id="280" r:id="rId22"/>
    <p:sldId id="291" r:id="rId23"/>
    <p:sldId id="284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900"/>
    <a:srgbClr val="001132"/>
    <a:srgbClr val="000B22"/>
    <a:srgbClr val="FE5C02"/>
    <a:srgbClr val="FF7401"/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05EC7-759E-4979-9788-6BF527DD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524CA6-0C40-46DA-AB69-73D3A38C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933C7-661D-4679-AB08-21EAF64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57CF7-6497-44FD-8C61-2D8B8841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8AF98-B980-4CA9-8CEE-6FD9079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1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B53B4-D03C-403E-A88A-08C2E9AD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B2820A-6650-4F23-8421-8E909E76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ABEB2-83D7-4123-8665-B0AF3732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BC783-420E-42C4-9256-388360A5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AFFB4-F085-4CBF-BBA8-E7C3450E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9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9E10C3-C40B-4316-BACD-71B52641B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2053EA-6604-4833-92F1-70615C0FE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3AE7B-F3A3-42E1-B146-C903B74C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CD5F4-83B7-4676-92F9-503618E8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A77E6-F330-496A-AAC2-4EDF8C0D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7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59D08-B664-498E-8F20-277E050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6644C-7E31-45D7-A3F3-749A5E7E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300E93-BE9B-4AE1-AACA-5199761F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3625-D623-4A30-98E6-5A536146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93866-5E50-4F9B-BEDA-99BCB849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4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E8C13-FACA-4C44-911C-88A81AA9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B305A2-8ACF-4258-A00F-D6C61612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1BA4E-E369-4DAB-B73D-BD3E2738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82103-E1E5-4ADD-82BD-3C55339C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21102-3338-4688-AA6A-CA9C663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F43E7-FE6C-4C9D-AB8D-17E84EA2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332B9-D1B9-4138-A05F-E0B77EBCF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B2B012-5F90-45CD-B4D1-69CA4E42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E80111-9FDF-4564-9E2B-6AB251FF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A65D24-C008-4E91-BC46-7B7BE5F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F6A75C-0066-44FD-9533-ADEA70DA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26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408CA-6BEE-4C30-B2FD-8C3EC833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9508D1-FD44-44DA-877A-30AF46FAF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DB184-3BD8-41D2-A369-DEA740AC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087E28-B8C0-43A0-93DC-F3EF56F54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1775CC-1511-4170-9808-AE54E5F40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705A91-262B-4E46-87E3-39A8EAE7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C1350A-489F-4949-AC88-DA62690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8224D2-24DD-4352-ABF7-27A16FE3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62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33D2C-2752-4715-A7DA-FED00C99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1439FE-E2B8-46B6-9A66-3CD9108D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9992F5-0797-4E5F-A8F3-B29AB682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075B6-0AF7-4839-BAAB-EB0D56B3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19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B35348-D846-4F11-97B5-7FEA415A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446285-DB34-4D52-B696-4B182A81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6108F6-5C57-4FCF-9EF7-3B084690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00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8F673-B301-469B-906A-F42891DB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294D0-4616-4C16-860A-7D7631A9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31806-71D6-463F-B335-DA09F87E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DFB6D-2686-464A-90F6-2DBD7F82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488D3D-80EC-49D3-BFAB-56B4030C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824F5A-27AF-4828-98DE-589C620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22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A1B48-F1C4-4329-9CB7-A2692702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49BA6C-0A98-4ED3-80D4-FAF28734E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A5FB47-83C2-40F3-A12D-B9419D65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69090-7DFE-44DA-8889-2915DE83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F7842A-7BDA-4B71-8FC3-DCF0FE41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BBB465-A0A3-4ED6-A8E6-0901E082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1243BF-E95A-46AE-A81A-5971D50B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6EEC7F-08BE-4817-9916-3A3F7F70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71A1D-CF76-4CD1-8FAF-5ED2E54DC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9871-0595-4EAC-A9D0-D6735DA75D42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42E0F-9A9C-4D50-9AF7-8D8457D7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87294-8F83-4C2C-B3C5-A17C2E3A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5690-6C85-4DB7-A9F5-BB7491D5A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slide" Target="slide9.xml"/><Relationship Id="rId7" Type="http://schemas.openxmlformats.org/officeDocument/2006/relationships/image" Target="../media/image13.png"/><Relationship Id="rId12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slide" Target="slide9.xml"/><Relationship Id="rId7" Type="http://schemas.openxmlformats.org/officeDocument/2006/relationships/image" Target="../media/image15.png"/><Relationship Id="rId12" Type="http://schemas.openxmlformats.org/officeDocument/2006/relationships/slide" Target="slide1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slide" Target="slide11.xml"/><Relationship Id="rId7" Type="http://schemas.openxmlformats.org/officeDocument/2006/relationships/image" Target="../media/image18.png"/><Relationship Id="rId12" Type="http://schemas.openxmlformats.org/officeDocument/2006/relationships/slide" Target="slide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slide" Target="slide11.xml"/><Relationship Id="rId7" Type="http://schemas.openxmlformats.org/officeDocument/2006/relationships/image" Target="../media/image18.png"/><Relationship Id="rId12" Type="http://schemas.openxmlformats.org/officeDocument/2006/relationships/slide" Target="slide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slide" Target="slide11.xml"/><Relationship Id="rId7" Type="http://schemas.openxmlformats.org/officeDocument/2006/relationships/image" Target="../media/image18.png"/><Relationship Id="rId12" Type="http://schemas.openxmlformats.org/officeDocument/2006/relationships/slide" Target="slide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slide" Target="slide15.xml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18" Type="http://schemas.openxmlformats.org/officeDocument/2006/relationships/image" Target="../media/image25.png"/><Relationship Id="rId3" Type="http://schemas.openxmlformats.org/officeDocument/2006/relationships/slide" Target="slide11.xml"/><Relationship Id="rId7" Type="http://schemas.openxmlformats.org/officeDocument/2006/relationships/image" Target="../media/image18.png"/><Relationship Id="rId12" Type="http://schemas.openxmlformats.org/officeDocument/2006/relationships/slide" Target="slide9.xml"/><Relationship Id="rId17" Type="http://schemas.openxmlformats.org/officeDocument/2006/relationships/image" Target="../media/image24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slide" Target="slide15.xml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2.png"/><Relationship Id="rId3" Type="http://schemas.openxmlformats.org/officeDocument/2006/relationships/slide" Target="slide24.xml"/><Relationship Id="rId7" Type="http://schemas.openxmlformats.org/officeDocument/2006/relationships/image" Target="../media/image30.png"/><Relationship Id="rId12" Type="http://schemas.openxmlformats.org/officeDocument/2006/relationships/slide" Target="slide2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2.png"/><Relationship Id="rId3" Type="http://schemas.openxmlformats.org/officeDocument/2006/relationships/slide" Target="slide24.xml"/><Relationship Id="rId7" Type="http://schemas.openxmlformats.org/officeDocument/2006/relationships/image" Target="../media/image30.png"/><Relationship Id="rId12" Type="http://schemas.openxmlformats.org/officeDocument/2006/relationships/slide" Target="slide2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slide" Target="slide26.xml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slide" Target="slide9.xml"/><Relationship Id="rId7" Type="http://schemas.openxmlformats.org/officeDocument/2006/relationships/image" Target="../media/image8.png"/><Relationship Id="rId12" Type="http://schemas.openxmlformats.org/officeDocument/2006/relationships/slide" Target="slide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7112ABE-840C-43B2-BE74-6ABBE9EBD443}"/>
              </a:ext>
            </a:extLst>
          </p:cNvPr>
          <p:cNvGrpSpPr/>
          <p:nvPr/>
        </p:nvGrpSpPr>
        <p:grpSpPr>
          <a:xfrm>
            <a:off x="9004041" y="0"/>
            <a:ext cx="2780521" cy="3331029"/>
            <a:chOff x="9004041" y="0"/>
            <a:chExt cx="2780521" cy="33310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86D3191-4B56-4DBD-AA9D-300E8809CAFB}"/>
                </a:ext>
              </a:extLst>
            </p:cNvPr>
            <p:cNvSpPr/>
            <p:nvPr/>
          </p:nvSpPr>
          <p:spPr>
            <a:xfrm>
              <a:off x="9004041" y="0"/>
              <a:ext cx="2780521" cy="3331029"/>
            </a:xfrm>
            <a:prstGeom prst="rect">
              <a:avLst/>
            </a:prstGeom>
            <a:gradFill>
              <a:gsLst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  <a:alpha val="64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E7DB975-F9A2-43B5-A9FA-E8CD1999A8A9}"/>
                </a:ext>
              </a:extLst>
            </p:cNvPr>
            <p:cNvSpPr txBox="1"/>
            <p:nvPr/>
          </p:nvSpPr>
          <p:spPr>
            <a:xfrm>
              <a:off x="9215496" y="2733870"/>
              <a:ext cx="2445106" cy="461665"/>
            </a:xfrm>
            <a:prstGeom prst="rect">
              <a:avLst/>
            </a:prstGeom>
            <a:noFill/>
            <a:effectLst>
              <a:outerShdw blurRad="101600" dist="508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Corneliu Mavrodi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544FBB6-3C8E-48A5-BC77-1DBE3D1DDD7E}"/>
              </a:ext>
            </a:extLst>
          </p:cNvPr>
          <p:cNvGrpSpPr/>
          <p:nvPr/>
        </p:nvGrpSpPr>
        <p:grpSpPr>
          <a:xfrm>
            <a:off x="-475861" y="176834"/>
            <a:ext cx="7137919" cy="830997"/>
            <a:chOff x="-475861" y="176834"/>
            <a:chExt cx="7137919" cy="830997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5104C16-DF6F-4D1D-A0C3-E80D076BF0F9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0FBD456-61A0-48B9-8827-009426732F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Bargeldloses Auszahlungssystem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29AFFF7-2A0A-4DEC-A81F-D163FA8C5CE3}"/>
              </a:ext>
            </a:extLst>
          </p:cNvPr>
          <p:cNvGrpSpPr/>
          <p:nvPr/>
        </p:nvGrpSpPr>
        <p:grpSpPr>
          <a:xfrm>
            <a:off x="9420283" y="6326156"/>
            <a:ext cx="1945374" cy="2313992"/>
            <a:chOff x="9420283" y="6326156"/>
            <a:chExt cx="1945374" cy="2313992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2EB1243-0C8C-4BB6-8E7D-077308EB1F62}"/>
                </a:ext>
              </a:extLst>
            </p:cNvPr>
            <p:cNvSpPr/>
            <p:nvPr/>
          </p:nvSpPr>
          <p:spPr>
            <a:xfrm>
              <a:off x="9420283" y="6326156"/>
              <a:ext cx="1945374" cy="2313992"/>
            </a:xfrm>
            <a:prstGeom prst="roundRect">
              <a:avLst>
                <a:gd name="adj" fmla="val 11871"/>
              </a:avLst>
            </a:prstGeom>
            <a:solidFill>
              <a:schemeClr val="bg1">
                <a:lumMod val="95000"/>
                <a:alpha val="52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B8BA316-EB0F-40CD-9147-4A14D6DB368C}"/>
                </a:ext>
              </a:extLst>
            </p:cNvPr>
            <p:cNvSpPr txBox="1"/>
            <p:nvPr/>
          </p:nvSpPr>
          <p:spPr>
            <a:xfrm>
              <a:off x="9590538" y="6410131"/>
              <a:ext cx="160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Montag GmbH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09A585C-3F56-4879-B306-9B56E9C8EC30}"/>
              </a:ext>
            </a:extLst>
          </p:cNvPr>
          <p:cNvGrpSpPr/>
          <p:nvPr/>
        </p:nvGrpSpPr>
        <p:grpSpPr>
          <a:xfrm>
            <a:off x="-295275" y="1438275"/>
            <a:ext cx="6089585" cy="830997"/>
            <a:chOff x="-295275" y="1438275"/>
            <a:chExt cx="6089585" cy="830997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3E72FFD-CACA-49CF-A934-33EA6CCBB400}"/>
                </a:ext>
              </a:extLst>
            </p:cNvPr>
            <p:cNvSpPr/>
            <p:nvPr/>
          </p:nvSpPr>
          <p:spPr>
            <a:xfrm>
              <a:off x="-295275" y="1438275"/>
              <a:ext cx="5657850" cy="830997"/>
            </a:xfrm>
            <a:prstGeom prst="roundRect">
              <a:avLst>
                <a:gd name="adj" fmla="val 36153"/>
              </a:avLst>
            </a:prstGeom>
            <a:solidFill>
              <a:srgbClr val="00B0F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1D1153C-C1B4-40AC-8491-1ABA74E3DD3C}"/>
                </a:ext>
              </a:extLst>
            </p:cNvPr>
            <p:cNvSpPr txBox="1"/>
            <p:nvPr/>
          </p:nvSpPr>
          <p:spPr>
            <a:xfrm>
              <a:off x="270588" y="1520890"/>
              <a:ext cx="55237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>
                      <a:lumMod val="95000"/>
                    </a:schemeClr>
                  </a:solidFill>
                </a:rPr>
                <a:t>Desktopanwendung zur Automatisierung der Gewichtsberechnung und Datenverwaltung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E3B897D5-FCD4-41F8-A4F3-90403186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02" y="3990436"/>
            <a:ext cx="10036098" cy="213220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06D8B29-8F80-4D6E-AA8E-D35B97E03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3" r="14817"/>
          <a:stretch/>
        </p:blipFill>
        <p:spPr>
          <a:xfrm>
            <a:off x="9420283" y="0"/>
            <a:ext cx="1945374" cy="2540270"/>
          </a:xfrm>
          <a:prstGeom prst="rect">
            <a:avLst/>
          </a:prstGeom>
          <a:ln w="31750">
            <a:solidFill>
              <a:srgbClr val="FF8601"/>
            </a:solidFill>
          </a:ln>
        </p:spPr>
      </p:pic>
    </p:spTree>
    <p:extLst>
      <p:ext uri="{BB962C8B-B14F-4D97-AF65-F5344CB8AC3E}">
        <p14:creationId xmlns:p14="http://schemas.microsoft.com/office/powerpoint/2010/main" val="9977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-4366727" y="411613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2642850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2642850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2642850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3295993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2642850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Folienzoom 12">
                <a:extLst>
                  <a:ext uri="{FF2B5EF4-FFF2-40B4-BE49-F238E27FC236}">
                    <a16:creationId xmlns:a16="http://schemas.microsoft.com/office/drawing/2014/main" id="{D889AC94-685A-4BCF-9CE6-3FAE7D3CEB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1252279"/>
                  </p:ext>
                </p:extLst>
              </p:nvPr>
            </p:nvGraphicFramePr>
            <p:xfrm>
              <a:off x="745443" y="3111798"/>
              <a:ext cx="2606222" cy="1466000"/>
            </p:xfrm>
            <a:graphic>
              <a:graphicData uri="http://schemas.microsoft.com/office/powerpoint/2016/slidezoom">
                <pslz:sldZm>
                  <pslz:sldZmObj sldId="265" cId="941138450">
                    <pslz:zmPr id="{707782A3-D7F3-4A62-B716-C74C651E8127}" transitionDur="12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2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>
                          <a:reflection stA="45000" endPos="78000" dist="2286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Folien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89AC94-685A-4BCF-9CE6-3FAE7D3CEB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443" y="3111798"/>
                <a:ext cx="2606222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reflection stA="45000" endPos="78000" dist="2286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9885177"/>
                  </p:ext>
                </p:extLst>
              </p:nvPr>
            </p:nvGraphicFramePr>
            <p:xfrm>
              <a:off x="4154802" y="2393950"/>
              <a:ext cx="3882396" cy="2183848"/>
            </p:xfrm>
            <a:graphic>
              <a:graphicData uri="http://schemas.microsoft.com/office/powerpoint/2016/slidezoom">
                <pslz:sldZm>
                  <pslz:sldZmObj sldId="269" cId="14761390">
                    <pslz:zmPr id="{51ABB9C1-432E-4A65-8851-1957CB719474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82396" cy="2183848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4802" y="2393950"/>
                <a:ext cx="3882396" cy="2183848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69247AD8-32FC-417C-8EB0-B82CC60161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261492"/>
                  </p:ext>
                </p:extLst>
              </p:nvPr>
            </p:nvGraphicFramePr>
            <p:xfrm>
              <a:off x="-3281137" y="3111798"/>
              <a:ext cx="2606223" cy="1466000"/>
            </p:xfrm>
            <a:graphic>
              <a:graphicData uri="http://schemas.microsoft.com/office/powerpoint/2016/slidezoom">
                <pslz:sldZm>
                  <pslz:sldZmObj sldId="268" cId="3106937976">
                    <pslz:zmPr id="{5BB80EDE-0A5F-4432-BA73-5AD73FA7AE8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3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9247AD8-32FC-417C-8EB0-B82CC60161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3281137" y="3111798"/>
                <a:ext cx="2606223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507235"/>
                  </p:ext>
                </p:extLst>
              </p:nvPr>
            </p:nvGraphicFramePr>
            <p:xfrm>
              <a:off x="8860150" y="3111799"/>
              <a:ext cx="2606223" cy="1466000"/>
            </p:xfrm>
            <a:graphic>
              <a:graphicData uri="http://schemas.microsoft.com/office/powerpoint/2016/slidezoom">
                <pslz:sldZm>
                  <pslz:sldZmObj sldId="271" cId="2503042449">
                    <pslz:zmPr id="{CEC89D81-4B27-42F0-9BBD-7270F4FD6871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3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0150" y="3111799"/>
                <a:ext cx="2606223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Folienzoom 42"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2616232"/>
                  </p:ext>
                </p:extLst>
              </p:nvPr>
            </p:nvGraphicFramePr>
            <p:xfrm>
              <a:off x="12823824" y="3117930"/>
              <a:ext cx="2606223" cy="1466000"/>
            </p:xfrm>
            <a:graphic>
              <a:graphicData uri="http://schemas.microsoft.com/office/powerpoint/2016/slidezoom">
                <pslz:sldZm>
                  <pslz:sldZmObj sldId="268" cId="3106937976">
                    <pslz:zmPr id="{5BB80EDE-0A5F-4432-BA73-5AD73FA7AE89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3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Folienzoom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23824" y="3117930"/>
                <a:ext cx="2606223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97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lumMod val="81000"/>
                <a:alpha val="70000"/>
              </a:srgbClr>
            </a:gs>
            <a:gs pos="56000">
              <a:schemeClr val="tx1">
                <a:lumMod val="50000"/>
                <a:lumOff val="50000"/>
              </a:schemeClr>
            </a:gs>
            <a:gs pos="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4308039-31E5-491A-A5D2-F179DE87CCC3}"/>
              </a:ext>
            </a:extLst>
          </p:cNvPr>
          <p:cNvSpPr/>
          <p:nvPr/>
        </p:nvSpPr>
        <p:spPr>
          <a:xfrm>
            <a:off x="0" y="2178050"/>
            <a:ext cx="12192000" cy="2495550"/>
          </a:xfrm>
          <a:prstGeom prst="rect">
            <a:avLst/>
          </a:prstGeom>
          <a:solidFill>
            <a:srgbClr val="FE4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056EB1-8382-42AB-8A15-EB2A9E3B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604"/>
            <a:ext cx="12192000" cy="2362791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85621C1-E810-4161-8395-8145B7223851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A1A5C592-7091-4787-8654-D8635936FCAF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6B88744-A6D6-42DC-9CEF-766CE3BF718B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Entwicklungskosten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2642850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2642850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2642850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3295993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2642850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Folienzoom 12">
                <a:extLst>
                  <a:ext uri="{FF2B5EF4-FFF2-40B4-BE49-F238E27FC236}">
                    <a16:creationId xmlns:a16="http://schemas.microsoft.com/office/drawing/2014/main" id="{D889AC94-685A-4BCF-9CE6-3FAE7D3CEB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9842365"/>
                  </p:ext>
                </p:extLst>
              </p:nvPr>
            </p:nvGraphicFramePr>
            <p:xfrm>
              <a:off x="-3281136" y="3111798"/>
              <a:ext cx="2606222" cy="1466000"/>
            </p:xfrm>
            <a:graphic>
              <a:graphicData uri="http://schemas.microsoft.com/office/powerpoint/2016/slidezoom">
                <pslz:sldZm>
                  <pslz:sldZmObj sldId="265" cId="941138450">
                    <pslz:zmPr id="{707782A3-D7F3-4A62-B716-C74C651E8127}" transitionDur="12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2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>
                          <a:reflection stA="45000" endPos="78000" dist="2286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Folien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89AC94-685A-4BCF-9CE6-3FAE7D3CEB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81136" y="3111798"/>
                <a:ext cx="2606222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reflection stA="45000" endPos="78000" dist="2286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4524899"/>
                  </p:ext>
                </p:extLst>
              </p:nvPr>
            </p:nvGraphicFramePr>
            <p:xfrm>
              <a:off x="723898" y="3105666"/>
              <a:ext cx="2617121" cy="1472131"/>
            </p:xfrm>
            <a:graphic>
              <a:graphicData uri="http://schemas.microsoft.com/office/powerpoint/2016/slidezoom">
                <pslz:sldZm>
                  <pslz:sldZmObj sldId="269" cId="14761390">
                    <pslz:zmPr id="{51ABB9C1-432E-4A65-8851-1957CB71947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7121" cy="1472131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898" y="3105666"/>
                <a:ext cx="2617121" cy="1472131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058280"/>
                  </p:ext>
                </p:extLst>
              </p:nvPr>
            </p:nvGraphicFramePr>
            <p:xfrm>
              <a:off x="4141970" y="2386734"/>
              <a:ext cx="3895227" cy="2191065"/>
            </p:xfrm>
            <a:graphic>
              <a:graphicData uri="http://schemas.microsoft.com/office/powerpoint/2016/slidezoom">
                <pslz:sldZm>
                  <pslz:sldZmObj sldId="271" cId="2503042449">
                    <pslz:zmPr id="{CEC89D81-4B27-42F0-9BBD-7270F4FD687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95227" cy="2191065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41970" y="2386734"/>
                <a:ext cx="3895227" cy="2191065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Folienzoom 42"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0856881"/>
                  </p:ext>
                </p:extLst>
              </p:nvPr>
            </p:nvGraphicFramePr>
            <p:xfrm>
              <a:off x="8838148" y="3117930"/>
              <a:ext cx="2606223" cy="1466000"/>
            </p:xfrm>
            <a:graphic>
              <a:graphicData uri="http://schemas.microsoft.com/office/powerpoint/2016/slidezoom">
                <pslz:sldZm>
                  <pslz:sldZmObj sldId="268" cId="3106937976">
                    <pslz:zmPr id="{5BB80EDE-0A5F-4432-BA73-5AD73FA7AE89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3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Folienzoom 4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8148" y="3117930"/>
                <a:ext cx="2606223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2760884"/>
                  </p:ext>
                </p:extLst>
              </p:nvPr>
            </p:nvGraphicFramePr>
            <p:xfrm>
              <a:off x="12823824" y="3117930"/>
              <a:ext cx="2606222" cy="1466000"/>
            </p:xfrm>
            <a:graphic>
              <a:graphicData uri="http://schemas.microsoft.com/office/powerpoint/2016/slidezoom">
                <pslz:sldZm>
                  <pslz:sldZmObj sldId="265" cId="941138450">
                    <pslz:zmPr id="{707782A3-D7F3-4A62-B716-C74C651E8127}" transitionDur="12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2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>
                          <a:reflection stA="45000" endPos="78000" dist="2286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Folienzoom 5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3824" y="3117930"/>
                <a:ext cx="2606222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reflection stA="45000" endPos="78000" dist="228600" dir="5400000" sy="-100000" algn="bl" rotWithShape="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96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lumMod val="81000"/>
                <a:alpha val="70000"/>
              </a:srgbClr>
            </a:gs>
            <a:gs pos="56000">
              <a:schemeClr val="tx1">
                <a:lumMod val="50000"/>
                <a:lumOff val="50000"/>
              </a:schemeClr>
            </a:gs>
            <a:gs pos="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4308039-31E5-491A-A5D2-F179DE87CCC3}"/>
              </a:ext>
            </a:extLst>
          </p:cNvPr>
          <p:cNvSpPr/>
          <p:nvPr/>
        </p:nvSpPr>
        <p:spPr>
          <a:xfrm>
            <a:off x="0" y="2178050"/>
            <a:ext cx="12192000" cy="2889250"/>
          </a:xfrm>
          <a:prstGeom prst="rect">
            <a:avLst/>
          </a:prstGeom>
          <a:solidFill>
            <a:srgbClr val="FE4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85621C1-E810-4161-8395-8145B7223851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A1A5C592-7091-4787-8654-D8635936FCAF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6B88744-A6D6-42DC-9CEF-766CE3BF718B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Laufende Kosten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C3366C3-21B3-4B46-900C-636E51CB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3788"/>
            <a:ext cx="12192000" cy="2735646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1EB0429-739B-4DD8-B855-B901733A8B0E}"/>
              </a:ext>
            </a:extLst>
          </p:cNvPr>
          <p:cNvGrpSpPr/>
          <p:nvPr/>
        </p:nvGrpSpPr>
        <p:grpSpPr>
          <a:xfrm>
            <a:off x="2879725" y="5739012"/>
            <a:ext cx="6432550" cy="1707395"/>
            <a:chOff x="2879725" y="5739012"/>
            <a:chExt cx="6432550" cy="1707395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C168151B-2B1E-4536-A574-89CFD87FE65A}"/>
                </a:ext>
              </a:extLst>
            </p:cNvPr>
            <p:cNvSpPr/>
            <p:nvPr/>
          </p:nvSpPr>
          <p:spPr>
            <a:xfrm>
              <a:off x="2984500" y="5739012"/>
              <a:ext cx="6223000" cy="1707395"/>
            </a:xfrm>
            <a:prstGeom prst="roundRect">
              <a:avLst/>
            </a:prstGeom>
            <a:solidFill>
              <a:schemeClr val="accent1">
                <a:alpha val="31000"/>
              </a:scheme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1090AB4-CC18-4915-8DB2-2CD93B1A4220}"/>
                </a:ext>
              </a:extLst>
            </p:cNvPr>
            <p:cNvSpPr txBox="1"/>
            <p:nvPr/>
          </p:nvSpPr>
          <p:spPr>
            <a:xfrm>
              <a:off x="2879725" y="5861805"/>
              <a:ext cx="6432550" cy="1313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de-DE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826 (m / M) * 12 (M / j) = 9.912 (m / j) = </a:t>
              </a:r>
              <a:r>
                <a:rPr lang="de-DE" sz="2000" b="1" i="1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165,2</a:t>
              </a:r>
              <a:r>
                <a:rPr lang="de-DE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(h / j)</a:t>
              </a:r>
              <a:endParaRPr lang="de-DE" sz="200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de-DE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165,2 (h / j) * (Ab(20) + Re(12))  = </a:t>
              </a:r>
              <a:r>
                <a:rPr lang="de-DE" sz="2000" b="1" i="1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5.286,40 </a:t>
              </a:r>
              <a:r>
                <a:rPr lang="de-DE" sz="2000" i="1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(€ / j)</a:t>
              </a:r>
              <a:endParaRPr lang="de-DE" sz="2000" dirty="0">
                <a:solidFill>
                  <a:schemeClr val="bg1">
                    <a:lumMod val="95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de-DE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-177281" y="779278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2642850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2642850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2642850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3295993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2642850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7621142"/>
                  </p:ext>
                </p:extLst>
              </p:nvPr>
            </p:nvGraphicFramePr>
            <p:xfrm>
              <a:off x="-3292035" y="3105666"/>
              <a:ext cx="2617121" cy="1472131"/>
            </p:xfrm>
            <a:graphic>
              <a:graphicData uri="http://schemas.microsoft.com/office/powerpoint/2016/slidezoom">
                <pslz:sldZm>
                  <pslz:sldZmObj sldId="269" cId="14761390">
                    <pslz:zmPr id="{51ABB9C1-432E-4A65-8851-1957CB71947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7121" cy="1472131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92035" y="3105666"/>
                <a:ext cx="2617121" cy="1472131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3075011"/>
                  </p:ext>
                </p:extLst>
              </p:nvPr>
            </p:nvGraphicFramePr>
            <p:xfrm>
              <a:off x="744393" y="3122946"/>
              <a:ext cx="2586406" cy="1454853"/>
            </p:xfrm>
            <a:graphic>
              <a:graphicData uri="http://schemas.microsoft.com/office/powerpoint/2016/slidezoom">
                <pslz:sldZm>
                  <pslz:sldZmObj sldId="271" cId="2503042449">
                    <pslz:zmPr id="{CEC89D81-4B27-42F0-9BBD-7270F4FD687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86406" cy="1454853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393" y="3122946"/>
                <a:ext cx="2586406" cy="1454853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Folienzoom 42"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6340273"/>
                  </p:ext>
                </p:extLst>
              </p:nvPr>
            </p:nvGraphicFramePr>
            <p:xfrm>
              <a:off x="4134702" y="2388781"/>
              <a:ext cx="3902489" cy="2195149"/>
            </p:xfrm>
            <a:graphic>
              <a:graphicData uri="http://schemas.microsoft.com/office/powerpoint/2016/slidezoom">
                <pslz:sldZm>
                  <pslz:sldZmObj sldId="268" cId="3106937976">
                    <pslz:zmPr id="{5BB80EDE-0A5F-4432-BA73-5AD73FA7AE89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02489" cy="2195149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Folienzoom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4702" y="2388781"/>
                <a:ext cx="3902489" cy="2195149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8669457"/>
                  </p:ext>
                </p:extLst>
              </p:nvPr>
            </p:nvGraphicFramePr>
            <p:xfrm>
              <a:off x="8860143" y="3117930"/>
              <a:ext cx="2606222" cy="1466000"/>
            </p:xfrm>
            <a:graphic>
              <a:graphicData uri="http://schemas.microsoft.com/office/powerpoint/2016/slidezoom">
                <pslz:sldZm>
                  <pslz:sldZmObj sldId="265" cId="941138450">
                    <pslz:zmPr id="{707782A3-D7F3-4A62-B716-C74C651E8127}" transitionDur="125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2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>
                          <a:reflection stA="45000" endPos="78000" dist="2286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Folienzoom 5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0143" y="3117930"/>
                <a:ext cx="2606222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reflection stA="45000" endPos="78000" dist="228600" dir="5400000" sy="-100000" algn="bl" rotWithShape="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266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1132">
                <a:lumMod val="81000"/>
                <a:alpha val="70000"/>
              </a:srgbClr>
            </a:gs>
            <a:gs pos="56000">
              <a:schemeClr val="tx1">
                <a:lumMod val="50000"/>
                <a:lumOff val="50000"/>
              </a:schemeClr>
            </a:gs>
            <a:gs pos="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F903F0AA-9494-467F-B97E-815705265EE2}"/>
              </a:ext>
            </a:extLst>
          </p:cNvPr>
          <p:cNvSpPr/>
          <p:nvPr/>
        </p:nvSpPr>
        <p:spPr>
          <a:xfrm>
            <a:off x="5118773" y="1205711"/>
            <a:ext cx="1574136" cy="507975"/>
          </a:xfrm>
          <a:prstGeom prst="roundRect">
            <a:avLst>
              <a:gd name="adj" fmla="val 3347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93173A-432E-494F-A4D4-6359A73A0E69}"/>
              </a:ext>
            </a:extLst>
          </p:cNvPr>
          <p:cNvSpPr/>
          <p:nvPr/>
        </p:nvSpPr>
        <p:spPr>
          <a:xfrm>
            <a:off x="2965579" y="1575578"/>
            <a:ext cx="6260841" cy="398417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444FF92-73A4-4C20-94EC-9DF5D83DD02B}"/>
              </a:ext>
            </a:extLst>
          </p:cNvPr>
          <p:cNvGrpSpPr/>
          <p:nvPr/>
        </p:nvGrpSpPr>
        <p:grpSpPr>
          <a:xfrm>
            <a:off x="2419115" y="2222500"/>
            <a:ext cx="6807305" cy="2796540"/>
            <a:chOff x="3396343" y="1981200"/>
            <a:chExt cx="6260841" cy="2796540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1D0740B0-F894-4F72-B688-A8C2D73D7206}"/>
                </a:ext>
              </a:extLst>
            </p:cNvPr>
            <p:cNvCxnSpPr/>
            <p:nvPr/>
          </p:nvCxnSpPr>
          <p:spPr>
            <a:xfrm>
              <a:off x="3396343" y="4777740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370205B9-25E4-4D86-A3E9-65AEA295279B}"/>
                </a:ext>
              </a:extLst>
            </p:cNvPr>
            <p:cNvCxnSpPr/>
            <p:nvPr/>
          </p:nvCxnSpPr>
          <p:spPr>
            <a:xfrm>
              <a:off x="3396343" y="4078605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2C340924-05DD-48A0-A7C2-C06FF3A7DB66}"/>
                </a:ext>
              </a:extLst>
            </p:cNvPr>
            <p:cNvCxnSpPr/>
            <p:nvPr/>
          </p:nvCxnSpPr>
          <p:spPr>
            <a:xfrm>
              <a:off x="3396343" y="3379470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6768D22-5A77-49D6-96B3-71101975D91A}"/>
                </a:ext>
              </a:extLst>
            </p:cNvPr>
            <p:cNvCxnSpPr/>
            <p:nvPr/>
          </p:nvCxnSpPr>
          <p:spPr>
            <a:xfrm>
              <a:off x="3396343" y="2680335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5B6D8DC0-E0FF-45A4-9F2F-870D8D96A418}"/>
                </a:ext>
              </a:extLst>
            </p:cNvPr>
            <p:cNvCxnSpPr/>
            <p:nvPr/>
          </p:nvCxnSpPr>
          <p:spPr>
            <a:xfrm>
              <a:off x="3396343" y="1981200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75FF55E0-7A26-48E4-9EC0-1C16071A8F48}"/>
              </a:ext>
            </a:extLst>
          </p:cNvPr>
          <p:cNvSpPr txBox="1"/>
          <p:nvPr/>
        </p:nvSpPr>
        <p:spPr>
          <a:xfrm>
            <a:off x="2225195" y="5015230"/>
            <a:ext cx="78750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500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B29E497-F4CD-402F-B2AE-418D6735AB85}"/>
              </a:ext>
            </a:extLst>
          </p:cNvPr>
          <p:cNvSpPr txBox="1"/>
          <p:nvPr/>
        </p:nvSpPr>
        <p:spPr>
          <a:xfrm>
            <a:off x="2225195" y="4319905"/>
            <a:ext cx="78750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1.000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59014E8-B30B-4583-984D-9A4B1D99BF81}"/>
              </a:ext>
            </a:extLst>
          </p:cNvPr>
          <p:cNvSpPr txBox="1"/>
          <p:nvPr/>
        </p:nvSpPr>
        <p:spPr>
          <a:xfrm>
            <a:off x="2225195" y="3618865"/>
            <a:ext cx="78750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1.500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A4C33BF-1FCB-4CCB-A886-A9E79903FD9C}"/>
              </a:ext>
            </a:extLst>
          </p:cNvPr>
          <p:cNvSpPr txBox="1"/>
          <p:nvPr/>
        </p:nvSpPr>
        <p:spPr>
          <a:xfrm>
            <a:off x="2225195" y="2923540"/>
            <a:ext cx="78750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2.000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F46C7A0-F4AB-4275-96C9-246706E47305}"/>
              </a:ext>
            </a:extLst>
          </p:cNvPr>
          <p:cNvSpPr txBox="1"/>
          <p:nvPr/>
        </p:nvSpPr>
        <p:spPr>
          <a:xfrm>
            <a:off x="2225195" y="2228215"/>
            <a:ext cx="78750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2.500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1E95638-1368-486A-9E63-D922733584E9}"/>
              </a:ext>
            </a:extLst>
          </p:cNvPr>
          <p:cNvSpPr txBox="1"/>
          <p:nvPr/>
        </p:nvSpPr>
        <p:spPr>
          <a:xfrm>
            <a:off x="2225195" y="1570990"/>
            <a:ext cx="78750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3.000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A816D7F-AA0A-411A-BEB3-2C280E6BF85F}"/>
              </a:ext>
            </a:extLst>
          </p:cNvPr>
          <p:cNvGrpSpPr/>
          <p:nvPr/>
        </p:nvGrpSpPr>
        <p:grpSpPr>
          <a:xfrm rot="5400000">
            <a:off x="4187889" y="1425282"/>
            <a:ext cx="3984173" cy="4275600"/>
            <a:chOff x="3396343" y="1981200"/>
            <a:chExt cx="6260841" cy="2796540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24782E0-8100-4E87-97D3-BE2876C9D77D}"/>
                </a:ext>
              </a:extLst>
            </p:cNvPr>
            <p:cNvCxnSpPr/>
            <p:nvPr/>
          </p:nvCxnSpPr>
          <p:spPr>
            <a:xfrm>
              <a:off x="3396343" y="4777740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23B1F66A-9D1F-40BD-9F59-2CEFBF7E295C}"/>
                </a:ext>
              </a:extLst>
            </p:cNvPr>
            <p:cNvCxnSpPr/>
            <p:nvPr/>
          </p:nvCxnSpPr>
          <p:spPr>
            <a:xfrm>
              <a:off x="3396343" y="4078605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6102E0D8-DBF7-43FD-BCB2-1FB190B5BB36}"/>
                </a:ext>
              </a:extLst>
            </p:cNvPr>
            <p:cNvCxnSpPr/>
            <p:nvPr/>
          </p:nvCxnSpPr>
          <p:spPr>
            <a:xfrm>
              <a:off x="3396343" y="3379470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CFEAD980-A438-4301-B1A1-51610A015B40}"/>
                </a:ext>
              </a:extLst>
            </p:cNvPr>
            <p:cNvCxnSpPr/>
            <p:nvPr/>
          </p:nvCxnSpPr>
          <p:spPr>
            <a:xfrm>
              <a:off x="3396343" y="2680335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699D07F0-BD8A-4CBA-9397-A0E731266E0F}"/>
                </a:ext>
              </a:extLst>
            </p:cNvPr>
            <p:cNvCxnSpPr/>
            <p:nvPr/>
          </p:nvCxnSpPr>
          <p:spPr>
            <a:xfrm>
              <a:off x="3396343" y="1981200"/>
              <a:ext cx="6260841" cy="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88BE4924-3C4E-496A-97E7-51B894A26D7E}"/>
              </a:ext>
            </a:extLst>
          </p:cNvPr>
          <p:cNvSpPr txBox="1"/>
          <p:nvPr/>
        </p:nvSpPr>
        <p:spPr>
          <a:xfrm>
            <a:off x="3815285" y="5578332"/>
            <a:ext cx="22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C6ED9CDF-3581-4921-B0DE-688E7E404226}"/>
              </a:ext>
            </a:extLst>
          </p:cNvPr>
          <p:cNvCxnSpPr/>
          <p:nvPr/>
        </p:nvCxnSpPr>
        <p:spPr>
          <a:xfrm>
            <a:off x="6457950" y="3670300"/>
            <a:ext cx="0" cy="188486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EE23CFB7-4497-495F-995B-EDCEE9EFB55E}"/>
              </a:ext>
            </a:extLst>
          </p:cNvPr>
          <p:cNvSpPr txBox="1"/>
          <p:nvPr/>
        </p:nvSpPr>
        <p:spPr>
          <a:xfrm>
            <a:off x="4884185" y="5578332"/>
            <a:ext cx="226889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DAAA8368-DABA-4471-A6B4-6EC3A41DAC82}"/>
              </a:ext>
            </a:extLst>
          </p:cNvPr>
          <p:cNvSpPr txBox="1"/>
          <p:nvPr/>
        </p:nvSpPr>
        <p:spPr>
          <a:xfrm>
            <a:off x="5953085" y="5578332"/>
            <a:ext cx="22689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6B0C91F-CE07-40F8-800E-477F8573836C}"/>
              </a:ext>
            </a:extLst>
          </p:cNvPr>
          <p:cNvSpPr txBox="1"/>
          <p:nvPr/>
        </p:nvSpPr>
        <p:spPr>
          <a:xfrm>
            <a:off x="7012158" y="5578332"/>
            <a:ext cx="233295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76CC316-F0E4-4AA1-9573-60ED5BDDD9C2}"/>
              </a:ext>
            </a:extLst>
          </p:cNvPr>
          <p:cNvSpPr txBox="1"/>
          <p:nvPr/>
        </p:nvSpPr>
        <p:spPr>
          <a:xfrm>
            <a:off x="8077635" y="5578332"/>
            <a:ext cx="240139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A819E17-079F-436D-BCAD-11DAD82EE1B4}"/>
              </a:ext>
            </a:extLst>
          </p:cNvPr>
          <p:cNvSpPr txBox="1"/>
          <p:nvPr/>
        </p:nvSpPr>
        <p:spPr>
          <a:xfrm>
            <a:off x="8979439" y="5578332"/>
            <a:ext cx="240139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C3EEC946-362F-43CB-ACF4-D63B72B26684}"/>
              </a:ext>
            </a:extLst>
          </p:cNvPr>
          <p:cNvCxnSpPr>
            <a:cxnSpLocks/>
          </p:cNvCxnSpPr>
          <p:nvPr/>
        </p:nvCxnSpPr>
        <p:spPr>
          <a:xfrm flipV="1">
            <a:off x="2965579" y="1841500"/>
            <a:ext cx="6707777" cy="371825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1397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B345225-739C-400A-80FC-5B4429D6F663}"/>
              </a:ext>
            </a:extLst>
          </p:cNvPr>
          <p:cNvCxnSpPr>
            <a:cxnSpLocks/>
          </p:cNvCxnSpPr>
          <p:nvPr/>
        </p:nvCxnSpPr>
        <p:spPr>
          <a:xfrm flipV="1">
            <a:off x="2965579" y="3525567"/>
            <a:ext cx="6707777" cy="224105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rgbClr val="92D050">
                <a:alpha val="40000"/>
              </a:srgbClr>
            </a:glow>
            <a:outerShdw blurRad="50800" dist="1397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06646FF0-E8F7-4C2A-95B8-439EA61EEE67}"/>
              </a:ext>
            </a:extLst>
          </p:cNvPr>
          <p:cNvSpPr/>
          <p:nvPr/>
        </p:nvSpPr>
        <p:spPr>
          <a:xfrm>
            <a:off x="5903845" y="3176613"/>
            <a:ext cx="1108314" cy="922011"/>
          </a:xfrm>
          <a:prstGeom prst="ellipse">
            <a:avLst/>
          </a:prstGeom>
          <a:gradFill flip="none" rotWithShape="1">
            <a:gsLst>
              <a:gs pos="76000">
                <a:srgbClr val="FFFF00">
                  <a:alpha val="0"/>
                </a:srgbClr>
              </a:gs>
              <a:gs pos="0">
                <a:srgbClr val="FFFF00">
                  <a:alpha val="68000"/>
                </a:srgbClr>
              </a:gs>
              <a:gs pos="24000">
                <a:srgbClr val="FFFF00">
                  <a:alpha val="28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EC9FB2B7-7BC5-4F5F-B3A3-A983414EFC8F}"/>
              </a:ext>
            </a:extLst>
          </p:cNvPr>
          <p:cNvSpPr txBox="1"/>
          <p:nvPr/>
        </p:nvSpPr>
        <p:spPr>
          <a:xfrm rot="16200000">
            <a:off x="1334081" y="3432175"/>
            <a:ext cx="1518713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Kosten in €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F608E87-C978-4CE4-904B-60D0F68230D1}"/>
              </a:ext>
            </a:extLst>
          </p:cNvPr>
          <p:cNvSpPr txBox="1"/>
          <p:nvPr/>
        </p:nvSpPr>
        <p:spPr>
          <a:xfrm>
            <a:off x="5028809" y="5947664"/>
            <a:ext cx="21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Zeit in Monaten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15AA3EE-B8D8-4023-BE43-1EEA53C515AF}"/>
              </a:ext>
            </a:extLst>
          </p:cNvPr>
          <p:cNvSpPr txBox="1"/>
          <p:nvPr/>
        </p:nvSpPr>
        <p:spPr>
          <a:xfrm>
            <a:off x="9161982" y="1925708"/>
            <a:ext cx="78750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rgbClr val="FF4A01"/>
                </a:solidFill>
              </a:rPr>
              <a:t>alt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31B5A32-92F8-4A5E-B788-08B87E67641A}"/>
              </a:ext>
            </a:extLst>
          </p:cNvPr>
          <p:cNvSpPr txBox="1"/>
          <p:nvPr/>
        </p:nvSpPr>
        <p:spPr>
          <a:xfrm>
            <a:off x="9161982" y="3586400"/>
            <a:ext cx="78750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rgbClr val="00B050"/>
                </a:solidFill>
              </a:rPr>
              <a:t>neu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BA4083B-D0F8-403D-81F1-15A37ECE7692}"/>
              </a:ext>
            </a:extLst>
          </p:cNvPr>
          <p:cNvSpPr txBox="1"/>
          <p:nvPr/>
        </p:nvSpPr>
        <p:spPr>
          <a:xfrm>
            <a:off x="6276361" y="5325103"/>
            <a:ext cx="22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CE5DE49-1F16-45BD-BD6C-64046889EAA8}"/>
              </a:ext>
            </a:extLst>
          </p:cNvPr>
          <p:cNvSpPr txBox="1"/>
          <p:nvPr/>
        </p:nvSpPr>
        <p:spPr>
          <a:xfrm>
            <a:off x="5103378" y="1180041"/>
            <a:ext cx="146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FFC000"/>
                </a:solidFill>
              </a:rPr>
              <a:t>X =  3,25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922BD5C3-1531-4A3C-A384-9AA3042618D4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9B5140FE-6204-4632-A870-0E9590AB4403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B95FA3D-C4AA-4453-8DB7-D27E4214C68B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Amortisation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93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-177281" y="779278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2642850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2642850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2642850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3295993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2642850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3292035" y="3105666"/>
              <a:ext cx="2617121" cy="1472131"/>
            </p:xfrm>
            <a:graphic>
              <a:graphicData uri="http://schemas.microsoft.com/office/powerpoint/2016/slidezoom">
                <pslz:sldZm>
                  <pslz:sldZmObj sldId="269" cId="14761390">
                    <pslz:zmPr id="{51ABB9C1-432E-4A65-8851-1957CB71947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7121" cy="1472131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92035" y="3105666"/>
                <a:ext cx="2617121" cy="1472131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4393" y="3122946"/>
              <a:ext cx="2586406" cy="1454853"/>
            </p:xfrm>
            <a:graphic>
              <a:graphicData uri="http://schemas.microsoft.com/office/powerpoint/2016/slidezoom">
                <pslz:sldZm>
                  <pslz:sldZmObj sldId="271" cId="2503042449">
                    <pslz:zmPr id="{CEC89D81-4B27-42F0-9BBD-7270F4FD687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86406" cy="1454853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393" y="3122946"/>
                <a:ext cx="2586406" cy="1454853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Folienzoom 42"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4702" y="2388781"/>
              <a:ext cx="3902489" cy="2195149"/>
            </p:xfrm>
            <a:graphic>
              <a:graphicData uri="http://schemas.microsoft.com/office/powerpoint/2016/slidezoom">
                <pslz:sldZm>
                  <pslz:sldZmObj sldId="268" cId="3106937976">
                    <pslz:zmPr id="{5BB80EDE-0A5F-4432-BA73-5AD73FA7AE8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02489" cy="2195149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Folienzoom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4702" y="2388781"/>
                <a:ext cx="3902489" cy="2195149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60143" y="3117930"/>
              <a:ext cx="2606222" cy="1466000"/>
            </p:xfrm>
            <a:graphic>
              <a:graphicData uri="http://schemas.microsoft.com/office/powerpoint/2016/slidezoom">
                <pslz:sldZm>
                  <pslz:sldZmObj sldId="265" cId="941138450">
                    <pslz:zmPr id="{707782A3-D7F3-4A62-B716-C74C651E8127}" transitionDur="125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2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>
                          <a:reflection stA="45000" endPos="78000" dist="2286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Folienzoom 5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0143" y="3117930"/>
                <a:ext cx="2606222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reflection stA="45000" endPos="78000" dist="228600" dir="5400000" sy="-100000" algn="bl" rotWithShape="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89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D102B34E-9989-4CC8-B64D-8CB99685EF2A}"/>
              </a:ext>
            </a:extLst>
          </p:cNvPr>
          <p:cNvSpPr/>
          <p:nvPr/>
        </p:nvSpPr>
        <p:spPr>
          <a:xfrm>
            <a:off x="-475862" y="1028747"/>
            <a:ext cx="3620277" cy="461665"/>
          </a:xfrm>
          <a:prstGeom prst="roundRect">
            <a:avLst>
              <a:gd name="adj" fmla="val 46983"/>
            </a:avLst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-7934739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2642850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2642850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2642850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3295993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2642850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0519882"/>
                  </p:ext>
                </p:extLst>
              </p:nvPr>
            </p:nvGraphicFramePr>
            <p:xfrm>
              <a:off x="-3292035" y="-4780542"/>
              <a:ext cx="2617121" cy="1472131"/>
            </p:xfrm>
            <a:graphic>
              <a:graphicData uri="http://schemas.microsoft.com/office/powerpoint/2016/slidezoom">
                <pslz:sldZm>
                  <pslz:sldZmObj sldId="269" cId="14761390">
                    <pslz:zmPr id="{51ABB9C1-432E-4A65-8851-1957CB71947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7121" cy="1472131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92035" y="-4780542"/>
                <a:ext cx="2617121" cy="1472131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59679"/>
                  </p:ext>
                </p:extLst>
              </p:nvPr>
            </p:nvGraphicFramePr>
            <p:xfrm>
              <a:off x="744393" y="-4763262"/>
              <a:ext cx="2586406" cy="1454853"/>
            </p:xfrm>
            <a:graphic>
              <a:graphicData uri="http://schemas.microsoft.com/office/powerpoint/2016/slidezoom">
                <pslz:sldZm>
                  <pslz:sldZmObj sldId="271" cId="2503042449">
                    <pslz:zmPr id="{CEC89D81-4B27-42F0-9BBD-7270F4FD687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86406" cy="1454853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393" y="-4763262"/>
                <a:ext cx="2586406" cy="1454853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Folienzoom 42"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2130717"/>
                  </p:ext>
                </p:extLst>
              </p:nvPr>
            </p:nvGraphicFramePr>
            <p:xfrm>
              <a:off x="4134702" y="-5497427"/>
              <a:ext cx="3902489" cy="2195149"/>
            </p:xfrm>
            <a:graphic>
              <a:graphicData uri="http://schemas.microsoft.com/office/powerpoint/2016/slidezoom">
                <pslz:sldZm>
                  <pslz:sldZmObj sldId="268" cId="3106937976">
                    <pslz:zmPr id="{5BB80EDE-0A5F-4432-BA73-5AD73FA7AE8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02489" cy="2195149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Folienzoom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4702" y="-5497427"/>
                <a:ext cx="3902489" cy="2195149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6844906"/>
                  </p:ext>
                </p:extLst>
              </p:nvPr>
            </p:nvGraphicFramePr>
            <p:xfrm>
              <a:off x="8860143" y="-4768836"/>
              <a:ext cx="2606222" cy="1466000"/>
            </p:xfrm>
            <a:graphic>
              <a:graphicData uri="http://schemas.microsoft.com/office/powerpoint/2016/slidezoom">
                <pslz:sldZm>
                  <pslz:sldZmObj sldId="265" cId="941138450">
                    <pslz:zmPr id="{707782A3-D7F3-4A62-B716-C74C651E8127}" transitionDur="125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2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>
                          <a:reflection stA="45000" endPos="78000" dist="2286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Folienzoom 5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0143" y="-4768836"/>
                <a:ext cx="2606222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reflection stA="45000" endPos="78000" dist="228600" dir="5400000" sy="-100000" algn="bl" rotWithShape="0"/>
              </a:effectLst>
            </p:spPr>
          </p:pic>
        </mc:Fallback>
      </mc:AlternateContent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-177281" y="322164"/>
            <a:ext cx="3968037" cy="461665"/>
            <a:chOff x="4366338" y="3951864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pic>
        <p:nvPicPr>
          <p:cNvPr id="57" name="Grafik 56">
            <a:extLst>
              <a:ext uri="{FF2B5EF4-FFF2-40B4-BE49-F238E27FC236}">
                <a16:creationId xmlns:a16="http://schemas.microsoft.com/office/drawing/2014/main" id="{0D8DDE01-8778-4019-BC9E-5ED9C3DFED84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3771385" y="0"/>
            <a:ext cx="8489077" cy="6858000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2CEED8AB-0270-4D80-82CA-9D69C356B134}"/>
              </a:ext>
            </a:extLst>
          </p:cNvPr>
          <p:cNvSpPr txBox="1"/>
          <p:nvPr/>
        </p:nvSpPr>
        <p:spPr>
          <a:xfrm>
            <a:off x="0" y="1028746"/>
            <a:ext cx="33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Programm Ablauf Plan</a:t>
            </a:r>
          </a:p>
        </p:txBody>
      </p:sp>
    </p:spTree>
    <p:extLst>
      <p:ext uri="{BB962C8B-B14F-4D97-AF65-F5344CB8AC3E}">
        <p14:creationId xmlns:p14="http://schemas.microsoft.com/office/powerpoint/2010/main" val="146462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hteck: abgerundete Ecken 153">
            <a:extLst>
              <a:ext uri="{FF2B5EF4-FFF2-40B4-BE49-F238E27FC236}">
                <a16:creationId xmlns:a16="http://schemas.microsoft.com/office/drawing/2014/main" id="{FF4E11A1-929C-4474-A4DD-9F72AA429A8E}"/>
              </a:ext>
            </a:extLst>
          </p:cNvPr>
          <p:cNvSpPr/>
          <p:nvPr/>
        </p:nvSpPr>
        <p:spPr>
          <a:xfrm>
            <a:off x="-475861" y="1041913"/>
            <a:ext cx="2705874" cy="461665"/>
          </a:xfrm>
          <a:prstGeom prst="roundRect">
            <a:avLst>
              <a:gd name="adj" fmla="val 46983"/>
            </a:avLst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77CF2770-D0AC-4C21-95E9-38CA25B6C614}"/>
              </a:ext>
            </a:extLst>
          </p:cNvPr>
          <p:cNvGrpSpPr/>
          <p:nvPr/>
        </p:nvGrpSpPr>
        <p:grpSpPr>
          <a:xfrm>
            <a:off x="5295551" y="2927982"/>
            <a:ext cx="1343026" cy="1002036"/>
            <a:chOff x="89932" y="0"/>
            <a:chExt cx="1343452" cy="1002036"/>
          </a:xfrm>
        </p:grpSpPr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CE997D49-6C75-4E53-B8D0-345ABE2A3FAC}"/>
                </a:ext>
              </a:extLst>
            </p:cNvPr>
            <p:cNvCxnSpPr/>
            <p:nvPr/>
          </p:nvCxnSpPr>
          <p:spPr>
            <a:xfrm flipH="1" flipV="1">
              <a:off x="89932" y="471407"/>
              <a:ext cx="428510" cy="1"/>
            </a:xfrm>
            <a:prstGeom prst="line">
              <a:avLst/>
            </a:prstGeom>
            <a:ln w="31750" cmpd="dbl">
              <a:solidFill>
                <a:schemeClr val="bg1">
                  <a:lumMod val="50000"/>
                  <a:alpha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41F5DB14-BFB8-4F7D-B2D3-052676310D7A}"/>
                </a:ext>
              </a:extLst>
            </p:cNvPr>
            <p:cNvCxnSpPr/>
            <p:nvPr/>
          </p:nvCxnSpPr>
          <p:spPr>
            <a:xfrm flipH="1">
              <a:off x="148281" y="605113"/>
              <a:ext cx="343260" cy="396923"/>
            </a:xfrm>
            <a:prstGeom prst="line">
              <a:avLst/>
            </a:prstGeom>
            <a:ln w="31750" cmpd="dbl">
              <a:solidFill>
                <a:schemeClr val="bg1">
                  <a:lumMod val="50000"/>
                  <a:alpha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9A33AFC9-DCA2-46C0-8115-62E735C5ED92}"/>
                </a:ext>
              </a:extLst>
            </p:cNvPr>
            <p:cNvCxnSpPr/>
            <p:nvPr/>
          </p:nvCxnSpPr>
          <p:spPr>
            <a:xfrm flipH="1">
              <a:off x="1433384" y="593124"/>
              <a:ext cx="0" cy="331269"/>
            </a:xfrm>
            <a:prstGeom prst="line">
              <a:avLst/>
            </a:prstGeom>
            <a:ln w="31750" cmpd="dbl">
              <a:solidFill>
                <a:schemeClr val="bg1">
                  <a:lumMod val="50000"/>
                  <a:alpha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71C74359-5F44-4FD7-9958-DF73B691AD80}"/>
                </a:ext>
              </a:extLst>
            </p:cNvPr>
            <p:cNvCxnSpPr/>
            <p:nvPr/>
          </p:nvCxnSpPr>
          <p:spPr>
            <a:xfrm flipH="1">
              <a:off x="1422792" y="0"/>
              <a:ext cx="0" cy="331269"/>
            </a:xfrm>
            <a:prstGeom prst="line">
              <a:avLst/>
            </a:prstGeom>
            <a:ln w="31750" cmpd="dbl">
              <a:solidFill>
                <a:schemeClr val="bg1">
                  <a:lumMod val="50000"/>
                  <a:alpha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-7934739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2642850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2642850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2642850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3295993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2642850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3292035" y="-4780542"/>
              <a:ext cx="2617121" cy="1472131"/>
            </p:xfrm>
            <a:graphic>
              <a:graphicData uri="http://schemas.microsoft.com/office/powerpoint/2016/slidezoom">
                <pslz:sldZm>
                  <pslz:sldZmObj sldId="269" cId="14761390">
                    <pslz:zmPr id="{51ABB9C1-432E-4A65-8851-1957CB71947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7121" cy="1472131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92035" y="-4780542"/>
                <a:ext cx="2617121" cy="1472131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4393" y="-4763262"/>
              <a:ext cx="2586406" cy="1454853"/>
            </p:xfrm>
            <a:graphic>
              <a:graphicData uri="http://schemas.microsoft.com/office/powerpoint/2016/slidezoom">
                <pslz:sldZm>
                  <pslz:sldZmObj sldId="271" cId="2503042449">
                    <pslz:zmPr id="{CEC89D81-4B27-42F0-9BBD-7270F4FD687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86406" cy="1454853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393" y="-4763262"/>
                <a:ext cx="2586406" cy="1454853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Folienzoom 42"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4702" y="-5497427"/>
              <a:ext cx="3902489" cy="2195149"/>
            </p:xfrm>
            <a:graphic>
              <a:graphicData uri="http://schemas.microsoft.com/office/powerpoint/2016/slidezoom">
                <pslz:sldZm>
                  <pslz:sldZmObj sldId="268" cId="3106937976">
                    <pslz:zmPr id="{5BB80EDE-0A5F-4432-BA73-5AD73FA7AE8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02489" cy="2195149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Folienzoom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452EE9C-2B63-4A4F-A1DC-3CC08120FF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4702" y="-5497427"/>
                <a:ext cx="3902489" cy="2195149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60143" y="-4768836"/>
              <a:ext cx="2606222" cy="1466000"/>
            </p:xfrm>
            <a:graphic>
              <a:graphicData uri="http://schemas.microsoft.com/office/powerpoint/2016/slidezoom">
                <pslz:sldZm>
                  <pslz:sldZmObj sldId="265" cId="941138450">
                    <pslz:zmPr id="{707782A3-D7F3-4A62-B716-C74C651E8127}" transitionDur="125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2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>
                          <a:reflection stA="45000" endPos="78000" dist="2286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Folienzoom 5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CE453DD-A8B5-44C5-8F66-AA258656C4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0143" y="-4768836"/>
                <a:ext cx="2606222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reflection stA="45000" endPos="78000" dist="228600" dir="5400000" sy="-100000" algn="bl" rotWithShape="0"/>
              </a:effectLst>
            </p:spPr>
          </p:pic>
        </mc:Fallback>
      </mc:AlternateContent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-177281" y="322164"/>
            <a:ext cx="3968037" cy="461665"/>
            <a:chOff x="4366338" y="3951864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950819D-62CA-4FDB-B85A-6E195EE031E9}"/>
              </a:ext>
            </a:extLst>
          </p:cNvPr>
          <p:cNvSpPr txBox="1"/>
          <p:nvPr/>
        </p:nvSpPr>
        <p:spPr>
          <a:xfrm>
            <a:off x="0" y="1041913"/>
            <a:ext cx="33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ERM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E80C5F4-0367-467B-AFA7-E2B708752CBB}"/>
              </a:ext>
            </a:extLst>
          </p:cNvPr>
          <p:cNvGrpSpPr/>
          <p:nvPr/>
        </p:nvGrpSpPr>
        <p:grpSpPr>
          <a:xfrm>
            <a:off x="2628900" y="265290"/>
            <a:ext cx="6985154" cy="6454723"/>
            <a:chOff x="2759392" y="59373"/>
            <a:chExt cx="6673215" cy="673925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59AA63E4-79AE-4537-BBCF-F10782C74D10}"/>
                </a:ext>
              </a:extLst>
            </p:cNvPr>
            <p:cNvGrpSpPr/>
            <p:nvPr/>
          </p:nvGrpSpPr>
          <p:grpSpPr>
            <a:xfrm>
              <a:off x="4393882" y="970598"/>
              <a:ext cx="3692207" cy="4472940"/>
              <a:chOff x="0" y="0"/>
              <a:chExt cx="3692207" cy="4472940"/>
            </a:xfrm>
          </p:grpSpPr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0203533A-797A-4A21-92BD-FBB85C6767AB}"/>
                  </a:ext>
                </a:extLst>
              </p:cNvPr>
              <p:cNvCxnSpPr/>
              <p:nvPr/>
            </p:nvCxnSpPr>
            <p:spPr>
              <a:xfrm flipV="1">
                <a:off x="0" y="66675"/>
                <a:ext cx="0" cy="1556951"/>
              </a:xfrm>
              <a:prstGeom prst="line">
                <a:avLst/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Verbinder: gewinkelt 126">
                <a:extLst>
                  <a:ext uri="{FF2B5EF4-FFF2-40B4-BE49-F238E27FC236}">
                    <a16:creationId xmlns:a16="http://schemas.microsoft.com/office/drawing/2014/main" id="{AA6A2725-73E5-4570-BAA0-F6FFB1C5C933}"/>
                  </a:ext>
                </a:extLst>
              </p:cNvPr>
              <p:cNvCxnSpPr/>
              <p:nvPr/>
            </p:nvCxnSpPr>
            <p:spPr>
              <a:xfrm flipV="1">
                <a:off x="280987" y="3481388"/>
                <a:ext cx="1032510" cy="433705"/>
              </a:xfrm>
              <a:prstGeom prst="bentConnector3">
                <a:avLst>
                  <a:gd name="adj1" fmla="val 99999"/>
                </a:avLst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22A042DD-74B0-4096-8263-A2DC2C089C18}"/>
                  </a:ext>
                </a:extLst>
              </p:cNvPr>
              <p:cNvCxnSpPr/>
              <p:nvPr/>
            </p:nvCxnSpPr>
            <p:spPr>
              <a:xfrm flipV="1">
                <a:off x="1309687" y="2400300"/>
                <a:ext cx="0" cy="728980"/>
              </a:xfrm>
              <a:prstGeom prst="line">
                <a:avLst/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Verbinder: gewinkelt 128">
                <a:extLst>
                  <a:ext uri="{FF2B5EF4-FFF2-40B4-BE49-F238E27FC236}">
                    <a16:creationId xmlns:a16="http://schemas.microsoft.com/office/drawing/2014/main" id="{084D301E-BBDA-4CA1-8C9E-D5A7A0E3D998}"/>
                  </a:ext>
                </a:extLst>
              </p:cNvPr>
              <p:cNvCxnSpPr/>
              <p:nvPr/>
            </p:nvCxnSpPr>
            <p:spPr>
              <a:xfrm flipV="1">
                <a:off x="1804987" y="3857625"/>
                <a:ext cx="398145" cy="615315"/>
              </a:xfrm>
              <a:prstGeom prst="bentConnector3">
                <a:avLst>
                  <a:gd name="adj1" fmla="val 12974"/>
                </a:avLst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Verbinder: gewinkelt 129">
                <a:extLst>
                  <a:ext uri="{FF2B5EF4-FFF2-40B4-BE49-F238E27FC236}">
                    <a16:creationId xmlns:a16="http://schemas.microsoft.com/office/drawing/2014/main" id="{7CA9E797-CF1A-4ABF-A32D-CEEA1E8AA632}"/>
                  </a:ext>
                </a:extLst>
              </p:cNvPr>
              <p:cNvCxnSpPr/>
              <p:nvPr/>
            </p:nvCxnSpPr>
            <p:spPr>
              <a:xfrm flipH="1" flipV="1">
                <a:off x="2295525" y="2428875"/>
                <a:ext cx="404495" cy="1251585"/>
              </a:xfrm>
              <a:prstGeom prst="bentConnector3">
                <a:avLst>
                  <a:gd name="adj1" fmla="val -354"/>
                </a:avLst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Verbinder: gewinkelt 130">
                <a:extLst>
                  <a:ext uri="{FF2B5EF4-FFF2-40B4-BE49-F238E27FC236}">
                    <a16:creationId xmlns:a16="http://schemas.microsoft.com/office/drawing/2014/main" id="{5836927B-3A51-4F2F-88D9-11B75E7BFEB8}"/>
                  </a:ext>
                </a:extLst>
              </p:cNvPr>
              <p:cNvCxnSpPr/>
              <p:nvPr/>
            </p:nvCxnSpPr>
            <p:spPr>
              <a:xfrm flipV="1">
                <a:off x="2276475" y="1481138"/>
                <a:ext cx="542290" cy="775335"/>
              </a:xfrm>
              <a:prstGeom prst="bentConnector3">
                <a:avLst>
                  <a:gd name="adj1" fmla="val 98676"/>
                </a:avLst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Verbinder: gewinkelt 131">
                <a:extLst>
                  <a:ext uri="{FF2B5EF4-FFF2-40B4-BE49-F238E27FC236}">
                    <a16:creationId xmlns:a16="http://schemas.microsoft.com/office/drawing/2014/main" id="{3904C1FE-3AAB-41AC-A18F-501EF9955839}"/>
                  </a:ext>
                </a:extLst>
              </p:cNvPr>
              <p:cNvCxnSpPr/>
              <p:nvPr/>
            </p:nvCxnSpPr>
            <p:spPr>
              <a:xfrm flipH="1" flipV="1">
                <a:off x="3519487" y="314325"/>
                <a:ext cx="172720" cy="1689735"/>
              </a:xfrm>
              <a:prstGeom prst="bentConnector3">
                <a:avLst>
                  <a:gd name="adj1" fmla="val -2681"/>
                </a:avLst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>
                <a:extLst>
                  <a:ext uri="{FF2B5EF4-FFF2-40B4-BE49-F238E27FC236}">
                    <a16:creationId xmlns:a16="http://schemas.microsoft.com/office/drawing/2014/main" id="{9043447C-A833-4811-82C6-D3507283B629}"/>
                  </a:ext>
                </a:extLst>
              </p:cNvPr>
              <p:cNvCxnSpPr/>
              <p:nvPr/>
            </p:nvCxnSpPr>
            <p:spPr>
              <a:xfrm>
                <a:off x="3690937" y="2352675"/>
                <a:ext cx="0" cy="496570"/>
              </a:xfrm>
              <a:prstGeom prst="line">
                <a:avLst/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1FBF395D-052B-4992-9D46-EFEECA0EF532}"/>
                  </a:ext>
                </a:extLst>
              </p:cNvPr>
              <p:cNvCxnSpPr/>
              <p:nvPr/>
            </p:nvCxnSpPr>
            <p:spPr>
              <a:xfrm flipV="1">
                <a:off x="2819400" y="333375"/>
                <a:ext cx="0" cy="861060"/>
              </a:xfrm>
              <a:prstGeom prst="line">
                <a:avLst/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AE89FD57-468E-465D-806F-776354336978}"/>
                  </a:ext>
                </a:extLst>
              </p:cNvPr>
              <p:cNvCxnSpPr/>
              <p:nvPr/>
            </p:nvCxnSpPr>
            <p:spPr>
              <a:xfrm flipV="1">
                <a:off x="1304925" y="1309688"/>
                <a:ext cx="0" cy="876935"/>
              </a:xfrm>
              <a:prstGeom prst="line">
                <a:avLst/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Verbinder: gewinkelt 135">
                <a:extLst>
                  <a:ext uri="{FF2B5EF4-FFF2-40B4-BE49-F238E27FC236}">
                    <a16:creationId xmlns:a16="http://schemas.microsoft.com/office/drawing/2014/main" id="{C28B84F5-94DE-4DA5-B2C3-4E8DCE559E76}"/>
                  </a:ext>
                </a:extLst>
              </p:cNvPr>
              <p:cNvCxnSpPr/>
              <p:nvPr/>
            </p:nvCxnSpPr>
            <p:spPr>
              <a:xfrm flipH="1" flipV="1">
                <a:off x="1085850" y="0"/>
                <a:ext cx="229235" cy="984885"/>
              </a:xfrm>
              <a:prstGeom prst="bentConnector3">
                <a:avLst>
                  <a:gd name="adj1" fmla="val 2254"/>
                </a:avLst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4549A43A-D2BA-46B8-93B8-EA8F7DE1D513}"/>
                  </a:ext>
                </a:extLst>
              </p:cNvPr>
              <p:cNvCxnSpPr/>
              <p:nvPr/>
            </p:nvCxnSpPr>
            <p:spPr>
              <a:xfrm>
                <a:off x="0" y="1928813"/>
                <a:ext cx="0" cy="1908083"/>
              </a:xfrm>
              <a:prstGeom prst="line">
                <a:avLst/>
              </a:prstGeom>
              <a:ln w="34925" cmpd="sng">
                <a:solidFill>
                  <a:schemeClr val="tx1">
                    <a:lumMod val="50000"/>
                    <a:lumOff val="5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FB000892-0231-4EDF-ADC7-2D34EC2C5187}"/>
                </a:ext>
              </a:extLst>
            </p:cNvPr>
            <p:cNvGrpSpPr/>
            <p:nvPr/>
          </p:nvGrpSpPr>
          <p:grpSpPr>
            <a:xfrm>
              <a:off x="3494087" y="352107"/>
              <a:ext cx="5271133" cy="6173480"/>
              <a:chOff x="0" y="0"/>
              <a:chExt cx="5271533" cy="6173564"/>
            </a:xfrm>
          </p:grpSpPr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BA7FD242-1754-4E92-BE1A-92B41A24DD61}"/>
                  </a:ext>
                </a:extLst>
              </p:cNvPr>
              <p:cNvCxnSpPr/>
              <p:nvPr/>
            </p:nvCxnSpPr>
            <p:spPr>
              <a:xfrm>
                <a:off x="308540" y="381468"/>
                <a:ext cx="528586" cy="207038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CF64CC65-5CB3-4A2F-A313-4810E052988C}"/>
                  </a:ext>
                </a:extLst>
              </p:cNvPr>
              <p:cNvCxnSpPr/>
              <p:nvPr/>
            </p:nvCxnSpPr>
            <p:spPr>
              <a:xfrm>
                <a:off x="970498" y="33659"/>
                <a:ext cx="363129" cy="436155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23E924B2-AFD3-41DD-B9F9-F70479C5CA08}"/>
                  </a:ext>
                </a:extLst>
              </p:cNvPr>
              <p:cNvCxnSpPr/>
              <p:nvPr/>
            </p:nvCxnSpPr>
            <p:spPr>
              <a:xfrm flipV="1">
                <a:off x="314149" y="706837"/>
                <a:ext cx="578485" cy="254635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05AF0451-FEBD-49D2-A368-AECBFE0FDE4E}"/>
                  </a:ext>
                </a:extLst>
              </p:cNvPr>
              <p:cNvCxnSpPr/>
              <p:nvPr/>
            </p:nvCxnSpPr>
            <p:spPr>
              <a:xfrm>
                <a:off x="3169546" y="308540"/>
                <a:ext cx="363129" cy="436155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6317D5A8-8CDC-4A14-81DD-C9D6C0312433}"/>
                  </a:ext>
                </a:extLst>
              </p:cNvPr>
              <p:cNvCxnSpPr/>
              <p:nvPr/>
            </p:nvCxnSpPr>
            <p:spPr>
              <a:xfrm flipH="1">
                <a:off x="3915651" y="0"/>
                <a:ext cx="174800" cy="724528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0607B99E-BADF-486A-B5EA-755E9EFE28E9}"/>
                  </a:ext>
                </a:extLst>
              </p:cNvPr>
              <p:cNvCxnSpPr/>
              <p:nvPr/>
            </p:nvCxnSpPr>
            <p:spPr>
              <a:xfrm flipV="1">
                <a:off x="4280289" y="325369"/>
                <a:ext cx="467046" cy="398822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D475AF80-FF79-4545-ADAC-33FF2A52369E}"/>
                  </a:ext>
                </a:extLst>
              </p:cNvPr>
              <p:cNvCxnSpPr/>
              <p:nvPr/>
            </p:nvCxnSpPr>
            <p:spPr>
              <a:xfrm flipV="1">
                <a:off x="4482243" y="695617"/>
                <a:ext cx="501797" cy="156797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9FB62129-DDA4-453C-8EAC-1BDFEC6BCD63}"/>
                  </a:ext>
                </a:extLst>
              </p:cNvPr>
              <p:cNvCxnSpPr/>
              <p:nvPr/>
            </p:nvCxnSpPr>
            <p:spPr>
              <a:xfrm flipH="1" flipV="1">
                <a:off x="5026395" y="3702479"/>
                <a:ext cx="245138" cy="347492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>
                <a:extLst>
                  <a:ext uri="{FF2B5EF4-FFF2-40B4-BE49-F238E27FC236}">
                    <a16:creationId xmlns:a16="http://schemas.microsoft.com/office/drawing/2014/main" id="{257CEDC3-81F8-405E-A4A4-2CC9120D7F5D}"/>
                  </a:ext>
                </a:extLst>
              </p:cNvPr>
              <p:cNvCxnSpPr/>
              <p:nvPr/>
            </p:nvCxnSpPr>
            <p:spPr>
              <a:xfrm flipH="1" flipV="1">
                <a:off x="4347607" y="3680039"/>
                <a:ext cx="558730" cy="865205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D2A6F9BE-17E7-469A-B7EC-2D276070BF6D}"/>
                  </a:ext>
                </a:extLst>
              </p:cNvPr>
              <p:cNvCxnSpPr/>
              <p:nvPr/>
            </p:nvCxnSpPr>
            <p:spPr>
              <a:xfrm flipH="1" flipV="1">
                <a:off x="3601502" y="5374204"/>
                <a:ext cx="362368" cy="418053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996171B4-191D-4386-9473-C79C1E703547}"/>
                  </a:ext>
                </a:extLst>
              </p:cNvPr>
              <p:cNvCxnSpPr/>
              <p:nvPr/>
            </p:nvCxnSpPr>
            <p:spPr>
              <a:xfrm flipH="1" flipV="1">
                <a:off x="3623941" y="5245178"/>
                <a:ext cx="533610" cy="130628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E96D3804-92A8-43BC-B448-95A1C8638847}"/>
                  </a:ext>
                </a:extLst>
              </p:cNvPr>
              <p:cNvCxnSpPr/>
              <p:nvPr/>
            </p:nvCxnSpPr>
            <p:spPr>
              <a:xfrm flipH="1" flipV="1">
                <a:off x="3057349" y="5368594"/>
                <a:ext cx="0" cy="804970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C3C2B57E-9148-47A6-9B8B-7D7826A2FE33}"/>
                  </a:ext>
                </a:extLst>
              </p:cNvPr>
              <p:cNvCxnSpPr/>
              <p:nvPr/>
            </p:nvCxnSpPr>
            <p:spPr>
              <a:xfrm flipH="1" flipV="1">
                <a:off x="1138792" y="4689806"/>
                <a:ext cx="356152" cy="873871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4DD57048-ACBC-4589-8F58-45FCAE493F1F}"/>
                  </a:ext>
                </a:extLst>
              </p:cNvPr>
              <p:cNvCxnSpPr/>
              <p:nvPr/>
            </p:nvCxnSpPr>
            <p:spPr>
              <a:xfrm flipV="1">
                <a:off x="757325" y="4628098"/>
                <a:ext cx="19824" cy="1349379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4F97300A-F5D5-4FC9-A29B-297F55E4633C}"/>
                  </a:ext>
                </a:extLst>
              </p:cNvPr>
              <p:cNvCxnSpPr/>
              <p:nvPr/>
            </p:nvCxnSpPr>
            <p:spPr>
              <a:xfrm flipH="1">
                <a:off x="0" y="4656147"/>
                <a:ext cx="242207" cy="370471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66D020AF-06AF-4404-AB36-430CADF8F438}"/>
                  </a:ext>
                </a:extLst>
              </p:cNvPr>
              <p:cNvCxnSpPr/>
              <p:nvPr/>
            </p:nvCxnSpPr>
            <p:spPr>
              <a:xfrm flipV="1">
                <a:off x="454395" y="4656147"/>
                <a:ext cx="21192" cy="1003725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1A42E4C4-442A-45D2-99EF-00E117AC7995}"/>
                  </a:ext>
                </a:extLst>
              </p:cNvPr>
              <p:cNvCxnSpPr/>
              <p:nvPr/>
            </p:nvCxnSpPr>
            <p:spPr>
              <a:xfrm flipH="1" flipV="1">
                <a:off x="11219" y="3898822"/>
                <a:ext cx="272661" cy="502663"/>
              </a:xfrm>
              <a:prstGeom prst="line">
                <a:avLst/>
              </a:prstGeom>
              <a:ln w="31750" cmpd="dbl">
                <a:solidFill>
                  <a:schemeClr val="bg1">
                    <a:lumMod val="50000"/>
                    <a:alpha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CF87C87-BFEA-4247-BB79-6A83EBA07D70}"/>
                </a:ext>
              </a:extLst>
            </p:cNvPr>
            <p:cNvSpPr/>
            <p:nvPr/>
          </p:nvSpPr>
          <p:spPr>
            <a:xfrm>
              <a:off x="3593147" y="9239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Vorname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BF60E640-CDA8-4F31-AAD4-8541E74420FF}"/>
                </a:ext>
              </a:extLst>
            </p:cNvPr>
            <p:cNvSpPr/>
            <p:nvPr/>
          </p:nvSpPr>
          <p:spPr>
            <a:xfrm>
              <a:off x="2854642" y="56038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Nachname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5CE0BBC-D906-4849-BE4E-1A6FEF29C552}"/>
                </a:ext>
              </a:extLst>
            </p:cNvPr>
            <p:cNvSpPr/>
            <p:nvPr/>
          </p:nvSpPr>
          <p:spPr>
            <a:xfrm>
              <a:off x="6114732" y="41751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Sorte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4FB4C71-3BF3-4496-8FA6-7A47AEE033AD}"/>
                </a:ext>
              </a:extLst>
            </p:cNvPr>
            <p:cNvSpPr/>
            <p:nvPr/>
          </p:nvSpPr>
          <p:spPr>
            <a:xfrm>
              <a:off x="7100887" y="5937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Lastupdate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40EF8C17-15EB-4C6D-A4FC-37ED35DE44D7}"/>
                </a:ext>
              </a:extLst>
            </p:cNvPr>
            <p:cNvSpPr/>
            <p:nvPr/>
          </p:nvSpPr>
          <p:spPr>
            <a:xfrm>
              <a:off x="8391207" y="88487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Preis_P*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E55D9DE-5712-4B8C-99F3-8EDD1AF0D903}"/>
                </a:ext>
              </a:extLst>
            </p:cNvPr>
            <p:cNvSpPr/>
            <p:nvPr/>
          </p:nvSpPr>
          <p:spPr>
            <a:xfrm>
              <a:off x="8055292" y="41751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Preis_G*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8E61174-6209-463F-8FDC-6DED3FAC0DCD}"/>
                </a:ext>
              </a:extLst>
            </p:cNvPr>
            <p:cNvSpPr/>
            <p:nvPr/>
          </p:nvSpPr>
          <p:spPr>
            <a:xfrm>
              <a:off x="2847022" y="115665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695815D-023C-45E0-9158-398957A7F065}"/>
                </a:ext>
              </a:extLst>
            </p:cNvPr>
            <p:cNvSpPr/>
            <p:nvPr/>
          </p:nvSpPr>
          <p:spPr>
            <a:xfrm>
              <a:off x="4303077" y="812483"/>
              <a:ext cx="1193165" cy="340995"/>
            </a:xfrm>
            <a:prstGeom prst="roundRect">
              <a:avLst/>
            </a:prstGeom>
            <a:gradFill>
              <a:gsLst>
                <a:gs pos="21000">
                  <a:srgbClr val="7030A0"/>
                </a:gs>
                <a:gs pos="77000">
                  <a:srgbClr val="018FE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101600" dist="63500" dir="3000000" sx="109000" sy="109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4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Accounts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45492FF0-C5E6-4BAE-8BBC-2DE338B04BCE}"/>
                </a:ext>
              </a:extLst>
            </p:cNvPr>
            <p:cNvSpPr/>
            <p:nvPr/>
          </p:nvSpPr>
          <p:spPr>
            <a:xfrm>
              <a:off x="5524182" y="3135948"/>
              <a:ext cx="1193165" cy="352425"/>
            </a:xfrm>
            <a:prstGeom prst="roundRect">
              <a:avLst/>
            </a:prstGeom>
            <a:gradFill>
              <a:gsLst>
                <a:gs pos="21000">
                  <a:srgbClr val="7030A0"/>
                </a:gs>
                <a:gs pos="77000">
                  <a:srgbClr val="018FE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101600" dist="63500" dir="3000000" sx="109000" sy="109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4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Quittung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AC3B2EF0-FB90-48A1-8CCF-8248226CEBE2}"/>
                </a:ext>
              </a:extLst>
            </p:cNvPr>
            <p:cNvSpPr/>
            <p:nvPr/>
          </p:nvSpPr>
          <p:spPr>
            <a:xfrm>
              <a:off x="3532187" y="4704398"/>
              <a:ext cx="1193165" cy="349885"/>
            </a:xfrm>
            <a:prstGeom prst="roundRect">
              <a:avLst/>
            </a:prstGeom>
            <a:gradFill>
              <a:gsLst>
                <a:gs pos="21000">
                  <a:srgbClr val="7030A0"/>
                </a:gs>
                <a:gs pos="77000">
                  <a:srgbClr val="018FE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101600" dist="63500" dir="3000000" sx="109000" sy="109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4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Kunden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B826316C-25DC-4D7E-B481-92C11B081828}"/>
                </a:ext>
              </a:extLst>
            </p:cNvPr>
            <p:cNvSpPr/>
            <p:nvPr/>
          </p:nvSpPr>
          <p:spPr>
            <a:xfrm>
              <a:off x="5075237" y="1898333"/>
              <a:ext cx="1256665" cy="433705"/>
            </a:xfrm>
            <a:prstGeom prst="diamond">
              <a:avLst/>
            </a:prstGeom>
            <a:gradFill>
              <a:gsLst>
                <a:gs pos="53000">
                  <a:schemeClr val="bg1">
                    <a:lumMod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9000">
                  <a:schemeClr val="tx1"/>
                </a:gs>
              </a:gsLst>
              <a:lin ang="13500000" scaled="1"/>
            </a:gradFill>
            <a:ln>
              <a:noFill/>
            </a:ln>
            <a:effectLst>
              <a:outerShdw blurRad="76200" dist="114300" dir="3000000" sx="105000" sy="105000" algn="ctr" rotWithShape="0">
                <a:srgbClr val="000000">
                  <a:alpha val="43137"/>
                </a:srgbClr>
              </a:outerShdw>
              <a:softEdge rad="0"/>
            </a:effectLst>
            <a:scene3d>
              <a:camera prst="orthographicFront"/>
              <a:lightRig rig="threePt" dir="t"/>
            </a:scene3d>
            <a:sp3d extrusionH="57150" prstMaterial="metal">
              <a:bevelT w="31750" h="12700"/>
              <a:bevelB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C38FFE14-572C-44F1-BADF-6E7846154FD6}"/>
                </a:ext>
              </a:extLst>
            </p:cNvPr>
            <p:cNvSpPr/>
            <p:nvPr/>
          </p:nvSpPr>
          <p:spPr>
            <a:xfrm>
              <a:off x="6592887" y="2114233"/>
              <a:ext cx="1256665" cy="433705"/>
            </a:xfrm>
            <a:prstGeom prst="diamond">
              <a:avLst/>
            </a:prstGeom>
            <a:gradFill>
              <a:gsLst>
                <a:gs pos="53000">
                  <a:schemeClr val="bg1">
                    <a:lumMod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9000">
                  <a:schemeClr val="tx1"/>
                </a:gs>
              </a:gsLst>
              <a:lin ang="13500000" scaled="1"/>
            </a:gradFill>
            <a:ln>
              <a:noFill/>
            </a:ln>
            <a:effectLst>
              <a:outerShdw blurRad="76200" dist="114300" dir="3000000" sx="105000" sy="105000" algn="ctr" rotWithShape="0">
                <a:srgbClr val="000000">
                  <a:alpha val="43137"/>
                </a:srgbClr>
              </a:outerShdw>
              <a:softEdge rad="0"/>
            </a:effectLst>
            <a:scene3d>
              <a:camera prst="orthographicFront"/>
              <a:lightRig rig="threePt" dir="t"/>
            </a:scene3d>
            <a:sp3d extrusionH="57150" prstMaterial="metal">
              <a:bevelT w="31750" h="12700"/>
              <a:bevelB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97D3B0AA-ACE6-4358-8FFC-6A9398A86B27}"/>
                </a:ext>
              </a:extLst>
            </p:cNvPr>
            <p:cNvSpPr/>
            <p:nvPr/>
          </p:nvSpPr>
          <p:spPr>
            <a:xfrm>
              <a:off x="6834822" y="1024573"/>
              <a:ext cx="1193165" cy="346075"/>
            </a:xfrm>
            <a:prstGeom prst="roundRect">
              <a:avLst/>
            </a:prstGeom>
            <a:gradFill>
              <a:gsLst>
                <a:gs pos="21000">
                  <a:srgbClr val="7030A0"/>
                </a:gs>
                <a:gs pos="77000">
                  <a:srgbClr val="018FE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101600" dist="63500" dir="3000000" sx="109000" sy="109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4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Metallsorte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895133F3-6546-47FA-98B6-4F2F78B30BB0}"/>
                </a:ext>
              </a:extLst>
            </p:cNvPr>
            <p:cNvSpPr/>
            <p:nvPr/>
          </p:nvSpPr>
          <p:spPr>
            <a:xfrm>
              <a:off x="7530782" y="3760788"/>
              <a:ext cx="1193165" cy="338455"/>
            </a:xfrm>
            <a:prstGeom prst="roundRect">
              <a:avLst/>
            </a:prstGeom>
            <a:gradFill>
              <a:gsLst>
                <a:gs pos="21000">
                  <a:srgbClr val="7030A0"/>
                </a:gs>
                <a:gs pos="77000">
                  <a:srgbClr val="018FE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101600" dist="63500" dir="3000000" sx="109000" sy="109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4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Einkaufen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CFD1932D-E84D-41AD-B468-82A408E75CD5}"/>
                </a:ext>
              </a:extLst>
            </p:cNvPr>
            <p:cNvSpPr/>
            <p:nvPr/>
          </p:nvSpPr>
          <p:spPr>
            <a:xfrm>
              <a:off x="5977572" y="5425123"/>
              <a:ext cx="1193165" cy="379730"/>
            </a:xfrm>
            <a:prstGeom prst="roundRect">
              <a:avLst/>
            </a:prstGeom>
            <a:gradFill>
              <a:gsLst>
                <a:gs pos="21000">
                  <a:srgbClr val="7030A0"/>
                </a:gs>
                <a:gs pos="77000">
                  <a:srgbClr val="018FEF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101600" dist="63500" dir="3000000" sx="109000" sy="109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4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Bonuskode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aute 82">
              <a:extLst>
                <a:ext uri="{FF2B5EF4-FFF2-40B4-BE49-F238E27FC236}">
                  <a16:creationId xmlns:a16="http://schemas.microsoft.com/office/drawing/2014/main" id="{40842884-D506-4281-A75F-14D3E4E49390}"/>
                </a:ext>
              </a:extLst>
            </p:cNvPr>
            <p:cNvSpPr/>
            <p:nvPr/>
          </p:nvSpPr>
          <p:spPr>
            <a:xfrm>
              <a:off x="3769042" y="2525078"/>
              <a:ext cx="1256665" cy="433705"/>
            </a:xfrm>
            <a:prstGeom prst="diamond">
              <a:avLst/>
            </a:prstGeom>
            <a:gradFill>
              <a:gsLst>
                <a:gs pos="53000">
                  <a:schemeClr val="bg1">
                    <a:lumMod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9000">
                  <a:schemeClr val="tx1"/>
                </a:gs>
              </a:gsLst>
              <a:lin ang="13500000" scaled="1"/>
            </a:gradFill>
            <a:ln>
              <a:noFill/>
            </a:ln>
            <a:effectLst>
              <a:outerShdw blurRad="76200" dist="114300" dir="3000000" sx="105000" sy="105000" algn="ctr" rotWithShape="0">
                <a:srgbClr val="000000">
                  <a:alpha val="43137"/>
                </a:srgbClr>
              </a:outerShdw>
              <a:softEdge rad="0"/>
            </a:effectLst>
            <a:scene3d>
              <a:camera prst="orthographicFront"/>
              <a:lightRig rig="threePt" dir="t"/>
            </a:scene3d>
            <a:sp3d extrusionH="57150" prstMaterial="metal">
              <a:bevelT w="31750" h="12700"/>
              <a:bevelB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3192926F-C0D5-41A0-8BB7-1BFCB00AD772}"/>
                </a:ext>
              </a:extLst>
            </p:cNvPr>
            <p:cNvSpPr/>
            <p:nvPr/>
          </p:nvSpPr>
          <p:spPr>
            <a:xfrm>
              <a:off x="7456487" y="2946083"/>
              <a:ext cx="1256665" cy="433705"/>
            </a:xfrm>
            <a:prstGeom prst="diamond">
              <a:avLst/>
            </a:prstGeom>
            <a:gradFill>
              <a:gsLst>
                <a:gs pos="53000">
                  <a:schemeClr val="bg1">
                    <a:lumMod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9000">
                  <a:schemeClr val="tx1"/>
                </a:gs>
              </a:gsLst>
              <a:lin ang="13500000" scaled="1"/>
            </a:gradFill>
            <a:ln>
              <a:noFill/>
            </a:ln>
            <a:effectLst>
              <a:outerShdw blurRad="76200" dist="114300" dir="3000000" sx="105000" sy="105000" algn="ctr" rotWithShape="0">
                <a:srgbClr val="000000">
                  <a:alpha val="43137"/>
                </a:srgbClr>
              </a:outerShdw>
              <a:softEdge rad="0"/>
            </a:effectLst>
            <a:scene3d>
              <a:camera prst="orthographicFront"/>
              <a:lightRig rig="threePt" dir="t"/>
            </a:scene3d>
            <a:sp3d extrusionH="57150" prstMaterial="metal">
              <a:bevelT w="31750" h="12700"/>
              <a:bevelB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21AEB38C-3F9A-43BD-931E-FD61005530EA}"/>
                </a:ext>
              </a:extLst>
            </p:cNvPr>
            <p:cNvSpPr/>
            <p:nvPr/>
          </p:nvSpPr>
          <p:spPr>
            <a:xfrm>
              <a:off x="8333422" y="434498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D6DB5D6-FD9C-40B4-8F8A-300D46565CA3}"/>
                </a:ext>
              </a:extLst>
            </p:cNvPr>
            <p:cNvSpPr/>
            <p:nvPr/>
          </p:nvSpPr>
          <p:spPr>
            <a:xfrm>
              <a:off x="8031162" y="483838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Datum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4C67492-4EBE-4363-96E2-B00DC5FF44E2}"/>
                </a:ext>
              </a:extLst>
            </p:cNvPr>
            <p:cNvSpPr/>
            <p:nvPr/>
          </p:nvSpPr>
          <p:spPr>
            <a:xfrm>
              <a:off x="7546022" y="556164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Nummer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7307516D-30C7-4D53-9738-F0AEDBC6D4A0}"/>
                </a:ext>
              </a:extLst>
            </p:cNvPr>
            <p:cNvSpPr/>
            <p:nvPr/>
          </p:nvSpPr>
          <p:spPr>
            <a:xfrm>
              <a:off x="7076757" y="607091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Datum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97C127C-7B81-46B2-BFA1-39D1DAF460E8}"/>
                </a:ext>
              </a:extLst>
            </p:cNvPr>
            <p:cNvSpPr/>
            <p:nvPr/>
          </p:nvSpPr>
          <p:spPr>
            <a:xfrm>
              <a:off x="6027737" y="646842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Wert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B9ADA5D2-94A9-40A2-BE33-925E8DC89A92}"/>
                </a:ext>
              </a:extLst>
            </p:cNvPr>
            <p:cNvSpPr/>
            <p:nvPr/>
          </p:nvSpPr>
          <p:spPr>
            <a:xfrm>
              <a:off x="2791142" y="403510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Kunde_n*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579B203-46CE-4A82-A897-644C13C2D7A6}"/>
                </a:ext>
              </a:extLst>
            </p:cNvPr>
            <p:cNvSpPr/>
            <p:nvPr/>
          </p:nvSpPr>
          <p:spPr>
            <a:xfrm>
              <a:off x="2759392" y="530764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Nachname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E1D7CFE-05A8-4DD7-824C-87BA4AB21C8C}"/>
                </a:ext>
              </a:extLst>
            </p:cNvPr>
            <p:cNvSpPr/>
            <p:nvPr/>
          </p:nvSpPr>
          <p:spPr>
            <a:xfrm>
              <a:off x="2950527" y="586390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Vorname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D6BE3875-5E6D-4B91-AE28-FC4F19689113}"/>
                </a:ext>
              </a:extLst>
            </p:cNvPr>
            <p:cNvSpPr/>
            <p:nvPr/>
          </p:nvSpPr>
          <p:spPr>
            <a:xfrm>
              <a:off x="3713797" y="630142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Ort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526199F-D856-4713-9734-38F7E117DCD8}"/>
                </a:ext>
              </a:extLst>
            </p:cNvPr>
            <p:cNvSpPr/>
            <p:nvPr/>
          </p:nvSpPr>
          <p:spPr>
            <a:xfrm>
              <a:off x="4437062" y="587978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Adresse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aute 94">
              <a:extLst>
                <a:ext uri="{FF2B5EF4-FFF2-40B4-BE49-F238E27FC236}">
                  <a16:creationId xmlns:a16="http://schemas.microsoft.com/office/drawing/2014/main" id="{D8F56891-9A66-4A5A-953A-4A2CC5210EE6}"/>
                </a:ext>
              </a:extLst>
            </p:cNvPr>
            <p:cNvSpPr/>
            <p:nvPr/>
          </p:nvSpPr>
          <p:spPr>
            <a:xfrm>
              <a:off x="6465887" y="4616133"/>
              <a:ext cx="1256665" cy="433705"/>
            </a:xfrm>
            <a:prstGeom prst="diamond">
              <a:avLst/>
            </a:prstGeom>
            <a:gradFill>
              <a:gsLst>
                <a:gs pos="53000">
                  <a:schemeClr val="bg1">
                    <a:lumMod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9000">
                  <a:schemeClr val="tx1"/>
                </a:gs>
              </a:gsLst>
              <a:lin ang="13500000" scaled="1"/>
            </a:gradFill>
            <a:ln>
              <a:noFill/>
            </a:ln>
            <a:effectLst>
              <a:outerShdw blurRad="76200" dist="114300" dir="3000000" sx="105000" sy="105000" algn="ctr" rotWithShape="0">
                <a:srgbClr val="000000">
                  <a:alpha val="43137"/>
                </a:srgbClr>
              </a:outerShdw>
              <a:softEdge rad="0"/>
            </a:effectLst>
            <a:scene3d>
              <a:camera prst="orthographicFront"/>
              <a:lightRig rig="threePt" dir="t"/>
            </a:scene3d>
            <a:sp3d extrusionH="57150" prstMaterial="metal">
              <a:bevelT w="31750" h="12700"/>
              <a:bevelB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aute 95">
              <a:extLst>
                <a:ext uri="{FF2B5EF4-FFF2-40B4-BE49-F238E27FC236}">
                  <a16:creationId xmlns:a16="http://schemas.microsoft.com/office/drawing/2014/main" id="{F71BB8E0-BCA0-41B2-8BE4-314D83828AF2}"/>
                </a:ext>
              </a:extLst>
            </p:cNvPr>
            <p:cNvSpPr/>
            <p:nvPr/>
          </p:nvSpPr>
          <p:spPr>
            <a:xfrm>
              <a:off x="5075237" y="4019233"/>
              <a:ext cx="1256665" cy="433705"/>
            </a:xfrm>
            <a:prstGeom prst="diamond">
              <a:avLst/>
            </a:prstGeom>
            <a:gradFill>
              <a:gsLst>
                <a:gs pos="53000">
                  <a:schemeClr val="bg1">
                    <a:lumMod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9000">
                  <a:schemeClr val="tx1"/>
                </a:gs>
              </a:gsLst>
              <a:lin ang="13500000" scaled="1"/>
            </a:gradFill>
            <a:ln>
              <a:noFill/>
            </a:ln>
            <a:effectLst>
              <a:outerShdw blurRad="76200" dist="114300" dir="3000000" sx="105000" sy="105000" algn="ctr" rotWithShape="0">
                <a:srgbClr val="000000">
                  <a:alpha val="43137"/>
                </a:srgbClr>
              </a:outerShdw>
              <a:softEdge rad="0"/>
            </a:effectLst>
            <a:scene3d>
              <a:camera prst="orthographicFront"/>
              <a:lightRig rig="threePt" dir="t"/>
            </a:scene3d>
            <a:sp3d extrusionH="57150" prstMaterial="metal">
              <a:bevelT w="31750" h="12700"/>
              <a:bevelB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lgerian" panose="04020705040A02060702" pitchFamily="82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77B2F7F-0B6A-48F8-B0CC-F8921CB9F55C}"/>
                </a:ext>
              </a:extLst>
            </p:cNvPr>
            <p:cNvSpPr/>
            <p:nvPr/>
          </p:nvSpPr>
          <p:spPr>
            <a:xfrm>
              <a:off x="4855527" y="7461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Rechte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65EF14D5-1CF4-4D9E-8AEA-1D178E500CE1}"/>
                </a:ext>
              </a:extLst>
            </p:cNvPr>
            <p:cNvSpPr/>
            <p:nvPr/>
          </p:nvSpPr>
          <p:spPr>
            <a:xfrm>
              <a:off x="3222942" y="3561398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Privat_G*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7C1DC66-D4B7-4EBC-8B2A-58EFBEDB0F82}"/>
                </a:ext>
              </a:extLst>
            </p:cNvPr>
            <p:cNvSpPr/>
            <p:nvPr/>
          </p:nvSpPr>
          <p:spPr>
            <a:xfrm>
              <a:off x="4249102" y="317468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Nummer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83C294F-6CA6-47E4-B699-92BD67871C76}"/>
                </a:ext>
              </a:extLst>
            </p:cNvPr>
            <p:cNvSpPr/>
            <p:nvPr/>
          </p:nvSpPr>
          <p:spPr>
            <a:xfrm>
              <a:off x="6035992" y="2544763"/>
              <a:ext cx="1064895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Gesammt</a:t>
              </a:r>
              <a:r>
                <a:rPr lang="de-DE" sz="9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Summ</a:t>
              </a:r>
              <a:endParaRPr lang="de-DE" sz="1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BCD7E620-74EA-49B7-802E-59517FAA7321}"/>
                </a:ext>
              </a:extLst>
            </p:cNvPr>
            <p:cNvSpPr/>
            <p:nvPr/>
          </p:nvSpPr>
          <p:spPr>
            <a:xfrm>
              <a:off x="6012497" y="3721418"/>
              <a:ext cx="1138729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Bonuskode</a:t>
              </a:r>
              <a:endParaRPr lang="de-DE" sz="1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44331E79-676B-4999-9CD3-27FCC5E597BE}"/>
                </a:ext>
              </a:extLst>
            </p:cNvPr>
            <p:cNvSpPr/>
            <p:nvPr/>
          </p:nvSpPr>
          <p:spPr>
            <a:xfrm>
              <a:off x="4263072" y="3725863"/>
              <a:ext cx="1041400" cy="330200"/>
            </a:xfrm>
            <a:prstGeom prst="ellipse">
              <a:avLst/>
            </a:prstGeom>
            <a:gradFill flip="none" rotWithShape="1">
              <a:gsLst>
                <a:gs pos="0">
                  <a:srgbClr val="7030A0"/>
                </a:gs>
                <a:gs pos="31000">
                  <a:srgbClr val="018FEF"/>
                </a:gs>
                <a:gs pos="77000">
                  <a:schemeClr val="accent5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76200" dir="2400000" sx="98000" sy="98000" algn="ctr" rotWithShape="0">
                <a:srgbClr val="000000">
                  <a:alpha val="35000"/>
                </a:srgbClr>
              </a:outerShdw>
              <a:reflection blurRad="635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9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Datum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feld 172">
              <a:extLst>
                <a:ext uri="{FF2B5EF4-FFF2-40B4-BE49-F238E27FC236}">
                  <a16:creationId xmlns:a16="http://schemas.microsoft.com/office/drawing/2014/main" id="{3A5E2B7B-21A8-47D8-A026-D22F67C5ABB7}"/>
                </a:ext>
              </a:extLst>
            </p:cNvPr>
            <p:cNvSpPr txBox="1"/>
            <p:nvPr/>
          </p:nvSpPr>
          <p:spPr>
            <a:xfrm>
              <a:off x="5101907" y="1964373"/>
              <a:ext cx="1200150" cy="3308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0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speichert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73">
              <a:extLst>
                <a:ext uri="{FF2B5EF4-FFF2-40B4-BE49-F238E27FC236}">
                  <a16:creationId xmlns:a16="http://schemas.microsoft.com/office/drawing/2014/main" id="{D61147A5-A4D7-4C15-96DB-8C169DE34DEB}"/>
                </a:ext>
              </a:extLst>
            </p:cNvPr>
            <p:cNvSpPr txBox="1"/>
            <p:nvPr/>
          </p:nvSpPr>
          <p:spPr>
            <a:xfrm>
              <a:off x="6624637" y="2183448"/>
              <a:ext cx="1200150" cy="3308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0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speichert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feld 175">
              <a:extLst>
                <a:ext uri="{FF2B5EF4-FFF2-40B4-BE49-F238E27FC236}">
                  <a16:creationId xmlns:a16="http://schemas.microsoft.com/office/drawing/2014/main" id="{70672341-A03C-4AA3-B7C6-885FCDEF1B82}"/>
                </a:ext>
              </a:extLst>
            </p:cNvPr>
            <p:cNvSpPr txBox="1"/>
            <p:nvPr/>
          </p:nvSpPr>
          <p:spPr>
            <a:xfrm>
              <a:off x="7481252" y="3010853"/>
              <a:ext cx="1200150" cy="3308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0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wiegen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feld 176">
              <a:extLst>
                <a:ext uri="{FF2B5EF4-FFF2-40B4-BE49-F238E27FC236}">
                  <a16:creationId xmlns:a16="http://schemas.microsoft.com/office/drawing/2014/main" id="{32FB9460-9BDB-45EF-9F08-A160AD0E0826}"/>
                </a:ext>
              </a:extLst>
            </p:cNvPr>
            <p:cNvSpPr txBox="1"/>
            <p:nvPr/>
          </p:nvSpPr>
          <p:spPr>
            <a:xfrm>
              <a:off x="6493827" y="4692968"/>
              <a:ext cx="1200150" cy="3308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0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eintragen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feld 177">
              <a:extLst>
                <a:ext uri="{FF2B5EF4-FFF2-40B4-BE49-F238E27FC236}">
                  <a16:creationId xmlns:a16="http://schemas.microsoft.com/office/drawing/2014/main" id="{628D4739-BA52-4B7D-AE3A-EC85AD09F6F3}"/>
                </a:ext>
              </a:extLst>
            </p:cNvPr>
            <p:cNvSpPr txBox="1"/>
            <p:nvPr/>
          </p:nvSpPr>
          <p:spPr>
            <a:xfrm>
              <a:off x="5104447" y="4096703"/>
              <a:ext cx="1200150" cy="3308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0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eintragen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feld 179">
              <a:extLst>
                <a:ext uri="{FF2B5EF4-FFF2-40B4-BE49-F238E27FC236}">
                  <a16:creationId xmlns:a16="http://schemas.microsoft.com/office/drawing/2014/main" id="{1FB7E27F-0495-4CCB-BA51-8D1D470D64FF}"/>
                </a:ext>
              </a:extLst>
            </p:cNvPr>
            <p:cNvSpPr txBox="1"/>
            <p:nvPr/>
          </p:nvSpPr>
          <p:spPr>
            <a:xfrm>
              <a:off x="3796982" y="2601913"/>
              <a:ext cx="1200150" cy="3308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de-DE" sz="10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speichert</a:t>
              </a:r>
              <a:endParaRPr lang="de-DE" sz="110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DD59ECBE-17ED-4F82-B4BC-3C462231AA14}"/>
              </a:ext>
            </a:extLst>
          </p:cNvPr>
          <p:cNvSpPr txBox="1"/>
          <p:nvPr/>
        </p:nvSpPr>
        <p:spPr>
          <a:xfrm>
            <a:off x="4409929" y="1289627"/>
            <a:ext cx="3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1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72BA5F3C-350F-4248-913A-B1B853387F53}"/>
              </a:ext>
            </a:extLst>
          </p:cNvPr>
          <p:cNvSpPr txBox="1"/>
          <p:nvPr/>
        </p:nvSpPr>
        <p:spPr>
          <a:xfrm>
            <a:off x="4409929" y="4352328"/>
            <a:ext cx="3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n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4E0A101A-6492-4DFA-B176-BE8AB392E0EF}"/>
              </a:ext>
            </a:extLst>
          </p:cNvPr>
          <p:cNvSpPr txBox="1"/>
          <p:nvPr/>
        </p:nvSpPr>
        <p:spPr>
          <a:xfrm>
            <a:off x="4730122" y="4918392"/>
            <a:ext cx="3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1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588769C6-CF1A-44A8-B4EF-974C5225BD8A}"/>
              </a:ext>
            </a:extLst>
          </p:cNvPr>
          <p:cNvSpPr txBox="1"/>
          <p:nvPr/>
        </p:nvSpPr>
        <p:spPr>
          <a:xfrm>
            <a:off x="5713247" y="3556099"/>
            <a:ext cx="3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n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CDBFE0FA-4002-4C26-826A-5C4227379656}"/>
              </a:ext>
            </a:extLst>
          </p:cNvPr>
          <p:cNvSpPr txBox="1"/>
          <p:nvPr/>
        </p:nvSpPr>
        <p:spPr>
          <a:xfrm>
            <a:off x="5720872" y="2853653"/>
            <a:ext cx="3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n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D41DA077-F0A2-41C3-8567-A00839721169}"/>
              </a:ext>
            </a:extLst>
          </p:cNvPr>
          <p:cNvSpPr txBox="1"/>
          <p:nvPr/>
        </p:nvSpPr>
        <p:spPr>
          <a:xfrm>
            <a:off x="5485060" y="764838"/>
            <a:ext cx="3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D11ED646-2F2C-45E5-9013-00E3F9DABD79}"/>
              </a:ext>
            </a:extLst>
          </p:cNvPr>
          <p:cNvSpPr txBox="1"/>
          <p:nvPr/>
        </p:nvSpPr>
        <p:spPr>
          <a:xfrm>
            <a:off x="7243828" y="1474293"/>
            <a:ext cx="3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n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6F90855-E15F-45FC-8FFF-59E7305549B7}"/>
              </a:ext>
            </a:extLst>
          </p:cNvPr>
          <p:cNvSpPr txBox="1"/>
          <p:nvPr/>
        </p:nvSpPr>
        <p:spPr>
          <a:xfrm>
            <a:off x="8187946" y="1466531"/>
            <a:ext cx="3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n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A738C924-AEC0-4F26-BE2B-F7AF34F50209}"/>
              </a:ext>
            </a:extLst>
          </p:cNvPr>
          <p:cNvSpPr txBox="1"/>
          <p:nvPr/>
        </p:nvSpPr>
        <p:spPr>
          <a:xfrm>
            <a:off x="8197480" y="3454255"/>
            <a:ext cx="3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1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A08C127C-FBA2-4C31-92C1-B050DA9CA6FF}"/>
              </a:ext>
            </a:extLst>
          </p:cNvPr>
          <p:cNvSpPr txBox="1"/>
          <p:nvPr/>
        </p:nvSpPr>
        <p:spPr>
          <a:xfrm>
            <a:off x="5909981" y="5052803"/>
            <a:ext cx="3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1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37B04C7C-31BC-4617-B0B2-9AC1A3FF3C84}"/>
              </a:ext>
            </a:extLst>
          </p:cNvPr>
          <p:cNvSpPr txBox="1"/>
          <p:nvPr/>
        </p:nvSpPr>
        <p:spPr>
          <a:xfrm>
            <a:off x="6679667" y="3413586"/>
            <a:ext cx="3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n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3EA3BBE6-4847-420F-9057-4E2BFCBBDFC5}"/>
              </a:ext>
            </a:extLst>
          </p:cNvPr>
          <p:cNvSpPr txBox="1"/>
          <p:nvPr/>
        </p:nvSpPr>
        <p:spPr>
          <a:xfrm>
            <a:off x="6679667" y="2966588"/>
            <a:ext cx="36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E4900"/>
                </a:solidFill>
              </a:rPr>
              <a:t>m</a:t>
            </a:r>
          </a:p>
        </p:txBody>
      </p:sp>
      <p:pic>
        <p:nvPicPr>
          <p:cNvPr id="156" name="Grafik 155">
            <a:extLst>
              <a:ext uri="{FF2B5EF4-FFF2-40B4-BE49-F238E27FC236}">
                <a16:creationId xmlns:a16="http://schemas.microsoft.com/office/drawing/2014/main" id="{2975471F-FB03-4AAB-8B7D-6D4E4E72EA2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1232" r="400" b="1417"/>
          <a:stretch/>
        </p:blipFill>
        <p:spPr bwMode="auto">
          <a:xfrm>
            <a:off x="199853" y="10304385"/>
            <a:ext cx="2354434" cy="136514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7" name="Grafik 156">
            <a:extLst>
              <a:ext uri="{FF2B5EF4-FFF2-40B4-BE49-F238E27FC236}">
                <a16:creationId xmlns:a16="http://schemas.microsoft.com/office/drawing/2014/main" id="{27E2A1D6-9E30-410B-950D-387B5542363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5396" r="1720" b="2913"/>
          <a:stretch/>
        </p:blipFill>
        <p:spPr bwMode="auto">
          <a:xfrm>
            <a:off x="10719113" y="9868810"/>
            <a:ext cx="1868689" cy="87115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id="{D4D93EA0-A9EC-4815-A912-DF893927715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1810" r="341" b="2261"/>
          <a:stretch/>
        </p:blipFill>
        <p:spPr bwMode="auto">
          <a:xfrm>
            <a:off x="10451160" y="-3714349"/>
            <a:ext cx="2404596" cy="874324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9" name="Grafik 158">
            <a:extLst>
              <a:ext uri="{FF2B5EF4-FFF2-40B4-BE49-F238E27FC236}">
                <a16:creationId xmlns:a16="http://schemas.microsoft.com/office/drawing/2014/main" id="{F54A962E-D768-4D3C-92D2-E61F6375230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1988" r="1064" b="2546"/>
          <a:stretch/>
        </p:blipFill>
        <p:spPr bwMode="auto">
          <a:xfrm>
            <a:off x="-2859692" y="2438207"/>
            <a:ext cx="2805891" cy="1969611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0" name="Grafik 159">
            <a:extLst>
              <a:ext uri="{FF2B5EF4-FFF2-40B4-BE49-F238E27FC236}">
                <a16:creationId xmlns:a16="http://schemas.microsoft.com/office/drawing/2014/main" id="{C60B8933-C1A3-4674-8C64-D2756992330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2612" r="1589" b="2267"/>
          <a:stretch/>
        </p:blipFill>
        <p:spPr bwMode="auto">
          <a:xfrm>
            <a:off x="-4240318" y="-3364075"/>
            <a:ext cx="1744237" cy="933375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1" name="Grafik 160">
            <a:extLst>
              <a:ext uri="{FF2B5EF4-FFF2-40B4-BE49-F238E27FC236}">
                <a16:creationId xmlns:a16="http://schemas.microsoft.com/office/drawing/2014/main" id="{6556B39D-015D-4ADD-95B3-3C69A5AF071E}"/>
              </a:ext>
            </a:extLst>
          </p:cNvPr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3202" r="1253" b="3137"/>
          <a:stretch/>
        </p:blipFill>
        <p:spPr bwMode="auto">
          <a:xfrm>
            <a:off x="16459197" y="2853653"/>
            <a:ext cx="2205355" cy="97790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479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6D1DED9-2E64-4E73-9686-EB993E3EE60A}"/>
              </a:ext>
            </a:extLst>
          </p:cNvPr>
          <p:cNvSpPr/>
          <p:nvPr/>
        </p:nvSpPr>
        <p:spPr>
          <a:xfrm>
            <a:off x="-475861" y="1011269"/>
            <a:ext cx="2705874" cy="461665"/>
          </a:xfrm>
          <a:prstGeom prst="roundRect">
            <a:avLst>
              <a:gd name="adj" fmla="val 46983"/>
            </a:avLst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-7934739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-177281" y="322164"/>
            <a:ext cx="3968037" cy="461665"/>
            <a:chOff x="4366338" y="3951864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950819D-62CA-4FDB-B85A-6E195EE031E9}"/>
              </a:ext>
            </a:extLst>
          </p:cNvPr>
          <p:cNvSpPr txBox="1"/>
          <p:nvPr/>
        </p:nvSpPr>
        <p:spPr>
          <a:xfrm>
            <a:off x="0" y="1011269"/>
            <a:ext cx="33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Tabellenmodell</a:t>
            </a:r>
          </a:p>
        </p:txBody>
      </p:sp>
      <p:pic>
        <p:nvPicPr>
          <p:cNvPr id="185" name="Grafik 184">
            <a:extLst>
              <a:ext uri="{FF2B5EF4-FFF2-40B4-BE49-F238E27FC236}">
                <a16:creationId xmlns:a16="http://schemas.microsoft.com/office/drawing/2014/main" id="{D072DB1E-24E2-4A67-A082-7B103326C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1232" r="400" b="1417"/>
          <a:stretch/>
        </p:blipFill>
        <p:spPr bwMode="auto">
          <a:xfrm>
            <a:off x="4931182" y="2624646"/>
            <a:ext cx="2354434" cy="136514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6" name="Grafik 185">
            <a:extLst>
              <a:ext uri="{FF2B5EF4-FFF2-40B4-BE49-F238E27FC236}">
                <a16:creationId xmlns:a16="http://schemas.microsoft.com/office/drawing/2014/main" id="{FA597437-1500-4FD4-A319-4776734EE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5396" r="1720" b="2913"/>
          <a:stretch/>
        </p:blipFill>
        <p:spPr bwMode="auto">
          <a:xfrm>
            <a:off x="5220696" y="2907250"/>
            <a:ext cx="1868689" cy="87115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7" name="Grafik 156">
            <a:extLst>
              <a:ext uri="{FF2B5EF4-FFF2-40B4-BE49-F238E27FC236}">
                <a16:creationId xmlns:a16="http://schemas.microsoft.com/office/drawing/2014/main" id="{FCD16DC2-691A-4A50-8BE4-3C48B563BE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1810" r="341" b="2261"/>
          <a:stretch/>
        </p:blipFill>
        <p:spPr bwMode="auto">
          <a:xfrm>
            <a:off x="4826544" y="2979233"/>
            <a:ext cx="2404596" cy="874324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5" name="Grafik 164">
            <a:extLst>
              <a:ext uri="{FF2B5EF4-FFF2-40B4-BE49-F238E27FC236}">
                <a16:creationId xmlns:a16="http://schemas.microsoft.com/office/drawing/2014/main" id="{6BB7863C-86CC-4BAD-A423-F0A808D2F5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2612" r="1589" b="2267"/>
          <a:stretch/>
        </p:blipFill>
        <p:spPr bwMode="auto">
          <a:xfrm>
            <a:off x="5147094" y="2799962"/>
            <a:ext cx="1744237" cy="933375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4" name="Grafik 213">
            <a:extLst>
              <a:ext uri="{FF2B5EF4-FFF2-40B4-BE49-F238E27FC236}">
                <a16:creationId xmlns:a16="http://schemas.microsoft.com/office/drawing/2014/main" id="{C7C7DEC4-0391-4514-874A-7EE2D4DC356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3202" r="1253" b="3137"/>
          <a:stretch/>
        </p:blipFill>
        <p:spPr bwMode="auto">
          <a:xfrm>
            <a:off x="4772068" y="3005494"/>
            <a:ext cx="2205355" cy="97790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9" name="Grafik 158">
            <a:extLst>
              <a:ext uri="{FF2B5EF4-FFF2-40B4-BE49-F238E27FC236}">
                <a16:creationId xmlns:a16="http://schemas.microsoft.com/office/drawing/2014/main" id="{2DFF3E3E-FD2B-4645-8759-DA4D82EADD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1988" r="1064" b="2546"/>
          <a:stretch/>
        </p:blipFill>
        <p:spPr bwMode="auto">
          <a:xfrm>
            <a:off x="4678966" y="2333156"/>
            <a:ext cx="2805891" cy="1969611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292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4ED8740-94FF-4AAA-A8C9-F800C80BB1C6}"/>
              </a:ext>
            </a:extLst>
          </p:cNvPr>
          <p:cNvGrpSpPr/>
          <p:nvPr/>
        </p:nvGrpSpPr>
        <p:grpSpPr>
          <a:xfrm>
            <a:off x="-475861" y="176834"/>
            <a:ext cx="7137919" cy="830997"/>
            <a:chOff x="-475861" y="176834"/>
            <a:chExt cx="7137919" cy="83099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04B112AC-918E-4D83-B618-B222BB84A4F0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531518D-5D52-4087-9E0F-06BAE61E2725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12479823" y="1786265"/>
            <a:ext cx="3968037" cy="461665"/>
            <a:chOff x="436633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36633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61010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14187617" y="2562888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15990661" y="3339511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17974679" y="411613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19777723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21761741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504619A-D104-4A40-81E4-AEA8F28D486F}"/>
              </a:ext>
            </a:extLst>
          </p:cNvPr>
          <p:cNvGrpSpPr/>
          <p:nvPr/>
        </p:nvGrpSpPr>
        <p:grpSpPr>
          <a:xfrm>
            <a:off x="-13324696" y="176834"/>
            <a:ext cx="7137919" cy="830997"/>
            <a:chOff x="-475861" y="176834"/>
            <a:chExt cx="7137919" cy="830997"/>
          </a:xfrm>
        </p:grpSpPr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31FEF2CE-5039-43D7-B7DB-F3502DF09E8E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DDB9E4B-1B55-41A6-94CB-D321B1D61F94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Bargeldloses Auszahlungssystem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F6A006E1-A2BC-47A9-B102-8FD5939E739A}"/>
              </a:ext>
            </a:extLst>
          </p:cNvPr>
          <p:cNvGrpSpPr/>
          <p:nvPr/>
        </p:nvGrpSpPr>
        <p:grpSpPr>
          <a:xfrm>
            <a:off x="-3428552" y="6326156"/>
            <a:ext cx="1945374" cy="2313992"/>
            <a:chOff x="9420283" y="6326156"/>
            <a:chExt cx="1945374" cy="2313992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39394FC3-2F33-45FA-9FC6-B60B154073D3}"/>
                </a:ext>
              </a:extLst>
            </p:cNvPr>
            <p:cNvSpPr/>
            <p:nvPr/>
          </p:nvSpPr>
          <p:spPr>
            <a:xfrm>
              <a:off x="9420283" y="6326156"/>
              <a:ext cx="1945374" cy="2313992"/>
            </a:xfrm>
            <a:prstGeom prst="roundRect">
              <a:avLst>
                <a:gd name="adj" fmla="val 11871"/>
              </a:avLst>
            </a:prstGeom>
            <a:solidFill>
              <a:schemeClr val="bg1">
                <a:lumMod val="95000"/>
                <a:alpha val="52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469D18D-937F-4176-AC38-8004687A6B5B}"/>
                </a:ext>
              </a:extLst>
            </p:cNvPr>
            <p:cNvSpPr txBox="1"/>
            <p:nvPr/>
          </p:nvSpPr>
          <p:spPr>
            <a:xfrm>
              <a:off x="9590538" y="6410131"/>
              <a:ext cx="160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Montag GmbH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6E23F37-2F42-494F-BC01-6C02A17923DB}"/>
              </a:ext>
            </a:extLst>
          </p:cNvPr>
          <p:cNvGrpSpPr/>
          <p:nvPr/>
        </p:nvGrpSpPr>
        <p:grpSpPr>
          <a:xfrm>
            <a:off x="-13144110" y="1438275"/>
            <a:ext cx="6089585" cy="830997"/>
            <a:chOff x="-295275" y="1438275"/>
            <a:chExt cx="6089585" cy="830997"/>
          </a:xfrm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AD83E084-E200-479B-8A02-C59CB5C66BC5}"/>
                </a:ext>
              </a:extLst>
            </p:cNvPr>
            <p:cNvSpPr/>
            <p:nvPr/>
          </p:nvSpPr>
          <p:spPr>
            <a:xfrm>
              <a:off x="-295275" y="1438275"/>
              <a:ext cx="5657850" cy="830997"/>
            </a:xfrm>
            <a:prstGeom prst="roundRect">
              <a:avLst>
                <a:gd name="adj" fmla="val 36153"/>
              </a:avLst>
            </a:prstGeom>
            <a:solidFill>
              <a:srgbClr val="00B0F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C2342305-F207-4FE0-9830-6BB44A1E8481}"/>
                </a:ext>
              </a:extLst>
            </p:cNvPr>
            <p:cNvSpPr txBox="1"/>
            <p:nvPr/>
          </p:nvSpPr>
          <p:spPr>
            <a:xfrm>
              <a:off x="270588" y="1520890"/>
              <a:ext cx="55237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>
                      <a:lumMod val="95000"/>
                    </a:schemeClr>
                  </a:solidFill>
                </a:rPr>
                <a:t>Desktopanwendung zur Automatisierung der Gewichtsberechnung und Datenverwaltung</a:t>
              </a:r>
            </a:p>
          </p:txBody>
        </p:sp>
      </p:grpSp>
      <p:pic>
        <p:nvPicPr>
          <p:cNvPr id="45" name="Grafik 44">
            <a:extLst>
              <a:ext uri="{FF2B5EF4-FFF2-40B4-BE49-F238E27FC236}">
                <a16:creationId xmlns:a16="http://schemas.microsoft.com/office/drawing/2014/main" id="{EA9DF5E5-9ECF-4B0D-B07D-06314EEF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92933" y="3990436"/>
            <a:ext cx="10036098" cy="2132201"/>
          </a:xfrm>
          <a:prstGeom prst="rect">
            <a:avLst/>
          </a:prstGeom>
        </p:spPr>
      </p:pic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59C8B31-B2A2-4EDC-B487-3F0CC21C3527}"/>
              </a:ext>
            </a:extLst>
          </p:cNvPr>
          <p:cNvGrpSpPr/>
          <p:nvPr/>
        </p:nvGrpSpPr>
        <p:grpSpPr>
          <a:xfrm>
            <a:off x="9004041" y="-3568700"/>
            <a:ext cx="2780521" cy="3331029"/>
            <a:chOff x="9004041" y="0"/>
            <a:chExt cx="2780521" cy="3331029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E95E55B-07E8-4972-9D70-E449ECF2B9D6}"/>
                </a:ext>
              </a:extLst>
            </p:cNvPr>
            <p:cNvSpPr/>
            <p:nvPr/>
          </p:nvSpPr>
          <p:spPr>
            <a:xfrm>
              <a:off x="9004041" y="0"/>
              <a:ext cx="2780521" cy="3331029"/>
            </a:xfrm>
            <a:prstGeom prst="rect">
              <a:avLst/>
            </a:prstGeom>
            <a:gradFill>
              <a:gsLst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  <a:alpha val="64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D47BD66-78D4-4C60-8278-BEBCE4AB6D91}"/>
                </a:ext>
              </a:extLst>
            </p:cNvPr>
            <p:cNvSpPr txBox="1"/>
            <p:nvPr/>
          </p:nvSpPr>
          <p:spPr>
            <a:xfrm>
              <a:off x="9215496" y="2733870"/>
              <a:ext cx="2445106" cy="461665"/>
            </a:xfrm>
            <a:prstGeom prst="rect">
              <a:avLst/>
            </a:prstGeom>
            <a:noFill/>
            <a:effectLst>
              <a:outerShdw blurRad="101600" dist="508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Corneliu Mavrodi</a:t>
              </a:r>
            </a:p>
          </p:txBody>
        </p:sp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A1047994-3D4B-4001-8B8D-E1432FD7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3" r="14817"/>
          <a:stretch/>
        </p:blipFill>
        <p:spPr>
          <a:xfrm>
            <a:off x="9420283" y="-3568700"/>
            <a:ext cx="1945374" cy="2540270"/>
          </a:xfrm>
          <a:prstGeom prst="rect">
            <a:avLst/>
          </a:prstGeom>
          <a:ln w="31750">
            <a:solidFill>
              <a:srgbClr val="FF8601"/>
            </a:solidFill>
          </a:ln>
        </p:spPr>
      </p:pic>
    </p:spTree>
    <p:extLst>
      <p:ext uri="{BB962C8B-B14F-4D97-AF65-F5344CB8AC3E}">
        <p14:creationId xmlns:p14="http://schemas.microsoft.com/office/powerpoint/2010/main" val="403722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6D1DED9-2E64-4E73-9686-EB993E3EE60A}"/>
              </a:ext>
            </a:extLst>
          </p:cNvPr>
          <p:cNvSpPr/>
          <p:nvPr/>
        </p:nvSpPr>
        <p:spPr>
          <a:xfrm>
            <a:off x="-475861" y="1011269"/>
            <a:ext cx="2705874" cy="461665"/>
          </a:xfrm>
          <a:prstGeom prst="roundRect">
            <a:avLst>
              <a:gd name="adj" fmla="val 46983"/>
            </a:avLst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-7934739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-177281" y="322164"/>
            <a:ext cx="3968037" cy="461665"/>
            <a:chOff x="4366338" y="3951864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950819D-62CA-4FDB-B85A-6E195EE031E9}"/>
              </a:ext>
            </a:extLst>
          </p:cNvPr>
          <p:cNvSpPr txBox="1"/>
          <p:nvPr/>
        </p:nvSpPr>
        <p:spPr>
          <a:xfrm>
            <a:off x="0" y="1011269"/>
            <a:ext cx="33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Tabellenmodell</a:t>
            </a:r>
          </a:p>
        </p:txBody>
      </p:sp>
      <p:pic>
        <p:nvPicPr>
          <p:cNvPr id="185" name="Grafik 184">
            <a:extLst>
              <a:ext uri="{FF2B5EF4-FFF2-40B4-BE49-F238E27FC236}">
                <a16:creationId xmlns:a16="http://schemas.microsoft.com/office/drawing/2014/main" id="{D072DB1E-24E2-4A67-A082-7B103326C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1232" r="400" b="1417"/>
          <a:stretch/>
        </p:blipFill>
        <p:spPr bwMode="auto">
          <a:xfrm>
            <a:off x="2947035" y="4866368"/>
            <a:ext cx="2354434" cy="136514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6" name="Grafik 185">
            <a:extLst>
              <a:ext uri="{FF2B5EF4-FFF2-40B4-BE49-F238E27FC236}">
                <a16:creationId xmlns:a16="http://schemas.microsoft.com/office/drawing/2014/main" id="{FA597437-1500-4FD4-A319-4776734EE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5396" r="1720" b="2913"/>
          <a:stretch/>
        </p:blipFill>
        <p:spPr bwMode="auto">
          <a:xfrm>
            <a:off x="6854613" y="5503615"/>
            <a:ext cx="1868689" cy="87115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7" name="Grafik 156">
            <a:extLst>
              <a:ext uri="{FF2B5EF4-FFF2-40B4-BE49-F238E27FC236}">
                <a16:creationId xmlns:a16="http://schemas.microsoft.com/office/drawing/2014/main" id="{FCD16DC2-691A-4A50-8BE4-3C48B563BE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1810" r="341" b="2261"/>
          <a:stretch/>
        </p:blipFill>
        <p:spPr bwMode="auto">
          <a:xfrm>
            <a:off x="6626845" y="657126"/>
            <a:ext cx="2404596" cy="874324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5" name="Grafik 164">
            <a:extLst>
              <a:ext uri="{FF2B5EF4-FFF2-40B4-BE49-F238E27FC236}">
                <a16:creationId xmlns:a16="http://schemas.microsoft.com/office/drawing/2014/main" id="{6BB7863C-86CC-4BAD-A423-F0A808D2F5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2612" r="1589" b="2267"/>
          <a:stretch/>
        </p:blipFill>
        <p:spPr bwMode="auto">
          <a:xfrm>
            <a:off x="3135536" y="483235"/>
            <a:ext cx="1744237" cy="933375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FF3E34C-46AA-4BBE-A426-4D8D6D9FEA9D}"/>
              </a:ext>
            </a:extLst>
          </p:cNvPr>
          <p:cNvGrpSpPr/>
          <p:nvPr/>
        </p:nvGrpSpPr>
        <p:grpSpPr>
          <a:xfrm>
            <a:off x="3227913" y="951149"/>
            <a:ext cx="6017052" cy="5097004"/>
            <a:chOff x="3220148" y="951149"/>
            <a:chExt cx="6017052" cy="5097004"/>
          </a:xfrm>
        </p:grpSpPr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01924943-5345-474C-AC14-793919706BE7}"/>
                </a:ext>
              </a:extLst>
            </p:cNvPr>
            <p:cNvCxnSpPr/>
            <p:nvPr/>
          </p:nvCxnSpPr>
          <p:spPr>
            <a:xfrm>
              <a:off x="6358877" y="951149"/>
              <a:ext cx="0" cy="183202"/>
            </a:xfrm>
            <a:prstGeom prst="line">
              <a:avLst/>
            </a:prstGeom>
            <a:ln w="22225">
              <a:solidFill>
                <a:srgbClr val="FFC000"/>
              </a:solidFill>
            </a:ln>
            <a:effectLst>
              <a:outerShdw blurRad="50800" dist="63500" dir="3000000" sx="103000" sy="103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8B2CC45-1BA9-4D9F-98CA-3771C69A8159}"/>
                </a:ext>
              </a:extLst>
            </p:cNvPr>
            <p:cNvGrpSpPr/>
            <p:nvPr/>
          </p:nvGrpSpPr>
          <p:grpSpPr>
            <a:xfrm>
              <a:off x="3220148" y="951149"/>
              <a:ext cx="6017052" cy="5097004"/>
              <a:chOff x="3220148" y="951149"/>
              <a:chExt cx="6017052" cy="5097004"/>
            </a:xfrm>
          </p:grpSpPr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8FA3D2F0-C227-4256-8CE1-3583E722F5EE}"/>
                  </a:ext>
                </a:extLst>
              </p:cNvPr>
              <p:cNvCxnSpPr/>
              <p:nvPr/>
            </p:nvCxnSpPr>
            <p:spPr>
              <a:xfrm rot="16200000">
                <a:off x="5391957" y="2032421"/>
                <a:ext cx="0" cy="152336"/>
              </a:xfrm>
              <a:prstGeom prst="line">
                <a:avLst/>
              </a:prstGeom>
              <a:ln w="22225">
                <a:solidFill>
                  <a:srgbClr val="FFC000"/>
                </a:solidFill>
              </a:ln>
              <a:effectLst>
                <a:outerShdw blurRad="50800" dist="63500" dir="3000000" sx="103000" sy="103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7B216B31-1D6B-4B29-82B3-08F21B48FB3F}"/>
                  </a:ext>
                </a:extLst>
              </p:cNvPr>
              <p:cNvCxnSpPr/>
              <p:nvPr/>
            </p:nvCxnSpPr>
            <p:spPr>
              <a:xfrm rot="16200000">
                <a:off x="5980951" y="2032421"/>
                <a:ext cx="0" cy="152336"/>
              </a:xfrm>
              <a:prstGeom prst="line">
                <a:avLst/>
              </a:prstGeom>
              <a:ln w="22225">
                <a:solidFill>
                  <a:srgbClr val="FFC000"/>
                </a:solidFill>
              </a:ln>
              <a:effectLst>
                <a:outerShdw blurRad="50800" dist="63500" dir="3000000" sx="103000" sy="103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AA99A913-C0BC-4F10-94A1-190BACEC4187}"/>
                  </a:ext>
                </a:extLst>
              </p:cNvPr>
              <p:cNvCxnSpPr/>
              <p:nvPr/>
            </p:nvCxnSpPr>
            <p:spPr>
              <a:xfrm rot="10800000" flipH="1">
                <a:off x="5882072" y="2109594"/>
                <a:ext cx="93016" cy="166830"/>
              </a:xfrm>
              <a:prstGeom prst="line">
                <a:avLst/>
              </a:prstGeom>
              <a:ln w="22225">
                <a:solidFill>
                  <a:srgbClr val="FFC000"/>
                </a:solidFill>
              </a:ln>
              <a:effectLst>
                <a:outerShdw blurRad="50800" dist="63500" dir="3000000" sx="103000" sy="103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86707BB-11AA-4912-B887-90707B17DA9F}"/>
                  </a:ext>
                </a:extLst>
              </p:cNvPr>
              <p:cNvGrpSpPr/>
              <p:nvPr/>
            </p:nvGrpSpPr>
            <p:grpSpPr>
              <a:xfrm>
                <a:off x="3220148" y="951149"/>
                <a:ext cx="6017052" cy="5097004"/>
                <a:chOff x="3220148" y="951149"/>
                <a:chExt cx="6017052" cy="5097004"/>
              </a:xfrm>
            </p:grpSpPr>
            <p:cxnSp>
              <p:nvCxnSpPr>
                <p:cNvPr id="187" name="Verbinder: gewinkelt 186">
                  <a:extLst>
                    <a:ext uri="{FF2B5EF4-FFF2-40B4-BE49-F238E27FC236}">
                      <a16:creationId xmlns:a16="http://schemas.microsoft.com/office/drawing/2014/main" id="{F6CE46BB-062B-43C5-9066-0A190EC6352D}"/>
                    </a:ext>
                  </a:extLst>
                </p:cNvPr>
                <p:cNvCxnSpPr/>
                <p:nvPr/>
              </p:nvCxnSpPr>
              <p:spPr>
                <a:xfrm flipH="1">
                  <a:off x="9045811" y="1232670"/>
                  <a:ext cx="45716" cy="2433462"/>
                </a:xfrm>
                <a:prstGeom prst="bentConnector3">
                  <a:avLst>
                    <a:gd name="adj1" fmla="val -577500"/>
                  </a:avLst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Verbinder: gewinkelt 187">
                  <a:extLst>
                    <a:ext uri="{FF2B5EF4-FFF2-40B4-BE49-F238E27FC236}">
                      <a16:creationId xmlns:a16="http://schemas.microsoft.com/office/drawing/2014/main" id="{9CE98704-C38E-4BD8-A898-34BFD696A66C}"/>
                    </a:ext>
                  </a:extLst>
                </p:cNvPr>
                <p:cNvCxnSpPr/>
                <p:nvPr/>
              </p:nvCxnSpPr>
              <p:spPr>
                <a:xfrm flipH="1" flipV="1">
                  <a:off x="6299393" y="4332427"/>
                  <a:ext cx="514318" cy="1632453"/>
                </a:xfrm>
                <a:prstGeom prst="bentConnector3">
                  <a:avLst>
                    <a:gd name="adj1" fmla="val 101030"/>
                  </a:avLst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Verbinder: gewinkelt 188">
                  <a:extLst>
                    <a:ext uri="{FF2B5EF4-FFF2-40B4-BE49-F238E27FC236}">
                      <a16:creationId xmlns:a16="http://schemas.microsoft.com/office/drawing/2014/main" id="{8F047185-4711-4293-83E9-AFA3126FB173}"/>
                    </a:ext>
                  </a:extLst>
                </p:cNvPr>
                <p:cNvCxnSpPr/>
                <p:nvPr/>
              </p:nvCxnSpPr>
              <p:spPr>
                <a:xfrm flipV="1">
                  <a:off x="5332344" y="4354864"/>
                  <a:ext cx="534637" cy="1607055"/>
                </a:xfrm>
                <a:prstGeom prst="bentConnector3">
                  <a:avLst>
                    <a:gd name="adj1" fmla="val 98371"/>
                  </a:avLst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uppieren 189">
                  <a:extLst>
                    <a:ext uri="{FF2B5EF4-FFF2-40B4-BE49-F238E27FC236}">
                      <a16:creationId xmlns:a16="http://schemas.microsoft.com/office/drawing/2014/main" id="{DB8627BA-AF6B-41E6-91D1-678B7A731566}"/>
                    </a:ext>
                  </a:extLst>
                </p:cNvPr>
                <p:cNvGrpSpPr/>
                <p:nvPr/>
              </p:nvGrpSpPr>
              <p:grpSpPr>
                <a:xfrm>
                  <a:off x="9169219" y="1141868"/>
                  <a:ext cx="67981" cy="183202"/>
                  <a:chOff x="0" y="0"/>
                  <a:chExt cx="67985" cy="132571"/>
                </a:xfrm>
              </p:grpSpPr>
              <p:cxnSp>
                <p:nvCxnSpPr>
                  <p:cNvPr id="212" name="Gerader Verbinder 211">
                    <a:extLst>
                      <a:ext uri="{FF2B5EF4-FFF2-40B4-BE49-F238E27FC236}">
                        <a16:creationId xmlns:a16="http://schemas.microsoft.com/office/drawing/2014/main" id="{E9AD2DB4-6586-4A7A-817E-931BB6277C07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0" cy="132571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Gerader Verbinder 212">
                    <a:extLst>
                      <a:ext uri="{FF2B5EF4-FFF2-40B4-BE49-F238E27FC236}">
                        <a16:creationId xmlns:a16="http://schemas.microsoft.com/office/drawing/2014/main" id="{D5AEE4B1-4C58-4F5D-94F2-B710E2D55C2E}"/>
                      </a:ext>
                    </a:extLst>
                  </p:cNvPr>
                  <p:cNvCxnSpPr/>
                  <p:nvPr/>
                </p:nvCxnSpPr>
                <p:spPr>
                  <a:xfrm>
                    <a:off x="67985" y="0"/>
                    <a:ext cx="0" cy="132080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uppieren 190">
                  <a:extLst>
                    <a:ext uri="{FF2B5EF4-FFF2-40B4-BE49-F238E27FC236}">
                      <a16:creationId xmlns:a16="http://schemas.microsoft.com/office/drawing/2014/main" id="{01F82136-94A8-4EE0-B3F0-CCC7854CE180}"/>
                    </a:ext>
                  </a:extLst>
                </p:cNvPr>
                <p:cNvGrpSpPr/>
                <p:nvPr/>
              </p:nvGrpSpPr>
              <p:grpSpPr>
                <a:xfrm rot="5400000">
                  <a:off x="9039303" y="3573208"/>
                  <a:ext cx="192071" cy="182527"/>
                  <a:chOff x="0" y="0"/>
                  <a:chExt cx="231011" cy="182538"/>
                </a:xfrm>
              </p:grpSpPr>
              <p:cxnSp>
                <p:nvCxnSpPr>
                  <p:cNvPr id="208" name="Gerader Verbinder 207">
                    <a:extLst>
                      <a:ext uri="{FF2B5EF4-FFF2-40B4-BE49-F238E27FC236}">
                        <a16:creationId xmlns:a16="http://schemas.microsoft.com/office/drawing/2014/main" id="{3D91619A-21AE-4436-B268-71B6389AE5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118923" y="-80699"/>
                    <a:ext cx="0" cy="183217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Gerader Verbinder 208">
                    <a:extLst>
                      <a:ext uri="{FF2B5EF4-FFF2-40B4-BE49-F238E27FC236}">
                        <a16:creationId xmlns:a16="http://schemas.microsoft.com/office/drawing/2014/main" id="{91FBFE9D-A9A5-44AC-98EF-737B732B0F43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13183" y="0"/>
                    <a:ext cx="0" cy="182538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Gerader Verbinder 209">
                    <a:extLst>
                      <a:ext uri="{FF2B5EF4-FFF2-40B4-BE49-F238E27FC236}">
                        <a16:creationId xmlns:a16="http://schemas.microsoft.com/office/drawing/2014/main" id="{784CE87C-23EB-496F-859E-8C8FF4EA3E5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0" y="11914"/>
                    <a:ext cx="111871" cy="166844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Gerader Verbinder 210">
                    <a:extLst>
                      <a:ext uri="{FF2B5EF4-FFF2-40B4-BE49-F238E27FC236}">
                        <a16:creationId xmlns:a16="http://schemas.microsoft.com/office/drawing/2014/main" id="{A103259D-6C58-4178-88D1-956692360C73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19140" y="11914"/>
                    <a:ext cx="111871" cy="166844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uppieren 191">
                  <a:extLst>
                    <a:ext uri="{FF2B5EF4-FFF2-40B4-BE49-F238E27FC236}">
                      <a16:creationId xmlns:a16="http://schemas.microsoft.com/office/drawing/2014/main" id="{114FA74A-1896-4481-B306-0089F465E6E8}"/>
                    </a:ext>
                  </a:extLst>
                </p:cNvPr>
                <p:cNvGrpSpPr/>
                <p:nvPr/>
              </p:nvGrpSpPr>
              <p:grpSpPr>
                <a:xfrm>
                  <a:off x="6661788" y="5864951"/>
                  <a:ext cx="67981" cy="183202"/>
                  <a:chOff x="0" y="0"/>
                  <a:chExt cx="67985" cy="132571"/>
                </a:xfrm>
              </p:grpSpPr>
              <p:cxnSp>
                <p:nvCxnSpPr>
                  <p:cNvPr id="206" name="Gerader Verbinder 205">
                    <a:extLst>
                      <a:ext uri="{FF2B5EF4-FFF2-40B4-BE49-F238E27FC236}">
                        <a16:creationId xmlns:a16="http://schemas.microsoft.com/office/drawing/2014/main" id="{9D41CD51-2C2C-4966-A8C0-2E4801F0EB80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0" cy="132571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Gerader Verbinder 206">
                    <a:extLst>
                      <a:ext uri="{FF2B5EF4-FFF2-40B4-BE49-F238E27FC236}">
                        <a16:creationId xmlns:a16="http://schemas.microsoft.com/office/drawing/2014/main" id="{B9E0D787-B098-4F13-A0FC-EA56A3AC67F4}"/>
                      </a:ext>
                    </a:extLst>
                  </p:cNvPr>
                  <p:cNvCxnSpPr/>
                  <p:nvPr/>
                </p:nvCxnSpPr>
                <p:spPr>
                  <a:xfrm>
                    <a:off x="67985" y="0"/>
                    <a:ext cx="0" cy="132080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uppieren 192">
                  <a:extLst>
                    <a:ext uri="{FF2B5EF4-FFF2-40B4-BE49-F238E27FC236}">
                      <a16:creationId xmlns:a16="http://schemas.microsoft.com/office/drawing/2014/main" id="{51B6F64A-F160-4D29-9568-41DD5F7EB849}"/>
                    </a:ext>
                  </a:extLst>
                </p:cNvPr>
                <p:cNvGrpSpPr/>
                <p:nvPr/>
              </p:nvGrpSpPr>
              <p:grpSpPr>
                <a:xfrm rot="10800000">
                  <a:off x="6190592" y="4316767"/>
                  <a:ext cx="192075" cy="182523"/>
                  <a:chOff x="0" y="0"/>
                  <a:chExt cx="231011" cy="182538"/>
                </a:xfrm>
              </p:grpSpPr>
              <p:cxnSp>
                <p:nvCxnSpPr>
                  <p:cNvPr id="202" name="Gerader Verbinder 201">
                    <a:extLst>
                      <a:ext uri="{FF2B5EF4-FFF2-40B4-BE49-F238E27FC236}">
                        <a16:creationId xmlns:a16="http://schemas.microsoft.com/office/drawing/2014/main" id="{E35B38CE-91BE-4844-B983-D0C9B9579A3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118923" y="-80699"/>
                    <a:ext cx="0" cy="183217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Gerader Verbinder 202">
                    <a:extLst>
                      <a:ext uri="{FF2B5EF4-FFF2-40B4-BE49-F238E27FC236}">
                        <a16:creationId xmlns:a16="http://schemas.microsoft.com/office/drawing/2014/main" id="{DDA7A196-0075-441F-9379-974DB1F2BC26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13183" y="0"/>
                    <a:ext cx="0" cy="182538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Gerader Verbinder 203">
                    <a:extLst>
                      <a:ext uri="{FF2B5EF4-FFF2-40B4-BE49-F238E27FC236}">
                        <a16:creationId xmlns:a16="http://schemas.microsoft.com/office/drawing/2014/main" id="{B4649BAF-749F-4378-9B98-9A2CFFA5508F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0" y="11914"/>
                    <a:ext cx="111871" cy="166844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Gerader Verbinder 204">
                    <a:extLst>
                      <a:ext uri="{FF2B5EF4-FFF2-40B4-BE49-F238E27FC236}">
                        <a16:creationId xmlns:a16="http://schemas.microsoft.com/office/drawing/2014/main" id="{285E16A4-C18D-4FE9-90AD-6B1BC86CBD02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19140" y="11914"/>
                    <a:ext cx="111871" cy="166844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uppieren 193">
                  <a:extLst>
                    <a:ext uri="{FF2B5EF4-FFF2-40B4-BE49-F238E27FC236}">
                      <a16:creationId xmlns:a16="http://schemas.microsoft.com/office/drawing/2014/main" id="{EA192AFA-7B82-45AB-BF20-ADDDEEF8125F}"/>
                    </a:ext>
                  </a:extLst>
                </p:cNvPr>
                <p:cNvGrpSpPr/>
                <p:nvPr/>
              </p:nvGrpSpPr>
              <p:grpSpPr>
                <a:xfrm rot="10800000">
                  <a:off x="5764273" y="4333596"/>
                  <a:ext cx="192075" cy="182523"/>
                  <a:chOff x="0" y="0"/>
                  <a:chExt cx="231011" cy="182538"/>
                </a:xfrm>
              </p:grpSpPr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5DE40F67-F808-4EEC-B884-F44E087FD5A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118923" y="-80699"/>
                    <a:ext cx="0" cy="183217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Gerader Verbinder 198">
                    <a:extLst>
                      <a:ext uri="{FF2B5EF4-FFF2-40B4-BE49-F238E27FC236}">
                        <a16:creationId xmlns:a16="http://schemas.microsoft.com/office/drawing/2014/main" id="{9021C068-E3E9-4463-A102-C7609BCE72D6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13183" y="0"/>
                    <a:ext cx="0" cy="182538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Gerader Verbinder 199">
                    <a:extLst>
                      <a:ext uri="{FF2B5EF4-FFF2-40B4-BE49-F238E27FC236}">
                        <a16:creationId xmlns:a16="http://schemas.microsoft.com/office/drawing/2014/main" id="{136DBD2C-03FB-476C-A202-E24A88DA20DF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0" y="11914"/>
                    <a:ext cx="111871" cy="166844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Gerader Verbinder 200">
                    <a:extLst>
                      <a:ext uri="{FF2B5EF4-FFF2-40B4-BE49-F238E27FC236}">
                        <a16:creationId xmlns:a16="http://schemas.microsoft.com/office/drawing/2014/main" id="{82E1BAD7-C82A-4D0D-9BDA-91A351A9658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19140" y="11914"/>
                    <a:ext cx="111871" cy="166844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uppieren 194">
                  <a:extLst>
                    <a:ext uri="{FF2B5EF4-FFF2-40B4-BE49-F238E27FC236}">
                      <a16:creationId xmlns:a16="http://schemas.microsoft.com/office/drawing/2014/main" id="{815C5F49-F422-4AEA-AA8F-6A9F72674ACE}"/>
                    </a:ext>
                  </a:extLst>
                </p:cNvPr>
                <p:cNvGrpSpPr/>
                <p:nvPr/>
              </p:nvGrpSpPr>
              <p:grpSpPr>
                <a:xfrm>
                  <a:off x="5399658" y="5864951"/>
                  <a:ext cx="67981" cy="183202"/>
                  <a:chOff x="0" y="0"/>
                  <a:chExt cx="67985" cy="132571"/>
                </a:xfrm>
              </p:grpSpPr>
              <p:cxnSp>
                <p:nvCxnSpPr>
                  <p:cNvPr id="196" name="Gerader Verbinder 195">
                    <a:extLst>
                      <a:ext uri="{FF2B5EF4-FFF2-40B4-BE49-F238E27FC236}">
                        <a16:creationId xmlns:a16="http://schemas.microsoft.com/office/drawing/2014/main" id="{E367A418-98FD-4781-A36F-D637519A008B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0" cy="132571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B9E112EF-93B1-4454-BD2D-DB908FE6598C}"/>
                      </a:ext>
                    </a:extLst>
                  </p:cNvPr>
                  <p:cNvCxnSpPr/>
                  <p:nvPr/>
                </p:nvCxnSpPr>
                <p:spPr>
                  <a:xfrm>
                    <a:off x="67985" y="0"/>
                    <a:ext cx="0" cy="132080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8" name="Verbinder: gewinkelt 157">
                  <a:extLst>
                    <a:ext uri="{FF2B5EF4-FFF2-40B4-BE49-F238E27FC236}">
                      <a16:creationId xmlns:a16="http://schemas.microsoft.com/office/drawing/2014/main" id="{764C07F7-1582-44F0-B26C-43B9B4CD25E6}"/>
                    </a:ext>
                  </a:extLst>
                </p:cNvPr>
                <p:cNvCxnSpPr/>
                <p:nvPr/>
              </p:nvCxnSpPr>
              <p:spPr>
                <a:xfrm flipH="1">
                  <a:off x="5979653" y="1045341"/>
                  <a:ext cx="558884" cy="1198627"/>
                </a:xfrm>
                <a:prstGeom prst="bentConnector3">
                  <a:avLst>
                    <a:gd name="adj1" fmla="val 101294"/>
                  </a:avLst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Gerader Verbinder 182">
                  <a:extLst>
                    <a:ext uri="{FF2B5EF4-FFF2-40B4-BE49-F238E27FC236}">
                      <a16:creationId xmlns:a16="http://schemas.microsoft.com/office/drawing/2014/main" id="{795B9BD8-BB30-4A9B-90AA-E8B9D7BD1914}"/>
                    </a:ext>
                  </a:extLst>
                </p:cNvPr>
                <p:cNvCxnSpPr/>
                <p:nvPr/>
              </p:nvCxnSpPr>
              <p:spPr>
                <a:xfrm rot="10800000" flipH="1">
                  <a:off x="5293078" y="2109594"/>
                  <a:ext cx="93016" cy="166830"/>
                </a:xfrm>
                <a:prstGeom prst="line">
                  <a:avLst/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Gerader Verbinder 183">
                  <a:extLst>
                    <a:ext uri="{FF2B5EF4-FFF2-40B4-BE49-F238E27FC236}">
                      <a16:creationId xmlns:a16="http://schemas.microsoft.com/office/drawing/2014/main" id="{837057B2-AC7F-4A54-BB88-E62DB83FE175}"/>
                    </a:ext>
                  </a:extLst>
                </p:cNvPr>
                <p:cNvCxnSpPr/>
                <p:nvPr/>
              </p:nvCxnSpPr>
              <p:spPr>
                <a:xfrm rot="10800000">
                  <a:off x="5392137" y="2109594"/>
                  <a:ext cx="93016" cy="166830"/>
                </a:xfrm>
                <a:prstGeom prst="line">
                  <a:avLst/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Gerader Verbinder 179">
                  <a:extLst>
                    <a:ext uri="{FF2B5EF4-FFF2-40B4-BE49-F238E27FC236}">
                      <a16:creationId xmlns:a16="http://schemas.microsoft.com/office/drawing/2014/main" id="{4A600F6E-2B40-4E03-A439-79E76C116331}"/>
                    </a:ext>
                  </a:extLst>
                </p:cNvPr>
                <p:cNvCxnSpPr/>
                <p:nvPr/>
              </p:nvCxnSpPr>
              <p:spPr>
                <a:xfrm>
                  <a:off x="6426858" y="951149"/>
                  <a:ext cx="0" cy="182523"/>
                </a:xfrm>
                <a:prstGeom prst="line">
                  <a:avLst/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Gerader Verbinder 177">
                  <a:extLst>
                    <a:ext uri="{FF2B5EF4-FFF2-40B4-BE49-F238E27FC236}">
                      <a16:creationId xmlns:a16="http://schemas.microsoft.com/office/drawing/2014/main" id="{167B50AE-74A3-4A39-BBE2-DFD0BDD4A180}"/>
                    </a:ext>
                  </a:extLst>
                </p:cNvPr>
                <p:cNvCxnSpPr/>
                <p:nvPr/>
              </p:nvCxnSpPr>
              <p:spPr>
                <a:xfrm rot="10800000">
                  <a:off x="5981131" y="2109594"/>
                  <a:ext cx="93016" cy="166830"/>
                </a:xfrm>
                <a:prstGeom prst="line">
                  <a:avLst/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Verbinder: gewinkelt 162">
                  <a:extLst>
                    <a:ext uri="{FF2B5EF4-FFF2-40B4-BE49-F238E27FC236}">
                      <a16:creationId xmlns:a16="http://schemas.microsoft.com/office/drawing/2014/main" id="{7BE4DE1E-6405-4BD2-A572-08F749A16C60}"/>
                    </a:ext>
                  </a:extLst>
                </p:cNvPr>
                <p:cNvCxnSpPr/>
                <p:nvPr/>
              </p:nvCxnSpPr>
              <p:spPr>
                <a:xfrm>
                  <a:off x="4922853" y="1056559"/>
                  <a:ext cx="452148" cy="1225800"/>
                </a:xfrm>
                <a:prstGeom prst="bentConnector3">
                  <a:avLst>
                    <a:gd name="adj1" fmla="val 101089"/>
                  </a:avLst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Gruppieren 165">
                  <a:extLst>
                    <a:ext uri="{FF2B5EF4-FFF2-40B4-BE49-F238E27FC236}">
                      <a16:creationId xmlns:a16="http://schemas.microsoft.com/office/drawing/2014/main" id="{E6B647D9-1700-4F05-A43C-CC5DB91770CA}"/>
                    </a:ext>
                  </a:extLst>
                </p:cNvPr>
                <p:cNvGrpSpPr/>
                <p:nvPr/>
              </p:nvGrpSpPr>
              <p:grpSpPr>
                <a:xfrm rot="16200000">
                  <a:off x="3277761" y="1444423"/>
                  <a:ext cx="67980" cy="183206"/>
                  <a:chOff x="0" y="0"/>
                  <a:chExt cx="67985" cy="132571"/>
                </a:xfrm>
              </p:grpSpPr>
              <p:cxnSp>
                <p:nvCxnSpPr>
                  <p:cNvPr id="173" name="Gerader Verbinder 172">
                    <a:extLst>
                      <a:ext uri="{FF2B5EF4-FFF2-40B4-BE49-F238E27FC236}">
                        <a16:creationId xmlns:a16="http://schemas.microsoft.com/office/drawing/2014/main" id="{CD955A56-9FF4-4F61-8590-9267B214191B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0" cy="132571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Gerader Verbinder 173">
                    <a:extLst>
                      <a:ext uri="{FF2B5EF4-FFF2-40B4-BE49-F238E27FC236}">
                        <a16:creationId xmlns:a16="http://schemas.microsoft.com/office/drawing/2014/main" id="{A51823B6-8CF2-4072-BE73-D140712D9107}"/>
                      </a:ext>
                    </a:extLst>
                  </p:cNvPr>
                  <p:cNvCxnSpPr/>
                  <p:nvPr/>
                </p:nvCxnSpPr>
                <p:spPr>
                  <a:xfrm>
                    <a:off x="67985" y="0"/>
                    <a:ext cx="0" cy="132080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8EEE05D1-A235-433C-801B-E7E79E2B3511}"/>
                    </a:ext>
                  </a:extLst>
                </p:cNvPr>
                <p:cNvCxnSpPr/>
                <p:nvPr/>
              </p:nvCxnSpPr>
              <p:spPr>
                <a:xfrm>
                  <a:off x="3318545" y="1440216"/>
                  <a:ext cx="0" cy="3396068"/>
                </a:xfrm>
                <a:prstGeom prst="line">
                  <a:avLst/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8" name="Gruppieren 167">
                  <a:extLst>
                    <a:ext uri="{FF2B5EF4-FFF2-40B4-BE49-F238E27FC236}">
                      <a16:creationId xmlns:a16="http://schemas.microsoft.com/office/drawing/2014/main" id="{56586163-D363-437D-92DC-97220548E830}"/>
                    </a:ext>
                  </a:extLst>
                </p:cNvPr>
                <p:cNvGrpSpPr/>
                <p:nvPr/>
              </p:nvGrpSpPr>
              <p:grpSpPr>
                <a:xfrm>
                  <a:off x="3223184" y="4655550"/>
                  <a:ext cx="192075" cy="182523"/>
                  <a:chOff x="0" y="0"/>
                  <a:chExt cx="231011" cy="182538"/>
                </a:xfrm>
              </p:grpSpPr>
              <p:cxnSp>
                <p:nvCxnSpPr>
                  <p:cNvPr id="169" name="Gerader Verbinder 168">
                    <a:extLst>
                      <a:ext uri="{FF2B5EF4-FFF2-40B4-BE49-F238E27FC236}">
                        <a16:creationId xmlns:a16="http://schemas.microsoft.com/office/drawing/2014/main" id="{71C3AE95-EE78-49CA-BD9D-8D9A3784B30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118923" y="-80699"/>
                    <a:ext cx="0" cy="183217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Gerader Verbinder 169">
                    <a:extLst>
                      <a:ext uri="{FF2B5EF4-FFF2-40B4-BE49-F238E27FC236}">
                        <a16:creationId xmlns:a16="http://schemas.microsoft.com/office/drawing/2014/main" id="{E5022EC8-E256-4274-87DC-21CB69E1C79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13183" y="0"/>
                    <a:ext cx="0" cy="182538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Gerader Verbinder 170">
                    <a:extLst>
                      <a:ext uri="{FF2B5EF4-FFF2-40B4-BE49-F238E27FC236}">
                        <a16:creationId xmlns:a16="http://schemas.microsoft.com/office/drawing/2014/main" id="{EFF59AF1-FDE5-462E-94F0-B5E98FC9B319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0" y="11914"/>
                    <a:ext cx="111871" cy="166844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Gerader Verbinder 171">
                    <a:extLst>
                      <a:ext uri="{FF2B5EF4-FFF2-40B4-BE49-F238E27FC236}">
                        <a16:creationId xmlns:a16="http://schemas.microsoft.com/office/drawing/2014/main" id="{2E962D9C-36AD-460B-A141-D41EF2F3DE1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19140" y="11914"/>
                    <a:ext cx="111871" cy="166844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214" name="Grafik 213">
            <a:extLst>
              <a:ext uri="{FF2B5EF4-FFF2-40B4-BE49-F238E27FC236}">
                <a16:creationId xmlns:a16="http://schemas.microsoft.com/office/drawing/2014/main" id="{C7C7DEC4-0391-4514-874A-7EE2D4DC356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3202" r="1253" b="3137"/>
          <a:stretch/>
        </p:blipFill>
        <p:spPr bwMode="auto">
          <a:xfrm>
            <a:off x="6820173" y="3079486"/>
            <a:ext cx="2205355" cy="977900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9" name="Grafik 158">
            <a:extLst>
              <a:ext uri="{FF2B5EF4-FFF2-40B4-BE49-F238E27FC236}">
                <a16:creationId xmlns:a16="http://schemas.microsoft.com/office/drawing/2014/main" id="{2DFF3E3E-FD2B-4645-8759-DA4D82EADD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1988" r="1064" b="2546"/>
          <a:stretch/>
        </p:blipFill>
        <p:spPr bwMode="auto">
          <a:xfrm>
            <a:off x="3695314" y="2333156"/>
            <a:ext cx="2805891" cy="1969611"/>
          </a:xfrm>
          <a:prstGeom prst="rect">
            <a:avLst/>
          </a:prstGeom>
          <a:noFill/>
          <a:ln>
            <a:noFill/>
          </a:ln>
          <a:effectLst>
            <a:outerShdw blurRad="152400" dist="76200" dir="3600000" sx="107000" sy="107000" algn="ctr" rotWithShape="0">
              <a:srgbClr val="000000">
                <a:alpha val="25000"/>
              </a:srgbClr>
            </a:outerShdw>
            <a:reflection stA="45000" endPos="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487441D-CFD6-4756-A1D3-D12DB8905576}"/>
              </a:ext>
            </a:extLst>
          </p:cNvPr>
          <p:cNvGrpSpPr/>
          <p:nvPr/>
        </p:nvGrpSpPr>
        <p:grpSpPr>
          <a:xfrm>
            <a:off x="-475861" y="6909479"/>
            <a:ext cx="3798377" cy="461665"/>
            <a:chOff x="-475861" y="6909479"/>
            <a:chExt cx="3798377" cy="461665"/>
          </a:xfrm>
        </p:grpSpPr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0EA1BF51-2181-4317-A409-246FA3177600}"/>
                </a:ext>
              </a:extLst>
            </p:cNvPr>
            <p:cNvSpPr/>
            <p:nvPr/>
          </p:nvSpPr>
          <p:spPr>
            <a:xfrm>
              <a:off x="-475861" y="6909479"/>
              <a:ext cx="2705874" cy="461665"/>
            </a:xfrm>
            <a:prstGeom prst="roundRect">
              <a:avLst>
                <a:gd name="adj" fmla="val 46983"/>
              </a:avLst>
            </a:prstGeom>
            <a:solidFill>
              <a:schemeClr val="bg1">
                <a:lumMod val="8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84D8F87-159C-4234-90F5-5A38C41DF9C0}"/>
                </a:ext>
              </a:extLst>
            </p:cNvPr>
            <p:cNvSpPr txBox="1"/>
            <p:nvPr/>
          </p:nvSpPr>
          <p:spPr>
            <a:xfrm>
              <a:off x="0" y="6909479"/>
              <a:ext cx="33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75000"/>
                    </a:schemeClr>
                  </a:solidFill>
                </a:rPr>
                <a:t>Architektur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45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6D1DED9-2E64-4E73-9686-EB993E3EE60A}"/>
              </a:ext>
            </a:extLst>
          </p:cNvPr>
          <p:cNvSpPr/>
          <p:nvPr/>
        </p:nvSpPr>
        <p:spPr>
          <a:xfrm>
            <a:off x="-475861" y="-5999131"/>
            <a:ext cx="2705874" cy="461665"/>
          </a:xfrm>
          <a:prstGeom prst="roundRect">
            <a:avLst>
              <a:gd name="adj" fmla="val 46983"/>
            </a:avLst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-7934739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-177281" y="322164"/>
            <a:ext cx="3968037" cy="461665"/>
            <a:chOff x="4366338" y="3951864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950819D-62CA-4FDB-B85A-6E195EE031E9}"/>
              </a:ext>
            </a:extLst>
          </p:cNvPr>
          <p:cNvSpPr txBox="1"/>
          <p:nvPr/>
        </p:nvSpPr>
        <p:spPr>
          <a:xfrm>
            <a:off x="0" y="-5999131"/>
            <a:ext cx="33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Tabellenmodell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F66D29E-26B2-4006-B50D-2CF8E93873F6}"/>
              </a:ext>
            </a:extLst>
          </p:cNvPr>
          <p:cNvGrpSpPr/>
          <p:nvPr/>
        </p:nvGrpSpPr>
        <p:grpSpPr>
          <a:xfrm>
            <a:off x="2947035" y="-6527165"/>
            <a:ext cx="6297930" cy="5891530"/>
            <a:chOff x="2947035" y="483235"/>
            <a:chExt cx="6297930" cy="5891530"/>
          </a:xfrm>
        </p:grpSpPr>
        <p:pic>
          <p:nvPicPr>
            <p:cNvPr id="185" name="Grafik 184">
              <a:extLst>
                <a:ext uri="{FF2B5EF4-FFF2-40B4-BE49-F238E27FC236}">
                  <a16:creationId xmlns:a16="http://schemas.microsoft.com/office/drawing/2014/main" id="{D072DB1E-24E2-4A67-A082-7B103326C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" t="1232" r="400" b="1417"/>
            <a:stretch/>
          </p:blipFill>
          <p:spPr bwMode="auto">
            <a:xfrm>
              <a:off x="2947035" y="4866368"/>
              <a:ext cx="2354434" cy="1365140"/>
            </a:xfrm>
            <a:prstGeom prst="rect">
              <a:avLst/>
            </a:prstGeom>
            <a:noFill/>
            <a:ln>
              <a:noFill/>
            </a:ln>
            <a:effectLst>
              <a:outerShdw blurRad="152400" dist="76200" dir="3600000" sx="107000" sy="107000" algn="ctr" rotWithShape="0">
                <a:srgbClr val="000000">
                  <a:alpha val="25000"/>
                </a:srgbClr>
              </a:outerShdw>
              <a:reflection stA="45000" endPos="0" dist="508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6" name="Grafik 185">
              <a:extLst>
                <a:ext uri="{FF2B5EF4-FFF2-40B4-BE49-F238E27FC236}">
                  <a16:creationId xmlns:a16="http://schemas.microsoft.com/office/drawing/2014/main" id="{FA597437-1500-4FD4-A319-4776734EE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" t="5396" r="1720" b="2913"/>
            <a:stretch/>
          </p:blipFill>
          <p:spPr bwMode="auto">
            <a:xfrm>
              <a:off x="6854613" y="5503615"/>
              <a:ext cx="1868689" cy="871150"/>
            </a:xfrm>
            <a:prstGeom prst="rect">
              <a:avLst/>
            </a:prstGeom>
            <a:noFill/>
            <a:ln>
              <a:noFill/>
            </a:ln>
            <a:effectLst>
              <a:outerShdw blurRad="152400" dist="76200" dir="3600000" sx="107000" sy="107000" algn="ctr" rotWithShape="0">
                <a:srgbClr val="000000">
                  <a:alpha val="25000"/>
                </a:srgbClr>
              </a:outerShdw>
              <a:reflection stA="45000" endPos="0" dist="508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7" name="Grafik 156">
              <a:extLst>
                <a:ext uri="{FF2B5EF4-FFF2-40B4-BE49-F238E27FC236}">
                  <a16:creationId xmlns:a16="http://schemas.microsoft.com/office/drawing/2014/main" id="{FCD16DC2-691A-4A50-8BE4-3C48B563B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" t="1810" r="341" b="2261"/>
            <a:stretch/>
          </p:blipFill>
          <p:spPr bwMode="auto">
            <a:xfrm>
              <a:off x="6626845" y="657126"/>
              <a:ext cx="2404596" cy="874324"/>
            </a:xfrm>
            <a:prstGeom prst="rect">
              <a:avLst/>
            </a:prstGeom>
            <a:noFill/>
            <a:ln>
              <a:noFill/>
            </a:ln>
            <a:effectLst>
              <a:outerShdw blurRad="152400" dist="76200" dir="3600000" sx="107000" sy="107000" algn="ctr" rotWithShape="0">
                <a:srgbClr val="000000">
                  <a:alpha val="25000"/>
                </a:srgbClr>
              </a:outerShdw>
              <a:reflection stA="45000" endPos="0" dist="508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5" name="Grafik 164">
              <a:extLst>
                <a:ext uri="{FF2B5EF4-FFF2-40B4-BE49-F238E27FC236}">
                  <a16:creationId xmlns:a16="http://schemas.microsoft.com/office/drawing/2014/main" id="{6BB7863C-86CC-4BAD-A423-F0A808D2F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" t="2612" r="1589" b="2267"/>
            <a:stretch/>
          </p:blipFill>
          <p:spPr bwMode="auto">
            <a:xfrm>
              <a:off x="3135536" y="483235"/>
              <a:ext cx="1744237" cy="93337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76200" dir="3600000" sx="107000" sy="107000" algn="ctr" rotWithShape="0">
                <a:srgbClr val="000000">
                  <a:alpha val="25000"/>
                </a:srgbClr>
              </a:outerShdw>
              <a:reflection stA="45000" endPos="0" dist="508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FF3E34C-46AA-4BBE-A426-4D8D6D9FEA9D}"/>
                </a:ext>
              </a:extLst>
            </p:cNvPr>
            <p:cNvGrpSpPr/>
            <p:nvPr/>
          </p:nvGrpSpPr>
          <p:grpSpPr>
            <a:xfrm>
              <a:off x="3227913" y="951149"/>
              <a:ext cx="6017052" cy="5097004"/>
              <a:chOff x="3220148" y="951149"/>
              <a:chExt cx="6017052" cy="5097004"/>
            </a:xfrm>
          </p:grpSpPr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01924943-5345-474C-AC14-793919706BE7}"/>
                  </a:ext>
                </a:extLst>
              </p:cNvPr>
              <p:cNvCxnSpPr/>
              <p:nvPr/>
            </p:nvCxnSpPr>
            <p:spPr>
              <a:xfrm>
                <a:off x="6358877" y="951149"/>
                <a:ext cx="0" cy="183202"/>
              </a:xfrm>
              <a:prstGeom prst="line">
                <a:avLst/>
              </a:prstGeom>
              <a:ln w="22225">
                <a:solidFill>
                  <a:srgbClr val="FFC000"/>
                </a:solidFill>
              </a:ln>
              <a:effectLst>
                <a:outerShdw blurRad="50800" dist="63500" dir="3000000" sx="103000" sy="103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B8B2CC45-1BA9-4D9F-98CA-3771C69A8159}"/>
                  </a:ext>
                </a:extLst>
              </p:cNvPr>
              <p:cNvGrpSpPr/>
              <p:nvPr/>
            </p:nvGrpSpPr>
            <p:grpSpPr>
              <a:xfrm>
                <a:off x="3220148" y="951149"/>
                <a:ext cx="6017052" cy="5097004"/>
                <a:chOff x="3220148" y="951149"/>
                <a:chExt cx="6017052" cy="5097004"/>
              </a:xfrm>
            </p:grpSpPr>
            <p:cxnSp>
              <p:nvCxnSpPr>
                <p:cNvPr id="181" name="Gerader Verbinder 180">
                  <a:extLst>
                    <a:ext uri="{FF2B5EF4-FFF2-40B4-BE49-F238E27FC236}">
                      <a16:creationId xmlns:a16="http://schemas.microsoft.com/office/drawing/2014/main" id="{8FA3D2F0-C227-4256-8CE1-3583E722F5EE}"/>
                    </a:ext>
                  </a:extLst>
                </p:cNvPr>
                <p:cNvCxnSpPr/>
                <p:nvPr/>
              </p:nvCxnSpPr>
              <p:spPr>
                <a:xfrm rot="16200000">
                  <a:off x="5391957" y="2032421"/>
                  <a:ext cx="0" cy="152336"/>
                </a:xfrm>
                <a:prstGeom prst="line">
                  <a:avLst/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Gerader Verbinder 174">
                  <a:extLst>
                    <a:ext uri="{FF2B5EF4-FFF2-40B4-BE49-F238E27FC236}">
                      <a16:creationId xmlns:a16="http://schemas.microsoft.com/office/drawing/2014/main" id="{7B216B31-1D6B-4B29-82B3-08F21B48FB3F}"/>
                    </a:ext>
                  </a:extLst>
                </p:cNvPr>
                <p:cNvCxnSpPr/>
                <p:nvPr/>
              </p:nvCxnSpPr>
              <p:spPr>
                <a:xfrm rot="16200000">
                  <a:off x="5980951" y="2032421"/>
                  <a:ext cx="0" cy="152336"/>
                </a:xfrm>
                <a:prstGeom prst="line">
                  <a:avLst/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Gerader Verbinder 176">
                  <a:extLst>
                    <a:ext uri="{FF2B5EF4-FFF2-40B4-BE49-F238E27FC236}">
                      <a16:creationId xmlns:a16="http://schemas.microsoft.com/office/drawing/2014/main" id="{AA99A913-C0BC-4F10-94A1-190BACEC4187}"/>
                    </a:ext>
                  </a:extLst>
                </p:cNvPr>
                <p:cNvCxnSpPr/>
                <p:nvPr/>
              </p:nvCxnSpPr>
              <p:spPr>
                <a:xfrm rot="10800000" flipH="1">
                  <a:off x="5882072" y="2109594"/>
                  <a:ext cx="93016" cy="166830"/>
                </a:xfrm>
                <a:prstGeom prst="line">
                  <a:avLst/>
                </a:prstGeom>
                <a:ln w="22225">
                  <a:solidFill>
                    <a:srgbClr val="FFC000"/>
                  </a:solidFill>
                </a:ln>
                <a:effectLst>
                  <a:outerShdw blurRad="50800" dist="63500" dir="3000000" sx="103000" sy="103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uppieren 15">
                  <a:extLst>
                    <a:ext uri="{FF2B5EF4-FFF2-40B4-BE49-F238E27FC236}">
                      <a16:creationId xmlns:a16="http://schemas.microsoft.com/office/drawing/2014/main" id="{F86707BB-11AA-4912-B887-90707B17DA9F}"/>
                    </a:ext>
                  </a:extLst>
                </p:cNvPr>
                <p:cNvGrpSpPr/>
                <p:nvPr/>
              </p:nvGrpSpPr>
              <p:grpSpPr>
                <a:xfrm>
                  <a:off x="3220148" y="951149"/>
                  <a:ext cx="6017052" cy="5097004"/>
                  <a:chOff x="3220148" y="951149"/>
                  <a:chExt cx="6017052" cy="5097004"/>
                </a:xfrm>
              </p:grpSpPr>
              <p:cxnSp>
                <p:nvCxnSpPr>
                  <p:cNvPr id="187" name="Verbinder: gewinkelt 186">
                    <a:extLst>
                      <a:ext uri="{FF2B5EF4-FFF2-40B4-BE49-F238E27FC236}">
                        <a16:creationId xmlns:a16="http://schemas.microsoft.com/office/drawing/2014/main" id="{F6CE46BB-062B-43C5-9066-0A190EC635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045811" y="1232670"/>
                    <a:ext cx="45716" cy="2433462"/>
                  </a:xfrm>
                  <a:prstGeom prst="bentConnector3">
                    <a:avLst>
                      <a:gd name="adj1" fmla="val -577500"/>
                    </a:avLst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Verbinder: gewinkelt 187">
                    <a:extLst>
                      <a:ext uri="{FF2B5EF4-FFF2-40B4-BE49-F238E27FC236}">
                        <a16:creationId xmlns:a16="http://schemas.microsoft.com/office/drawing/2014/main" id="{9CE98704-C38E-4BD8-A898-34BFD696A66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299393" y="4332427"/>
                    <a:ext cx="514318" cy="1632453"/>
                  </a:xfrm>
                  <a:prstGeom prst="bentConnector3">
                    <a:avLst>
                      <a:gd name="adj1" fmla="val 101030"/>
                    </a:avLst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Verbinder: gewinkelt 188">
                    <a:extLst>
                      <a:ext uri="{FF2B5EF4-FFF2-40B4-BE49-F238E27FC236}">
                        <a16:creationId xmlns:a16="http://schemas.microsoft.com/office/drawing/2014/main" id="{8F047185-4711-4293-83E9-AFA3126FB17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332344" y="4354864"/>
                    <a:ext cx="534637" cy="1607055"/>
                  </a:xfrm>
                  <a:prstGeom prst="bentConnector3">
                    <a:avLst>
                      <a:gd name="adj1" fmla="val 98371"/>
                    </a:avLst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0" name="Gruppieren 189">
                    <a:extLst>
                      <a:ext uri="{FF2B5EF4-FFF2-40B4-BE49-F238E27FC236}">
                        <a16:creationId xmlns:a16="http://schemas.microsoft.com/office/drawing/2014/main" id="{DB8627BA-AF6B-41E6-91D1-678B7A731566}"/>
                      </a:ext>
                    </a:extLst>
                  </p:cNvPr>
                  <p:cNvGrpSpPr/>
                  <p:nvPr/>
                </p:nvGrpSpPr>
                <p:grpSpPr>
                  <a:xfrm>
                    <a:off x="9169219" y="1141868"/>
                    <a:ext cx="67981" cy="183202"/>
                    <a:chOff x="0" y="0"/>
                    <a:chExt cx="67985" cy="132571"/>
                  </a:xfrm>
                </p:grpSpPr>
                <p:cxnSp>
                  <p:nvCxnSpPr>
                    <p:cNvPr id="212" name="Gerader Verbinder 211">
                      <a:extLst>
                        <a:ext uri="{FF2B5EF4-FFF2-40B4-BE49-F238E27FC236}">
                          <a16:creationId xmlns:a16="http://schemas.microsoft.com/office/drawing/2014/main" id="{E9AD2DB4-6586-4A7A-817E-931BB6277C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0" cy="132571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Gerader Verbinder 212">
                      <a:extLst>
                        <a:ext uri="{FF2B5EF4-FFF2-40B4-BE49-F238E27FC236}">
                          <a16:creationId xmlns:a16="http://schemas.microsoft.com/office/drawing/2014/main" id="{D5AEE4B1-4C58-4F5D-94F2-B710E2D55C2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985" y="0"/>
                      <a:ext cx="0" cy="132080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uppieren 190">
                    <a:extLst>
                      <a:ext uri="{FF2B5EF4-FFF2-40B4-BE49-F238E27FC236}">
                        <a16:creationId xmlns:a16="http://schemas.microsoft.com/office/drawing/2014/main" id="{01F82136-94A8-4EE0-B3F0-CCC7854CE1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39303" y="3573208"/>
                    <a:ext cx="192071" cy="182527"/>
                    <a:chOff x="0" y="0"/>
                    <a:chExt cx="231011" cy="182538"/>
                  </a:xfrm>
                </p:grpSpPr>
                <p:cxnSp>
                  <p:nvCxnSpPr>
                    <p:cNvPr id="208" name="Gerader Verbinder 207">
                      <a:extLst>
                        <a:ext uri="{FF2B5EF4-FFF2-40B4-BE49-F238E27FC236}">
                          <a16:creationId xmlns:a16="http://schemas.microsoft.com/office/drawing/2014/main" id="{3D91619A-21AE-4436-B268-71B6389AE5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118923" y="-80699"/>
                      <a:ext cx="0" cy="183217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Gerader Verbinder 208">
                      <a:extLst>
                        <a:ext uri="{FF2B5EF4-FFF2-40B4-BE49-F238E27FC236}">
                          <a16:creationId xmlns:a16="http://schemas.microsoft.com/office/drawing/2014/main" id="{91FBFE9D-A9A5-44AC-98EF-737B732B0F43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113183" y="0"/>
                      <a:ext cx="0" cy="182538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Gerader Verbinder 209">
                      <a:extLst>
                        <a:ext uri="{FF2B5EF4-FFF2-40B4-BE49-F238E27FC236}">
                          <a16:creationId xmlns:a16="http://schemas.microsoft.com/office/drawing/2014/main" id="{784CE87C-23EB-496F-859E-8C8FF4EA3E57}"/>
                        </a:ext>
                      </a:extLst>
                    </p:cNvPr>
                    <p:cNvCxnSpPr/>
                    <p:nvPr/>
                  </p:nvCxnSpPr>
                  <p:spPr>
                    <a:xfrm rot="10800000" flipH="1">
                      <a:off x="0" y="11914"/>
                      <a:ext cx="111871" cy="166844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Gerader Verbinder 210">
                      <a:extLst>
                        <a:ext uri="{FF2B5EF4-FFF2-40B4-BE49-F238E27FC236}">
                          <a16:creationId xmlns:a16="http://schemas.microsoft.com/office/drawing/2014/main" id="{A103259D-6C58-4178-88D1-956692360C73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119140" y="11914"/>
                      <a:ext cx="111871" cy="166844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" name="Gruppieren 191">
                    <a:extLst>
                      <a:ext uri="{FF2B5EF4-FFF2-40B4-BE49-F238E27FC236}">
                        <a16:creationId xmlns:a16="http://schemas.microsoft.com/office/drawing/2014/main" id="{114FA74A-1896-4481-B306-0089F465E6E8}"/>
                      </a:ext>
                    </a:extLst>
                  </p:cNvPr>
                  <p:cNvGrpSpPr/>
                  <p:nvPr/>
                </p:nvGrpSpPr>
                <p:grpSpPr>
                  <a:xfrm>
                    <a:off x="6661788" y="5864951"/>
                    <a:ext cx="67981" cy="183202"/>
                    <a:chOff x="0" y="0"/>
                    <a:chExt cx="67985" cy="132571"/>
                  </a:xfrm>
                </p:grpSpPr>
                <p:cxnSp>
                  <p:nvCxnSpPr>
                    <p:cNvPr id="206" name="Gerader Verbinder 205">
                      <a:extLst>
                        <a:ext uri="{FF2B5EF4-FFF2-40B4-BE49-F238E27FC236}">
                          <a16:creationId xmlns:a16="http://schemas.microsoft.com/office/drawing/2014/main" id="{9D41CD51-2C2C-4966-A8C0-2E4801F0EB8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0" cy="132571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Gerader Verbinder 206">
                      <a:extLst>
                        <a:ext uri="{FF2B5EF4-FFF2-40B4-BE49-F238E27FC236}">
                          <a16:creationId xmlns:a16="http://schemas.microsoft.com/office/drawing/2014/main" id="{B9E0D787-B098-4F13-A0FC-EA56A3AC67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985" y="0"/>
                      <a:ext cx="0" cy="132080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3" name="Gruppieren 192">
                    <a:extLst>
                      <a:ext uri="{FF2B5EF4-FFF2-40B4-BE49-F238E27FC236}">
                        <a16:creationId xmlns:a16="http://schemas.microsoft.com/office/drawing/2014/main" id="{51B6F64A-F160-4D29-9568-41DD5F7EB84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90592" y="4316767"/>
                    <a:ext cx="192075" cy="182523"/>
                    <a:chOff x="0" y="0"/>
                    <a:chExt cx="231011" cy="182538"/>
                  </a:xfrm>
                </p:grpSpPr>
                <p:cxnSp>
                  <p:nvCxnSpPr>
                    <p:cNvPr id="202" name="Gerader Verbinder 201">
                      <a:extLst>
                        <a:ext uri="{FF2B5EF4-FFF2-40B4-BE49-F238E27FC236}">
                          <a16:creationId xmlns:a16="http://schemas.microsoft.com/office/drawing/2014/main" id="{E35B38CE-91BE-4844-B983-D0C9B9579A3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118923" y="-80699"/>
                      <a:ext cx="0" cy="183217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Gerader Verbinder 202">
                      <a:extLst>
                        <a:ext uri="{FF2B5EF4-FFF2-40B4-BE49-F238E27FC236}">
                          <a16:creationId xmlns:a16="http://schemas.microsoft.com/office/drawing/2014/main" id="{DDA7A196-0075-441F-9379-974DB1F2BC26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113183" y="0"/>
                      <a:ext cx="0" cy="182538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Gerader Verbinder 203">
                      <a:extLst>
                        <a:ext uri="{FF2B5EF4-FFF2-40B4-BE49-F238E27FC236}">
                          <a16:creationId xmlns:a16="http://schemas.microsoft.com/office/drawing/2014/main" id="{B4649BAF-749F-4378-9B98-9A2CFFA5508F}"/>
                        </a:ext>
                      </a:extLst>
                    </p:cNvPr>
                    <p:cNvCxnSpPr/>
                    <p:nvPr/>
                  </p:nvCxnSpPr>
                  <p:spPr>
                    <a:xfrm rot="10800000" flipH="1">
                      <a:off x="0" y="11914"/>
                      <a:ext cx="111871" cy="166844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Gerader Verbinder 204">
                      <a:extLst>
                        <a:ext uri="{FF2B5EF4-FFF2-40B4-BE49-F238E27FC236}">
                          <a16:creationId xmlns:a16="http://schemas.microsoft.com/office/drawing/2014/main" id="{285E16A4-C18D-4FE9-90AD-6B1BC86CBD02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119140" y="11914"/>
                      <a:ext cx="111871" cy="166844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" name="Gruppieren 193">
                    <a:extLst>
                      <a:ext uri="{FF2B5EF4-FFF2-40B4-BE49-F238E27FC236}">
                        <a16:creationId xmlns:a16="http://schemas.microsoft.com/office/drawing/2014/main" id="{EA192AFA-7B82-45AB-BF20-ADDDEEF812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764273" y="4333596"/>
                    <a:ext cx="192075" cy="182523"/>
                    <a:chOff x="0" y="0"/>
                    <a:chExt cx="231011" cy="182538"/>
                  </a:xfrm>
                </p:grpSpPr>
                <p:cxnSp>
                  <p:nvCxnSpPr>
                    <p:cNvPr id="198" name="Gerader Verbinder 197">
                      <a:extLst>
                        <a:ext uri="{FF2B5EF4-FFF2-40B4-BE49-F238E27FC236}">
                          <a16:creationId xmlns:a16="http://schemas.microsoft.com/office/drawing/2014/main" id="{5DE40F67-F808-4EEC-B884-F44E087FD5A9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118923" y="-80699"/>
                      <a:ext cx="0" cy="183217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Gerader Verbinder 198">
                      <a:extLst>
                        <a:ext uri="{FF2B5EF4-FFF2-40B4-BE49-F238E27FC236}">
                          <a16:creationId xmlns:a16="http://schemas.microsoft.com/office/drawing/2014/main" id="{9021C068-E3E9-4463-A102-C7609BCE72D6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113183" y="0"/>
                      <a:ext cx="0" cy="182538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Gerader Verbinder 199">
                      <a:extLst>
                        <a:ext uri="{FF2B5EF4-FFF2-40B4-BE49-F238E27FC236}">
                          <a16:creationId xmlns:a16="http://schemas.microsoft.com/office/drawing/2014/main" id="{136DBD2C-03FB-476C-A202-E24A88DA20DF}"/>
                        </a:ext>
                      </a:extLst>
                    </p:cNvPr>
                    <p:cNvCxnSpPr/>
                    <p:nvPr/>
                  </p:nvCxnSpPr>
                  <p:spPr>
                    <a:xfrm rot="10800000" flipH="1">
                      <a:off x="0" y="11914"/>
                      <a:ext cx="111871" cy="166844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Gerader Verbinder 200">
                      <a:extLst>
                        <a:ext uri="{FF2B5EF4-FFF2-40B4-BE49-F238E27FC236}">
                          <a16:creationId xmlns:a16="http://schemas.microsoft.com/office/drawing/2014/main" id="{82E1BAD7-C82A-4D0D-9BDA-91A351A96580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119140" y="11914"/>
                      <a:ext cx="111871" cy="166844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Gruppieren 194">
                    <a:extLst>
                      <a:ext uri="{FF2B5EF4-FFF2-40B4-BE49-F238E27FC236}">
                        <a16:creationId xmlns:a16="http://schemas.microsoft.com/office/drawing/2014/main" id="{815C5F49-F422-4AEA-AA8F-6A9F72674ACE}"/>
                      </a:ext>
                    </a:extLst>
                  </p:cNvPr>
                  <p:cNvGrpSpPr/>
                  <p:nvPr/>
                </p:nvGrpSpPr>
                <p:grpSpPr>
                  <a:xfrm>
                    <a:off x="5399658" y="5864951"/>
                    <a:ext cx="67981" cy="183202"/>
                    <a:chOff x="0" y="0"/>
                    <a:chExt cx="67985" cy="132571"/>
                  </a:xfrm>
                </p:grpSpPr>
                <p:cxnSp>
                  <p:nvCxnSpPr>
                    <p:cNvPr id="196" name="Gerader Verbinder 195">
                      <a:extLst>
                        <a:ext uri="{FF2B5EF4-FFF2-40B4-BE49-F238E27FC236}">
                          <a16:creationId xmlns:a16="http://schemas.microsoft.com/office/drawing/2014/main" id="{E367A418-98FD-4781-A36F-D637519A00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0" cy="132571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Gerader Verbinder 196">
                      <a:extLst>
                        <a:ext uri="{FF2B5EF4-FFF2-40B4-BE49-F238E27FC236}">
                          <a16:creationId xmlns:a16="http://schemas.microsoft.com/office/drawing/2014/main" id="{B9E112EF-93B1-4454-BD2D-DB908FE6598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985" y="0"/>
                      <a:ext cx="0" cy="132080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8" name="Verbinder: gewinkelt 157">
                    <a:extLst>
                      <a:ext uri="{FF2B5EF4-FFF2-40B4-BE49-F238E27FC236}">
                        <a16:creationId xmlns:a16="http://schemas.microsoft.com/office/drawing/2014/main" id="{764C07F7-1582-44F0-B26C-43B9B4CD25E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79653" y="1045341"/>
                    <a:ext cx="558884" cy="1198627"/>
                  </a:xfrm>
                  <a:prstGeom prst="bentConnector3">
                    <a:avLst>
                      <a:gd name="adj1" fmla="val 101294"/>
                    </a:avLst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Gerader Verbinder 182">
                    <a:extLst>
                      <a:ext uri="{FF2B5EF4-FFF2-40B4-BE49-F238E27FC236}">
                        <a16:creationId xmlns:a16="http://schemas.microsoft.com/office/drawing/2014/main" id="{795B9BD8-BB30-4A9B-90AA-E8B9D7BD1914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5293078" y="2109594"/>
                    <a:ext cx="93016" cy="166830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Gerader Verbinder 183">
                    <a:extLst>
                      <a:ext uri="{FF2B5EF4-FFF2-40B4-BE49-F238E27FC236}">
                        <a16:creationId xmlns:a16="http://schemas.microsoft.com/office/drawing/2014/main" id="{837057B2-AC7F-4A54-BB88-E62DB83FE17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392137" y="2109594"/>
                    <a:ext cx="93016" cy="166830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Gerader Verbinder 179">
                    <a:extLst>
                      <a:ext uri="{FF2B5EF4-FFF2-40B4-BE49-F238E27FC236}">
                        <a16:creationId xmlns:a16="http://schemas.microsoft.com/office/drawing/2014/main" id="{4A600F6E-2B40-4E03-A439-79E76C116331}"/>
                      </a:ext>
                    </a:extLst>
                  </p:cNvPr>
                  <p:cNvCxnSpPr/>
                  <p:nvPr/>
                </p:nvCxnSpPr>
                <p:spPr>
                  <a:xfrm>
                    <a:off x="6426858" y="951149"/>
                    <a:ext cx="0" cy="182523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Gerader Verbinder 177">
                    <a:extLst>
                      <a:ext uri="{FF2B5EF4-FFF2-40B4-BE49-F238E27FC236}">
                        <a16:creationId xmlns:a16="http://schemas.microsoft.com/office/drawing/2014/main" id="{167B50AE-74A3-4A39-BBE2-DFD0BDD4A18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981131" y="2109594"/>
                    <a:ext cx="93016" cy="166830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Verbinder: gewinkelt 162">
                    <a:extLst>
                      <a:ext uri="{FF2B5EF4-FFF2-40B4-BE49-F238E27FC236}">
                        <a16:creationId xmlns:a16="http://schemas.microsoft.com/office/drawing/2014/main" id="{7BE4DE1E-6405-4BD2-A572-08F749A16C60}"/>
                      </a:ext>
                    </a:extLst>
                  </p:cNvPr>
                  <p:cNvCxnSpPr/>
                  <p:nvPr/>
                </p:nvCxnSpPr>
                <p:spPr>
                  <a:xfrm>
                    <a:off x="4922853" y="1056559"/>
                    <a:ext cx="452148" cy="1225800"/>
                  </a:xfrm>
                  <a:prstGeom prst="bentConnector3">
                    <a:avLst>
                      <a:gd name="adj1" fmla="val 101089"/>
                    </a:avLst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6" name="Gruppieren 165">
                    <a:extLst>
                      <a:ext uri="{FF2B5EF4-FFF2-40B4-BE49-F238E27FC236}">
                        <a16:creationId xmlns:a16="http://schemas.microsoft.com/office/drawing/2014/main" id="{E6B647D9-1700-4F05-A43C-CC5DB91770C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277761" y="1444423"/>
                    <a:ext cx="67980" cy="183206"/>
                    <a:chOff x="0" y="0"/>
                    <a:chExt cx="67985" cy="132571"/>
                  </a:xfrm>
                </p:grpSpPr>
                <p:cxnSp>
                  <p:nvCxnSpPr>
                    <p:cNvPr id="173" name="Gerader Verbinder 172">
                      <a:extLst>
                        <a:ext uri="{FF2B5EF4-FFF2-40B4-BE49-F238E27FC236}">
                          <a16:creationId xmlns:a16="http://schemas.microsoft.com/office/drawing/2014/main" id="{CD955A56-9FF4-4F61-8590-9267B21419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0"/>
                      <a:ext cx="0" cy="132571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Gerader Verbinder 173">
                      <a:extLst>
                        <a:ext uri="{FF2B5EF4-FFF2-40B4-BE49-F238E27FC236}">
                          <a16:creationId xmlns:a16="http://schemas.microsoft.com/office/drawing/2014/main" id="{A51823B6-8CF2-4072-BE73-D140712D91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985" y="0"/>
                      <a:ext cx="0" cy="132080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7" name="Gerader Verbinder 166">
                    <a:extLst>
                      <a:ext uri="{FF2B5EF4-FFF2-40B4-BE49-F238E27FC236}">
                        <a16:creationId xmlns:a16="http://schemas.microsoft.com/office/drawing/2014/main" id="{8EEE05D1-A235-433C-801B-E7E79E2B3511}"/>
                      </a:ext>
                    </a:extLst>
                  </p:cNvPr>
                  <p:cNvCxnSpPr/>
                  <p:nvPr/>
                </p:nvCxnSpPr>
                <p:spPr>
                  <a:xfrm>
                    <a:off x="3318545" y="1440216"/>
                    <a:ext cx="0" cy="3396068"/>
                  </a:xfrm>
                  <a:prstGeom prst="line">
                    <a:avLst/>
                  </a:prstGeom>
                  <a:ln w="22225">
                    <a:solidFill>
                      <a:srgbClr val="FFC000"/>
                    </a:solidFill>
                  </a:ln>
                  <a:effectLst>
                    <a:outerShdw blurRad="50800" dist="63500" dir="3000000" sx="103000" sy="103000" algn="ctr" rotWithShape="0">
                      <a:srgbClr val="000000">
                        <a:alpha val="30000"/>
                      </a:srgb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8" name="Gruppieren 167">
                    <a:extLst>
                      <a:ext uri="{FF2B5EF4-FFF2-40B4-BE49-F238E27FC236}">
                        <a16:creationId xmlns:a16="http://schemas.microsoft.com/office/drawing/2014/main" id="{56586163-D363-437D-92DC-97220548E830}"/>
                      </a:ext>
                    </a:extLst>
                  </p:cNvPr>
                  <p:cNvGrpSpPr/>
                  <p:nvPr/>
                </p:nvGrpSpPr>
                <p:grpSpPr>
                  <a:xfrm>
                    <a:off x="3223184" y="4655550"/>
                    <a:ext cx="192075" cy="182523"/>
                    <a:chOff x="0" y="0"/>
                    <a:chExt cx="231011" cy="182538"/>
                  </a:xfrm>
                </p:grpSpPr>
                <p:cxnSp>
                  <p:nvCxnSpPr>
                    <p:cNvPr id="169" name="Gerader Verbinder 168">
                      <a:extLst>
                        <a:ext uri="{FF2B5EF4-FFF2-40B4-BE49-F238E27FC236}">
                          <a16:creationId xmlns:a16="http://schemas.microsoft.com/office/drawing/2014/main" id="{71C3AE95-EE78-49CA-BD9D-8D9A3784B30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118923" y="-80699"/>
                      <a:ext cx="0" cy="183217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Gerader Verbinder 169">
                      <a:extLst>
                        <a:ext uri="{FF2B5EF4-FFF2-40B4-BE49-F238E27FC236}">
                          <a16:creationId xmlns:a16="http://schemas.microsoft.com/office/drawing/2014/main" id="{E5022EC8-E256-4274-87DC-21CB69E1C795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113183" y="0"/>
                      <a:ext cx="0" cy="182538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Gerader Verbinder 170">
                      <a:extLst>
                        <a:ext uri="{FF2B5EF4-FFF2-40B4-BE49-F238E27FC236}">
                          <a16:creationId xmlns:a16="http://schemas.microsoft.com/office/drawing/2014/main" id="{EFF59AF1-FDE5-462E-94F0-B5E98FC9B319}"/>
                        </a:ext>
                      </a:extLst>
                    </p:cNvPr>
                    <p:cNvCxnSpPr/>
                    <p:nvPr/>
                  </p:nvCxnSpPr>
                  <p:spPr>
                    <a:xfrm rot="10800000" flipH="1">
                      <a:off x="0" y="11914"/>
                      <a:ext cx="111871" cy="166844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Gerader Verbinder 171">
                      <a:extLst>
                        <a:ext uri="{FF2B5EF4-FFF2-40B4-BE49-F238E27FC236}">
                          <a16:creationId xmlns:a16="http://schemas.microsoft.com/office/drawing/2014/main" id="{2E962D9C-36AD-460B-A141-D41EF2F3DE15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119140" y="11914"/>
                      <a:ext cx="111871" cy="166844"/>
                    </a:xfrm>
                    <a:prstGeom prst="line">
                      <a:avLst/>
                    </a:prstGeom>
                    <a:ln w="22225">
                      <a:solidFill>
                        <a:srgbClr val="FFC000"/>
                      </a:solidFill>
                    </a:ln>
                    <a:effectLst>
                      <a:outerShdw blurRad="50800" dist="63500" dir="3000000" sx="103000" sy="103000" algn="ctr" rotWithShape="0">
                        <a:srgbClr val="000000">
                          <a:alpha val="30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pic>
          <p:nvPicPr>
            <p:cNvPr id="214" name="Grafik 213">
              <a:extLst>
                <a:ext uri="{FF2B5EF4-FFF2-40B4-BE49-F238E27FC236}">
                  <a16:creationId xmlns:a16="http://schemas.microsoft.com/office/drawing/2014/main" id="{C7C7DEC4-0391-4514-874A-7EE2D4DC3569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3" t="3202" r="1253" b="3137"/>
            <a:stretch/>
          </p:blipFill>
          <p:spPr bwMode="auto">
            <a:xfrm>
              <a:off x="6820173" y="3079486"/>
              <a:ext cx="2205355" cy="977900"/>
            </a:xfrm>
            <a:prstGeom prst="rect">
              <a:avLst/>
            </a:prstGeom>
            <a:noFill/>
            <a:ln>
              <a:noFill/>
            </a:ln>
            <a:effectLst>
              <a:outerShdw blurRad="152400" dist="76200" dir="3600000" sx="107000" sy="107000" algn="ctr" rotWithShape="0">
                <a:srgbClr val="000000">
                  <a:alpha val="25000"/>
                </a:srgbClr>
              </a:outerShdw>
              <a:reflection stA="45000" endPos="0" dist="508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2DFF3E3E-FD2B-4645-8759-DA4D82EAD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" t="1988" r="1064" b="2546"/>
            <a:stretch/>
          </p:blipFill>
          <p:spPr bwMode="auto">
            <a:xfrm>
              <a:off x="3695314" y="2333156"/>
              <a:ext cx="2805891" cy="1969611"/>
            </a:xfrm>
            <a:prstGeom prst="rect">
              <a:avLst/>
            </a:prstGeom>
            <a:noFill/>
            <a:ln>
              <a:noFill/>
            </a:ln>
            <a:effectLst>
              <a:outerShdw blurRad="152400" dist="76200" dir="3600000" sx="107000" sy="107000" algn="ctr" rotWithShape="0">
                <a:srgbClr val="000000">
                  <a:alpha val="25000"/>
                </a:srgbClr>
              </a:outerShdw>
              <a:reflection stA="45000" endPos="0" dist="50800" dir="5400000" sy="-100000" algn="bl" rotWithShape="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8315D6D4-575E-45C7-B6D1-E9157B4CF9BA}"/>
              </a:ext>
            </a:extLst>
          </p:cNvPr>
          <p:cNvGrpSpPr/>
          <p:nvPr/>
        </p:nvGrpSpPr>
        <p:grpSpPr>
          <a:xfrm>
            <a:off x="-475861" y="1001271"/>
            <a:ext cx="3798377" cy="461665"/>
            <a:chOff x="-475861" y="6909479"/>
            <a:chExt cx="3798377" cy="461665"/>
          </a:xfrm>
        </p:grpSpPr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148F197A-A006-439C-9A44-82554994DCC8}"/>
                </a:ext>
              </a:extLst>
            </p:cNvPr>
            <p:cNvSpPr/>
            <p:nvPr/>
          </p:nvSpPr>
          <p:spPr>
            <a:xfrm>
              <a:off x="-475861" y="6909479"/>
              <a:ext cx="2705874" cy="461665"/>
            </a:xfrm>
            <a:prstGeom prst="roundRect">
              <a:avLst>
                <a:gd name="adj" fmla="val 46983"/>
              </a:avLst>
            </a:prstGeom>
            <a:solidFill>
              <a:schemeClr val="bg1">
                <a:lumMod val="8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55BC29A7-8836-45F5-AE7A-6B3189985DA3}"/>
                </a:ext>
              </a:extLst>
            </p:cNvPr>
            <p:cNvSpPr txBox="1"/>
            <p:nvPr/>
          </p:nvSpPr>
          <p:spPr>
            <a:xfrm>
              <a:off x="0" y="6909479"/>
              <a:ext cx="33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75000"/>
                    </a:schemeClr>
                  </a:solidFill>
                </a:rPr>
                <a:t>Struktur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40B12095-B10B-4595-A663-6BD034BFEAD3}"/>
              </a:ext>
            </a:extLst>
          </p:cNvPr>
          <p:cNvSpPr txBox="1"/>
          <p:nvPr/>
        </p:nvSpPr>
        <p:spPr>
          <a:xfrm>
            <a:off x="1079500" y="34290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CSS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82AD330-54F7-432B-BBCD-E03598BBE804}"/>
              </a:ext>
            </a:extLst>
          </p:cNvPr>
          <p:cNvSpPr txBox="1"/>
          <p:nvPr/>
        </p:nvSpPr>
        <p:spPr>
          <a:xfrm>
            <a:off x="3385299" y="3429000"/>
            <a:ext cx="13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FXML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511EBF1-0B31-4BF7-8087-2B181B57D991}"/>
              </a:ext>
            </a:extLst>
          </p:cNvPr>
          <p:cNvSpPr txBox="1"/>
          <p:nvPr/>
        </p:nvSpPr>
        <p:spPr>
          <a:xfrm>
            <a:off x="6168063" y="3429000"/>
            <a:ext cx="145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JavaFX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F028267-13EB-450F-9256-D4A5E50079A8}"/>
              </a:ext>
            </a:extLst>
          </p:cNvPr>
          <p:cNvSpPr txBox="1"/>
          <p:nvPr/>
        </p:nvSpPr>
        <p:spPr>
          <a:xfrm>
            <a:off x="9051840" y="3429000"/>
            <a:ext cx="214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User View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1F0F4B4-D44D-448F-8626-2025D753DD06}"/>
              </a:ext>
            </a:extLst>
          </p:cNvPr>
          <p:cNvSpPr txBox="1"/>
          <p:nvPr/>
        </p:nvSpPr>
        <p:spPr>
          <a:xfrm>
            <a:off x="6215385" y="5424329"/>
            <a:ext cx="237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DB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67E6CD4-F855-420A-8ABC-A279AA5213F6}"/>
              </a:ext>
            </a:extLst>
          </p:cNvPr>
          <p:cNvGrpSpPr/>
          <p:nvPr/>
        </p:nvGrpSpPr>
        <p:grpSpPr>
          <a:xfrm>
            <a:off x="1894843" y="3595546"/>
            <a:ext cx="7204449" cy="1887897"/>
            <a:chOff x="1894843" y="3595546"/>
            <a:chExt cx="7204449" cy="1887897"/>
          </a:xfrm>
        </p:grpSpPr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CC4D2869-44A4-42EF-9DEE-D425CFBB6EA2}"/>
                </a:ext>
              </a:extLst>
            </p:cNvPr>
            <p:cNvSpPr/>
            <p:nvPr/>
          </p:nvSpPr>
          <p:spPr>
            <a:xfrm>
              <a:off x="1894843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Pfeil: nach rechts 88">
              <a:extLst>
                <a:ext uri="{FF2B5EF4-FFF2-40B4-BE49-F238E27FC236}">
                  <a16:creationId xmlns:a16="http://schemas.microsoft.com/office/drawing/2014/main" id="{876F2DC4-7272-4D81-B972-6DD4A2C117B2}"/>
                </a:ext>
              </a:extLst>
            </p:cNvPr>
            <p:cNvSpPr/>
            <p:nvPr/>
          </p:nvSpPr>
          <p:spPr>
            <a:xfrm rot="10800000">
              <a:off x="1973001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Pfeil: nach rechts 89">
              <a:extLst>
                <a:ext uri="{FF2B5EF4-FFF2-40B4-BE49-F238E27FC236}">
                  <a16:creationId xmlns:a16="http://schemas.microsoft.com/office/drawing/2014/main" id="{0D6AE829-BB22-4DC7-AC34-24EB5F24CE8F}"/>
                </a:ext>
              </a:extLst>
            </p:cNvPr>
            <p:cNvSpPr/>
            <p:nvPr/>
          </p:nvSpPr>
          <p:spPr>
            <a:xfrm>
              <a:off x="4645797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Pfeil: nach rechts 90">
              <a:extLst>
                <a:ext uri="{FF2B5EF4-FFF2-40B4-BE49-F238E27FC236}">
                  <a16:creationId xmlns:a16="http://schemas.microsoft.com/office/drawing/2014/main" id="{C86CACBD-E403-4E1B-BA08-55EFF02C119E}"/>
                </a:ext>
              </a:extLst>
            </p:cNvPr>
            <p:cNvSpPr/>
            <p:nvPr/>
          </p:nvSpPr>
          <p:spPr>
            <a:xfrm rot="10800000">
              <a:off x="4732529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Pfeil: nach rechts 91">
              <a:extLst>
                <a:ext uri="{FF2B5EF4-FFF2-40B4-BE49-F238E27FC236}">
                  <a16:creationId xmlns:a16="http://schemas.microsoft.com/office/drawing/2014/main" id="{60FF8F9F-980D-4581-83A8-3984665CFB55}"/>
                </a:ext>
              </a:extLst>
            </p:cNvPr>
            <p:cNvSpPr/>
            <p:nvPr/>
          </p:nvSpPr>
          <p:spPr>
            <a:xfrm>
              <a:off x="7558303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Pfeil: nach rechts 92">
              <a:extLst>
                <a:ext uri="{FF2B5EF4-FFF2-40B4-BE49-F238E27FC236}">
                  <a16:creationId xmlns:a16="http://schemas.microsoft.com/office/drawing/2014/main" id="{159AC822-345A-4348-82D2-B41EE67D1E6C}"/>
                </a:ext>
              </a:extLst>
            </p:cNvPr>
            <p:cNvSpPr/>
            <p:nvPr/>
          </p:nvSpPr>
          <p:spPr>
            <a:xfrm rot="10800000">
              <a:off x="7632067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Pfeil: nach rechts 100">
              <a:extLst>
                <a:ext uri="{FF2B5EF4-FFF2-40B4-BE49-F238E27FC236}">
                  <a16:creationId xmlns:a16="http://schemas.microsoft.com/office/drawing/2014/main" id="{35B387BB-9A69-4521-8762-7AAB67CAD976}"/>
                </a:ext>
              </a:extLst>
            </p:cNvPr>
            <p:cNvSpPr/>
            <p:nvPr/>
          </p:nvSpPr>
          <p:spPr>
            <a:xfrm rot="5400000">
              <a:off x="6263049" y="4621111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Pfeil: nach rechts 101">
              <a:extLst>
                <a:ext uri="{FF2B5EF4-FFF2-40B4-BE49-F238E27FC236}">
                  <a16:creationId xmlns:a16="http://schemas.microsoft.com/office/drawing/2014/main" id="{FC86ECF3-A9B5-46AA-8623-A1C339265C0E}"/>
                </a:ext>
              </a:extLst>
            </p:cNvPr>
            <p:cNvSpPr/>
            <p:nvPr/>
          </p:nvSpPr>
          <p:spPr>
            <a:xfrm rot="16200000">
              <a:off x="6068286" y="468546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C5619924-A3BE-4C41-BF82-5CDD1CCC0C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7980777"/>
                  </p:ext>
                </p:extLst>
              </p:nvPr>
            </p:nvGraphicFramePr>
            <p:xfrm>
              <a:off x="9139037" y="5123589"/>
              <a:ext cx="3048000" cy="1714500"/>
            </p:xfrm>
            <a:graphic>
              <a:graphicData uri="http://schemas.microsoft.com/office/powerpoint/2016/slidezoom">
                <pslz:sldZm>
                  <pslz:sldZmObj sldId="291" cId="3133772583">
                    <pslz:zmPr id="{6AD326F6-DCFF-4A74-85C6-1C4B13CB3A3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5619924-A3BE-4C41-BF82-5CDD1CCC0C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39037" y="5123589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12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02">
            <a:extLst>
              <a:ext uri="{FF2B5EF4-FFF2-40B4-BE49-F238E27FC236}">
                <a16:creationId xmlns:a16="http://schemas.microsoft.com/office/drawing/2014/main" id="{A58AA4F8-4F09-457D-AB64-DDF830969F63}"/>
              </a:ext>
            </a:extLst>
          </p:cNvPr>
          <p:cNvSpPr/>
          <p:nvPr/>
        </p:nvSpPr>
        <p:spPr>
          <a:xfrm>
            <a:off x="0" y="1494971"/>
            <a:ext cx="12192000" cy="4112727"/>
          </a:xfrm>
          <a:prstGeom prst="rect">
            <a:avLst/>
          </a:prstGeom>
          <a:solidFill>
            <a:srgbClr val="FE4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0E78D2-45A2-49D0-9D0C-64474008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145"/>
            <a:ext cx="12192000" cy="3898770"/>
          </a:xfrm>
          <a:prstGeom prst="rect">
            <a:avLst/>
          </a:prstGeom>
        </p:spPr>
      </p:pic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974651CA-9F6D-4097-BB8D-55D9485E1625}"/>
              </a:ext>
            </a:extLst>
          </p:cNvPr>
          <p:cNvGrpSpPr/>
          <p:nvPr/>
        </p:nvGrpSpPr>
        <p:grpSpPr>
          <a:xfrm>
            <a:off x="-231192" y="247306"/>
            <a:ext cx="4599992" cy="461665"/>
            <a:chOff x="-475861" y="6909479"/>
            <a:chExt cx="3798377" cy="461665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B64C7E1C-EEA9-4D1B-BB4F-07720AD78F8E}"/>
                </a:ext>
              </a:extLst>
            </p:cNvPr>
            <p:cNvSpPr/>
            <p:nvPr/>
          </p:nvSpPr>
          <p:spPr>
            <a:xfrm>
              <a:off x="-475861" y="6909479"/>
              <a:ext cx="2705874" cy="461665"/>
            </a:xfrm>
            <a:prstGeom prst="roundRect">
              <a:avLst>
                <a:gd name="adj" fmla="val 46983"/>
              </a:avLst>
            </a:prstGeom>
            <a:solidFill>
              <a:schemeClr val="bg1">
                <a:lumMod val="8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95EB018-C24C-49ED-B4BA-C1ECE7041CC8}"/>
                </a:ext>
              </a:extLst>
            </p:cNvPr>
            <p:cNvSpPr txBox="1"/>
            <p:nvPr/>
          </p:nvSpPr>
          <p:spPr>
            <a:xfrm>
              <a:off x="0" y="6909479"/>
              <a:ext cx="332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75000"/>
                    </a:schemeClr>
                  </a:solidFill>
                </a:rPr>
                <a:t>Nutzwertanalyse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77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6D1DED9-2E64-4E73-9686-EB993E3EE60A}"/>
              </a:ext>
            </a:extLst>
          </p:cNvPr>
          <p:cNvSpPr/>
          <p:nvPr/>
        </p:nvSpPr>
        <p:spPr>
          <a:xfrm>
            <a:off x="-475861" y="-5999131"/>
            <a:ext cx="2705874" cy="461665"/>
          </a:xfrm>
          <a:prstGeom prst="roundRect">
            <a:avLst>
              <a:gd name="adj" fmla="val 46983"/>
            </a:avLst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-7934739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-177281" y="-1861747"/>
            <a:ext cx="3968037" cy="461665"/>
            <a:chOff x="4366338" y="3951864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950819D-62CA-4FDB-B85A-6E195EE031E9}"/>
              </a:ext>
            </a:extLst>
          </p:cNvPr>
          <p:cNvSpPr txBox="1"/>
          <p:nvPr/>
        </p:nvSpPr>
        <p:spPr>
          <a:xfrm>
            <a:off x="0" y="-5999131"/>
            <a:ext cx="33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Tabellenmodell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B12095-B10B-4595-A663-6BD034BFEAD3}"/>
              </a:ext>
            </a:extLst>
          </p:cNvPr>
          <p:cNvSpPr txBox="1"/>
          <p:nvPr/>
        </p:nvSpPr>
        <p:spPr>
          <a:xfrm>
            <a:off x="1079500" y="3429000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CSS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82AD330-54F7-432B-BBCD-E03598BBE804}"/>
              </a:ext>
            </a:extLst>
          </p:cNvPr>
          <p:cNvSpPr txBox="1"/>
          <p:nvPr/>
        </p:nvSpPr>
        <p:spPr>
          <a:xfrm>
            <a:off x="3385299" y="3429000"/>
            <a:ext cx="13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FXML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511EBF1-0B31-4BF7-8087-2B181B57D991}"/>
              </a:ext>
            </a:extLst>
          </p:cNvPr>
          <p:cNvSpPr txBox="1"/>
          <p:nvPr/>
        </p:nvSpPr>
        <p:spPr>
          <a:xfrm>
            <a:off x="6168063" y="3429000"/>
            <a:ext cx="145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JavaFX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F028267-13EB-450F-9256-D4A5E50079A8}"/>
              </a:ext>
            </a:extLst>
          </p:cNvPr>
          <p:cNvSpPr txBox="1"/>
          <p:nvPr/>
        </p:nvSpPr>
        <p:spPr>
          <a:xfrm>
            <a:off x="9051840" y="3429000"/>
            <a:ext cx="214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User View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804738D0-DFDE-4ABD-86F6-D40308B695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107365"/>
                  </p:ext>
                </p:extLst>
              </p:nvPr>
            </p:nvGraphicFramePr>
            <p:xfrm>
              <a:off x="1233491" y="1918185"/>
              <a:ext cx="2541033" cy="1429331"/>
            </p:xfrm>
            <a:graphic>
              <a:graphicData uri="http://schemas.microsoft.com/office/powerpoint/2016/slidezoom">
                <pslz:sldZm>
                  <pslz:sldZmObj sldId="281" cId="202858378">
                    <pslz:zmPr id="{68E6DC2B-A980-4174-9B8F-8A018C5F4924}" transitionDur="12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41033" cy="1429331"/>
                        </a:xfrm>
                        <a:prstGeom prst="rect">
                          <a:avLst/>
                        </a:prstGeom>
                        <a:ln w="31750">
                          <a:solidFill>
                            <a:srgbClr val="00B0F0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04738D0-DFDE-4ABD-86F6-D40308B695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491" y="1918185"/>
                <a:ext cx="2541033" cy="1429331"/>
              </a:xfrm>
              <a:prstGeom prst="rect">
                <a:avLst/>
              </a:prstGeom>
              <a:ln w="31750">
                <a:solidFill>
                  <a:srgbClr val="00B0F0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Folienzoom 19">
                <a:extLst>
                  <a:ext uri="{FF2B5EF4-FFF2-40B4-BE49-F238E27FC236}">
                    <a16:creationId xmlns:a16="http://schemas.microsoft.com/office/drawing/2014/main" id="{DE71E393-FC22-409F-9739-3FC545FC24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7678700"/>
                  </p:ext>
                </p:extLst>
              </p:nvPr>
            </p:nvGraphicFramePr>
            <p:xfrm>
              <a:off x="4732528" y="1901373"/>
              <a:ext cx="2541033" cy="1429331"/>
            </p:xfrm>
            <a:graphic>
              <a:graphicData uri="http://schemas.microsoft.com/office/powerpoint/2016/slidezoom">
                <pslz:sldZm>
                  <pslz:sldZmObj sldId="282" cId="2628094637">
                    <pslz:zmPr id="{1B508796-EAFE-4F19-BF93-BDBBC9AD0EC8}" transitionDur="125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41033" cy="1429331"/>
                        </a:xfrm>
                        <a:prstGeom prst="rect">
                          <a:avLst/>
                        </a:prstGeom>
                        <a:ln w="31750">
                          <a:solidFill>
                            <a:srgbClr val="FFFF00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Folienzoom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E71E393-FC22-409F-9739-3FC545FC24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528" y="1901373"/>
                <a:ext cx="2541033" cy="1429331"/>
              </a:xfrm>
              <a:prstGeom prst="rect">
                <a:avLst/>
              </a:prstGeom>
              <a:ln w="31750">
                <a:solidFill>
                  <a:srgbClr val="FFFF00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Folienzoom 21">
                <a:extLst>
                  <a:ext uri="{FF2B5EF4-FFF2-40B4-BE49-F238E27FC236}">
                    <a16:creationId xmlns:a16="http://schemas.microsoft.com/office/drawing/2014/main" id="{D51A3BEE-F20D-457A-A9C4-7753EB4652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1119236"/>
                  </p:ext>
                </p:extLst>
              </p:nvPr>
            </p:nvGraphicFramePr>
            <p:xfrm>
              <a:off x="8365679" y="1899996"/>
              <a:ext cx="2570189" cy="1445731"/>
            </p:xfrm>
            <a:graphic>
              <a:graphicData uri="http://schemas.microsoft.com/office/powerpoint/2016/slidezoom">
                <pslz:sldZm>
                  <pslz:sldZmObj sldId="283" cId="661089615">
                    <pslz:zmPr id="{D2122937-CBE0-415A-9FBF-B20CA4C13351}" transitionDur="125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70189" cy="1445731"/>
                        </a:xfrm>
                        <a:prstGeom prst="rect">
                          <a:avLst/>
                        </a:prstGeom>
                        <a:ln w="31750">
                          <a:solidFill>
                            <a:srgbClr val="00B050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Folienzoom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51A3BEE-F20D-457A-A9C4-7753EB4652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5679" y="1899996"/>
                <a:ext cx="2570189" cy="1445731"/>
              </a:xfrm>
              <a:prstGeom prst="rect">
                <a:avLst/>
              </a:prstGeom>
              <a:ln w="31750">
                <a:solidFill>
                  <a:srgbClr val="00B050"/>
                </a:solidFill>
              </a:ln>
            </p:spPr>
          </p:pic>
        </mc:Fallback>
      </mc:AlternateContent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FDB0C2B-DC8C-4F0F-9262-D4D0CE8E2B81}"/>
              </a:ext>
            </a:extLst>
          </p:cNvPr>
          <p:cNvGrpSpPr/>
          <p:nvPr/>
        </p:nvGrpSpPr>
        <p:grpSpPr>
          <a:xfrm>
            <a:off x="1894843" y="3595546"/>
            <a:ext cx="7204449" cy="1887897"/>
            <a:chOff x="1894843" y="3595546"/>
            <a:chExt cx="7204449" cy="1887897"/>
          </a:xfrm>
        </p:grpSpPr>
        <p:sp>
          <p:nvSpPr>
            <p:cNvPr id="98" name="Pfeil: nach rechts 97">
              <a:extLst>
                <a:ext uri="{FF2B5EF4-FFF2-40B4-BE49-F238E27FC236}">
                  <a16:creationId xmlns:a16="http://schemas.microsoft.com/office/drawing/2014/main" id="{EEBD9FB5-51D7-49C9-B27A-C9260173442B}"/>
                </a:ext>
              </a:extLst>
            </p:cNvPr>
            <p:cNvSpPr/>
            <p:nvPr/>
          </p:nvSpPr>
          <p:spPr>
            <a:xfrm>
              <a:off x="1894843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Pfeil: nach rechts 98">
              <a:extLst>
                <a:ext uri="{FF2B5EF4-FFF2-40B4-BE49-F238E27FC236}">
                  <a16:creationId xmlns:a16="http://schemas.microsoft.com/office/drawing/2014/main" id="{9A9F37F7-DC8F-40EE-888E-FAFDD6641E1A}"/>
                </a:ext>
              </a:extLst>
            </p:cNvPr>
            <p:cNvSpPr/>
            <p:nvPr/>
          </p:nvSpPr>
          <p:spPr>
            <a:xfrm rot="10800000">
              <a:off x="1973001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Pfeil: nach rechts 99">
              <a:extLst>
                <a:ext uri="{FF2B5EF4-FFF2-40B4-BE49-F238E27FC236}">
                  <a16:creationId xmlns:a16="http://schemas.microsoft.com/office/drawing/2014/main" id="{F3C310F0-D5B0-4236-B3BC-407D36A77948}"/>
                </a:ext>
              </a:extLst>
            </p:cNvPr>
            <p:cNvSpPr/>
            <p:nvPr/>
          </p:nvSpPr>
          <p:spPr>
            <a:xfrm>
              <a:off x="4645797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Pfeil: nach rechts 100">
              <a:extLst>
                <a:ext uri="{FF2B5EF4-FFF2-40B4-BE49-F238E27FC236}">
                  <a16:creationId xmlns:a16="http://schemas.microsoft.com/office/drawing/2014/main" id="{9A8043F7-74A7-43ED-82AC-CC64D12306ED}"/>
                </a:ext>
              </a:extLst>
            </p:cNvPr>
            <p:cNvSpPr/>
            <p:nvPr/>
          </p:nvSpPr>
          <p:spPr>
            <a:xfrm rot="10800000">
              <a:off x="4732529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Pfeil: nach rechts 101">
              <a:extLst>
                <a:ext uri="{FF2B5EF4-FFF2-40B4-BE49-F238E27FC236}">
                  <a16:creationId xmlns:a16="http://schemas.microsoft.com/office/drawing/2014/main" id="{57851225-8D7D-4B28-A9DC-7E7A2447988B}"/>
                </a:ext>
              </a:extLst>
            </p:cNvPr>
            <p:cNvSpPr/>
            <p:nvPr/>
          </p:nvSpPr>
          <p:spPr>
            <a:xfrm>
              <a:off x="7558303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Pfeil: nach rechts 102">
              <a:extLst>
                <a:ext uri="{FF2B5EF4-FFF2-40B4-BE49-F238E27FC236}">
                  <a16:creationId xmlns:a16="http://schemas.microsoft.com/office/drawing/2014/main" id="{9353C3E9-C29B-47B2-9E2C-9722B54DAB40}"/>
                </a:ext>
              </a:extLst>
            </p:cNvPr>
            <p:cNvSpPr/>
            <p:nvPr/>
          </p:nvSpPr>
          <p:spPr>
            <a:xfrm rot="10800000">
              <a:off x="7632067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Pfeil: nach rechts 103">
              <a:extLst>
                <a:ext uri="{FF2B5EF4-FFF2-40B4-BE49-F238E27FC236}">
                  <a16:creationId xmlns:a16="http://schemas.microsoft.com/office/drawing/2014/main" id="{EFD8B0D9-56E5-4D3C-BCBE-82FA0A2097C6}"/>
                </a:ext>
              </a:extLst>
            </p:cNvPr>
            <p:cNvSpPr/>
            <p:nvPr/>
          </p:nvSpPr>
          <p:spPr>
            <a:xfrm rot="5400000">
              <a:off x="6263049" y="4621111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Pfeil: nach rechts 104">
              <a:extLst>
                <a:ext uri="{FF2B5EF4-FFF2-40B4-BE49-F238E27FC236}">
                  <a16:creationId xmlns:a16="http://schemas.microsoft.com/office/drawing/2014/main" id="{33737079-43D7-448D-9BE7-558CF312E897}"/>
                </a:ext>
              </a:extLst>
            </p:cNvPr>
            <p:cNvSpPr/>
            <p:nvPr/>
          </p:nvSpPr>
          <p:spPr>
            <a:xfrm rot="16200000">
              <a:off x="6068286" y="468546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Textfeld 105">
            <a:extLst>
              <a:ext uri="{FF2B5EF4-FFF2-40B4-BE49-F238E27FC236}">
                <a16:creationId xmlns:a16="http://schemas.microsoft.com/office/drawing/2014/main" id="{73D07EBC-E082-4F88-A953-2144CF7122E9}"/>
              </a:ext>
            </a:extLst>
          </p:cNvPr>
          <p:cNvSpPr txBox="1"/>
          <p:nvPr/>
        </p:nvSpPr>
        <p:spPr>
          <a:xfrm>
            <a:off x="6215385" y="5424329"/>
            <a:ext cx="13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DB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434F9CE-2B4C-442C-A45A-A9006339C1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8121271"/>
                  </p:ext>
                </p:extLst>
              </p:nvPr>
            </p:nvGraphicFramePr>
            <p:xfrm>
              <a:off x="3528162" y="5026797"/>
              <a:ext cx="2562476" cy="1441393"/>
            </p:xfrm>
            <a:graphic>
              <a:graphicData uri="http://schemas.microsoft.com/office/powerpoint/2016/slidezoom">
                <pslz:sldZm>
                  <pslz:sldZmObj sldId="285" cId="2207586288">
                    <pslz:zmPr id="{A4BD150C-5434-4E59-9B5B-63B0E122EAE8}" transitionDur="125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62476" cy="1441393"/>
                        </a:xfrm>
                        <a:prstGeom prst="rect">
                          <a:avLst/>
                        </a:prstGeom>
                        <a:ln w="31750">
                          <a:solidFill>
                            <a:srgbClr val="FF0000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434F9CE-2B4C-442C-A45A-A9006339C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8162" y="5026797"/>
                <a:ext cx="2562476" cy="1441393"/>
              </a:xfrm>
              <a:prstGeom prst="rect">
                <a:avLst/>
              </a:prstGeom>
              <a:ln w="31750">
                <a:solidFill>
                  <a:srgbClr val="FF0000"/>
                </a:solidFill>
              </a:ln>
            </p:spPr>
          </p:pic>
        </mc:Fallback>
      </mc:AlternateContent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1611C95F-68DF-4AD3-B5E8-F4CA6A82993D}"/>
              </a:ext>
            </a:extLst>
          </p:cNvPr>
          <p:cNvGrpSpPr/>
          <p:nvPr/>
        </p:nvGrpSpPr>
        <p:grpSpPr>
          <a:xfrm>
            <a:off x="-193514" y="333454"/>
            <a:ext cx="3968037" cy="461665"/>
            <a:chOff x="4366338" y="4892757"/>
            <a:chExt cx="3968037" cy="461665"/>
          </a:xfrm>
        </p:grpSpPr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4AB5F659-80A3-440F-895B-843848CF30A5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825076D-0A89-4772-9C29-0DE48ED1E466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51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3330664" y="322164"/>
            <a:ext cx="5530672" cy="461665"/>
            <a:chOff x="4366338" y="3951864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Verbindung zwischen CSS und FXML</a:t>
              </a: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2576C71D-3F02-4962-B131-FB926C63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43819"/>
            <a:ext cx="12192000" cy="436640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8B09CD-B3C7-45ED-BF45-AD5E36F9B55F}"/>
              </a:ext>
            </a:extLst>
          </p:cNvPr>
          <p:cNvSpPr/>
          <p:nvPr/>
        </p:nvSpPr>
        <p:spPr>
          <a:xfrm>
            <a:off x="0" y="3162300"/>
            <a:ext cx="12192000" cy="1200150"/>
          </a:xfrm>
          <a:prstGeom prst="rect">
            <a:avLst/>
          </a:prstGeom>
          <a:solidFill>
            <a:srgbClr val="00B0F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3330664" y="322164"/>
            <a:ext cx="5530672" cy="461665"/>
            <a:chOff x="4366338" y="3951864"/>
            <a:chExt cx="3968037" cy="461665"/>
          </a:xfrm>
          <a:solidFill>
            <a:srgbClr val="FFFF00"/>
          </a:solidFill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Verbindung zwischen FXML und Java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BA8AFB9A-60E9-47BC-8032-FAC051775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8"/>
          <a:stretch/>
        </p:blipFill>
        <p:spPr>
          <a:xfrm>
            <a:off x="8409" y="2179145"/>
            <a:ext cx="12183591" cy="2761155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8B09CD-B3C7-45ED-BF45-AD5E36F9B55F}"/>
              </a:ext>
            </a:extLst>
          </p:cNvPr>
          <p:cNvSpPr/>
          <p:nvPr/>
        </p:nvSpPr>
        <p:spPr>
          <a:xfrm>
            <a:off x="0" y="2910183"/>
            <a:ext cx="12192000" cy="366417"/>
          </a:xfrm>
          <a:prstGeom prst="rect">
            <a:avLst/>
          </a:prstGeom>
          <a:solidFill>
            <a:srgbClr val="00B0F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09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3330664" y="322164"/>
            <a:ext cx="5530672" cy="461665"/>
            <a:chOff x="4366338" y="3951864"/>
            <a:chExt cx="3968037" cy="461665"/>
          </a:xfrm>
          <a:solidFill>
            <a:srgbClr val="00B050"/>
          </a:solidFill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Verbindung zwischen Java User View</a:t>
              </a: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30BD6D77-CB6B-4821-A266-123080C5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237"/>
            <a:ext cx="12190573" cy="43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8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3330664" y="322164"/>
            <a:ext cx="5653316" cy="461665"/>
            <a:chOff x="4366338" y="3951864"/>
            <a:chExt cx="3968037" cy="461665"/>
          </a:xfrm>
          <a:solidFill>
            <a:srgbClr val="FF0000"/>
          </a:solidFill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518474" y="3951864"/>
              <a:ext cx="36349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Verbindung zwischen Java und </a:t>
              </a:r>
              <a:r>
                <a:rPr lang="de-DE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MariaDB</a:t>
              </a:r>
              <a:endPara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6523224A-3A50-4A3F-8628-8B3DACB7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" y="2006600"/>
            <a:ext cx="12172817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8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6D1DED9-2E64-4E73-9686-EB993E3EE60A}"/>
              </a:ext>
            </a:extLst>
          </p:cNvPr>
          <p:cNvSpPr/>
          <p:nvPr/>
        </p:nvSpPr>
        <p:spPr>
          <a:xfrm>
            <a:off x="-475861" y="-5999131"/>
            <a:ext cx="2705874" cy="461665"/>
          </a:xfrm>
          <a:prstGeom prst="roundRect">
            <a:avLst>
              <a:gd name="adj" fmla="val 46983"/>
            </a:avLst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-7934739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32CFB21-C30C-47C7-8AF3-E67361077CB1}"/>
              </a:ext>
            </a:extLst>
          </p:cNvPr>
          <p:cNvGrpSpPr/>
          <p:nvPr/>
        </p:nvGrpSpPr>
        <p:grpSpPr>
          <a:xfrm>
            <a:off x="-177281" y="-1861747"/>
            <a:ext cx="3968037" cy="461665"/>
            <a:chOff x="4366338" y="3951864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0DCFD019-C356-42B0-B395-EC4ADA6C7047}"/>
                </a:ext>
              </a:extLst>
            </p:cNvPr>
            <p:cNvSpPr/>
            <p:nvPr/>
          </p:nvSpPr>
          <p:spPr>
            <a:xfrm>
              <a:off x="4366338" y="395186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DA14A37-FE38-400C-A936-0699D614ABEE}"/>
                </a:ext>
              </a:extLst>
            </p:cNvPr>
            <p:cNvSpPr txBox="1"/>
            <p:nvPr/>
          </p:nvSpPr>
          <p:spPr>
            <a:xfrm>
              <a:off x="4610100" y="395186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950819D-62CA-4FDB-B85A-6E195EE031E9}"/>
              </a:ext>
            </a:extLst>
          </p:cNvPr>
          <p:cNvSpPr txBox="1"/>
          <p:nvPr/>
        </p:nvSpPr>
        <p:spPr>
          <a:xfrm>
            <a:off x="0" y="-5999131"/>
            <a:ext cx="33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Tabellenmodell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B12095-B10B-4595-A663-6BD034BFEAD3}"/>
              </a:ext>
            </a:extLst>
          </p:cNvPr>
          <p:cNvSpPr txBox="1"/>
          <p:nvPr/>
        </p:nvSpPr>
        <p:spPr>
          <a:xfrm>
            <a:off x="1079500" y="-3357099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CSS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82AD330-54F7-432B-BBCD-E03598BBE804}"/>
              </a:ext>
            </a:extLst>
          </p:cNvPr>
          <p:cNvSpPr txBox="1"/>
          <p:nvPr/>
        </p:nvSpPr>
        <p:spPr>
          <a:xfrm>
            <a:off x="3385299" y="-3357099"/>
            <a:ext cx="13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FXML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511EBF1-0B31-4BF7-8087-2B181B57D991}"/>
              </a:ext>
            </a:extLst>
          </p:cNvPr>
          <p:cNvSpPr txBox="1"/>
          <p:nvPr/>
        </p:nvSpPr>
        <p:spPr>
          <a:xfrm>
            <a:off x="6168063" y="-3357099"/>
            <a:ext cx="145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JavaFX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F028267-13EB-450F-9256-D4A5E50079A8}"/>
              </a:ext>
            </a:extLst>
          </p:cNvPr>
          <p:cNvSpPr txBox="1"/>
          <p:nvPr/>
        </p:nvSpPr>
        <p:spPr>
          <a:xfrm>
            <a:off x="9051840" y="-3357099"/>
            <a:ext cx="214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User View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804738D0-DFDE-4ABD-86F6-D40308B695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338941"/>
                  </p:ext>
                </p:extLst>
              </p:nvPr>
            </p:nvGraphicFramePr>
            <p:xfrm>
              <a:off x="1233491" y="-4867914"/>
              <a:ext cx="2541033" cy="1429331"/>
            </p:xfrm>
            <a:graphic>
              <a:graphicData uri="http://schemas.microsoft.com/office/powerpoint/2016/slidezoom">
                <pslz:sldZm>
                  <pslz:sldZmObj sldId="281" cId="202858378">
                    <pslz:zmPr id="{68E6DC2B-A980-4174-9B8F-8A018C5F4924}" transitionDur="12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41033" cy="1429331"/>
                        </a:xfrm>
                        <a:prstGeom prst="rect">
                          <a:avLst/>
                        </a:prstGeom>
                        <a:ln w="31750">
                          <a:solidFill>
                            <a:srgbClr val="00B0F0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04738D0-DFDE-4ABD-86F6-D40308B695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491" y="-4867914"/>
                <a:ext cx="2541033" cy="1429331"/>
              </a:xfrm>
              <a:prstGeom prst="rect">
                <a:avLst/>
              </a:prstGeom>
              <a:ln w="31750">
                <a:solidFill>
                  <a:srgbClr val="00B0F0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Folienzoom 19">
                <a:extLst>
                  <a:ext uri="{FF2B5EF4-FFF2-40B4-BE49-F238E27FC236}">
                    <a16:creationId xmlns:a16="http://schemas.microsoft.com/office/drawing/2014/main" id="{DE71E393-FC22-409F-9739-3FC545FC24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4829354"/>
                  </p:ext>
                </p:extLst>
              </p:nvPr>
            </p:nvGraphicFramePr>
            <p:xfrm>
              <a:off x="4732528" y="-4844854"/>
              <a:ext cx="2541033" cy="1429331"/>
            </p:xfrm>
            <a:graphic>
              <a:graphicData uri="http://schemas.microsoft.com/office/powerpoint/2016/slidezoom">
                <pslz:sldZm>
                  <pslz:sldZmObj sldId="282" cId="2628094637">
                    <pslz:zmPr id="{1B508796-EAFE-4F19-BF93-BDBBC9AD0EC8}" transitionDur="125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41033" cy="1429331"/>
                        </a:xfrm>
                        <a:prstGeom prst="rect">
                          <a:avLst/>
                        </a:prstGeom>
                        <a:ln w="31750">
                          <a:solidFill>
                            <a:srgbClr val="FFFF00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Folienzoom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E71E393-FC22-409F-9739-3FC545FC24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528" y="-4844854"/>
                <a:ext cx="2541033" cy="1429331"/>
              </a:xfrm>
              <a:prstGeom prst="rect">
                <a:avLst/>
              </a:prstGeom>
              <a:ln w="31750">
                <a:solidFill>
                  <a:srgbClr val="FFFF00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Folienzoom 21">
                <a:extLst>
                  <a:ext uri="{FF2B5EF4-FFF2-40B4-BE49-F238E27FC236}">
                    <a16:creationId xmlns:a16="http://schemas.microsoft.com/office/drawing/2014/main" id="{D51A3BEE-F20D-457A-A9C4-7753EB4652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2798554"/>
                  </p:ext>
                </p:extLst>
              </p:nvPr>
            </p:nvGraphicFramePr>
            <p:xfrm>
              <a:off x="8365679" y="-4886103"/>
              <a:ext cx="2570189" cy="1445731"/>
            </p:xfrm>
            <a:graphic>
              <a:graphicData uri="http://schemas.microsoft.com/office/powerpoint/2016/slidezoom">
                <pslz:sldZm>
                  <pslz:sldZmObj sldId="283" cId="661089615">
                    <pslz:zmPr id="{D2122937-CBE0-415A-9FBF-B20CA4C13351}" transitionDur="125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70189" cy="1445731"/>
                        </a:xfrm>
                        <a:prstGeom prst="rect">
                          <a:avLst/>
                        </a:prstGeom>
                        <a:ln w="31750">
                          <a:solidFill>
                            <a:srgbClr val="00B050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Folienzoom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51A3BEE-F20D-457A-A9C4-7753EB4652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5679" y="-4886103"/>
                <a:ext cx="2570189" cy="1445731"/>
              </a:xfrm>
              <a:prstGeom prst="rect">
                <a:avLst/>
              </a:prstGeom>
              <a:ln w="31750">
                <a:solidFill>
                  <a:srgbClr val="00B050"/>
                </a:solidFill>
              </a:ln>
            </p:spPr>
          </p:pic>
        </mc:Fallback>
      </mc:AlternateContent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FDB0C2B-DC8C-4F0F-9262-D4D0CE8E2B81}"/>
              </a:ext>
            </a:extLst>
          </p:cNvPr>
          <p:cNvGrpSpPr/>
          <p:nvPr/>
        </p:nvGrpSpPr>
        <p:grpSpPr>
          <a:xfrm>
            <a:off x="1894843" y="-3190553"/>
            <a:ext cx="7204449" cy="1887897"/>
            <a:chOff x="1894843" y="3595546"/>
            <a:chExt cx="7204449" cy="1887897"/>
          </a:xfrm>
        </p:grpSpPr>
        <p:sp>
          <p:nvSpPr>
            <p:cNvPr id="98" name="Pfeil: nach rechts 97">
              <a:extLst>
                <a:ext uri="{FF2B5EF4-FFF2-40B4-BE49-F238E27FC236}">
                  <a16:creationId xmlns:a16="http://schemas.microsoft.com/office/drawing/2014/main" id="{EEBD9FB5-51D7-49C9-B27A-C9260173442B}"/>
                </a:ext>
              </a:extLst>
            </p:cNvPr>
            <p:cNvSpPr/>
            <p:nvPr/>
          </p:nvSpPr>
          <p:spPr>
            <a:xfrm>
              <a:off x="1894843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Pfeil: nach rechts 98">
              <a:extLst>
                <a:ext uri="{FF2B5EF4-FFF2-40B4-BE49-F238E27FC236}">
                  <a16:creationId xmlns:a16="http://schemas.microsoft.com/office/drawing/2014/main" id="{9A9F37F7-DC8F-40EE-888E-FAFDD6641E1A}"/>
                </a:ext>
              </a:extLst>
            </p:cNvPr>
            <p:cNvSpPr/>
            <p:nvPr/>
          </p:nvSpPr>
          <p:spPr>
            <a:xfrm rot="10800000">
              <a:off x="1973001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Pfeil: nach rechts 99">
              <a:extLst>
                <a:ext uri="{FF2B5EF4-FFF2-40B4-BE49-F238E27FC236}">
                  <a16:creationId xmlns:a16="http://schemas.microsoft.com/office/drawing/2014/main" id="{F3C310F0-D5B0-4236-B3BC-407D36A77948}"/>
                </a:ext>
              </a:extLst>
            </p:cNvPr>
            <p:cNvSpPr/>
            <p:nvPr/>
          </p:nvSpPr>
          <p:spPr>
            <a:xfrm>
              <a:off x="4645797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Pfeil: nach rechts 100">
              <a:extLst>
                <a:ext uri="{FF2B5EF4-FFF2-40B4-BE49-F238E27FC236}">
                  <a16:creationId xmlns:a16="http://schemas.microsoft.com/office/drawing/2014/main" id="{9A8043F7-74A7-43ED-82AC-CC64D12306ED}"/>
                </a:ext>
              </a:extLst>
            </p:cNvPr>
            <p:cNvSpPr/>
            <p:nvPr/>
          </p:nvSpPr>
          <p:spPr>
            <a:xfrm rot="10800000">
              <a:off x="4732529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Pfeil: nach rechts 101">
              <a:extLst>
                <a:ext uri="{FF2B5EF4-FFF2-40B4-BE49-F238E27FC236}">
                  <a16:creationId xmlns:a16="http://schemas.microsoft.com/office/drawing/2014/main" id="{57851225-8D7D-4B28-A9DC-7E7A2447988B}"/>
                </a:ext>
              </a:extLst>
            </p:cNvPr>
            <p:cNvSpPr/>
            <p:nvPr/>
          </p:nvSpPr>
          <p:spPr>
            <a:xfrm>
              <a:off x="7558303" y="359554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Pfeil: nach rechts 102">
              <a:extLst>
                <a:ext uri="{FF2B5EF4-FFF2-40B4-BE49-F238E27FC236}">
                  <a16:creationId xmlns:a16="http://schemas.microsoft.com/office/drawing/2014/main" id="{9353C3E9-C29B-47B2-9E2C-9722B54DAB40}"/>
                </a:ext>
              </a:extLst>
            </p:cNvPr>
            <p:cNvSpPr/>
            <p:nvPr/>
          </p:nvSpPr>
          <p:spPr>
            <a:xfrm rot="10800000">
              <a:off x="7632067" y="3776989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Pfeil: nach rechts 103">
              <a:extLst>
                <a:ext uri="{FF2B5EF4-FFF2-40B4-BE49-F238E27FC236}">
                  <a16:creationId xmlns:a16="http://schemas.microsoft.com/office/drawing/2014/main" id="{EFD8B0D9-56E5-4D3C-BCBE-82FA0A2097C6}"/>
                </a:ext>
              </a:extLst>
            </p:cNvPr>
            <p:cNvSpPr/>
            <p:nvPr/>
          </p:nvSpPr>
          <p:spPr>
            <a:xfrm rot="5400000">
              <a:off x="6263049" y="4621111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Pfeil: nach rechts 104">
              <a:extLst>
                <a:ext uri="{FF2B5EF4-FFF2-40B4-BE49-F238E27FC236}">
                  <a16:creationId xmlns:a16="http://schemas.microsoft.com/office/drawing/2014/main" id="{33737079-43D7-448D-9BE7-558CF312E897}"/>
                </a:ext>
              </a:extLst>
            </p:cNvPr>
            <p:cNvSpPr/>
            <p:nvPr/>
          </p:nvSpPr>
          <p:spPr>
            <a:xfrm rot="16200000">
              <a:off x="6068286" y="4685466"/>
              <a:ext cx="1467225" cy="128729"/>
            </a:xfrm>
            <a:prstGeom prst="rightArrow">
              <a:avLst>
                <a:gd name="adj1" fmla="val 50000"/>
                <a:gd name="adj2" fmla="val 9889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434F9CE-2B4C-442C-A45A-A9006339C1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4248054"/>
                  </p:ext>
                </p:extLst>
              </p:nvPr>
            </p:nvGraphicFramePr>
            <p:xfrm>
              <a:off x="3528162" y="-1759302"/>
              <a:ext cx="2562476" cy="1441393"/>
            </p:xfrm>
            <a:graphic>
              <a:graphicData uri="http://schemas.microsoft.com/office/powerpoint/2016/slidezoom">
                <pslz:sldZm>
                  <pslz:sldZmObj sldId="285" cId="2207586288">
                    <pslz:zmPr id="{A4BD150C-5434-4E59-9B5B-63B0E122EAE8}" transitionDur="125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62476" cy="1441393"/>
                        </a:xfrm>
                        <a:prstGeom prst="rect">
                          <a:avLst/>
                        </a:prstGeom>
                        <a:ln w="31750">
                          <a:solidFill>
                            <a:srgbClr val="FF0000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434F9CE-2B4C-442C-A45A-A9006339C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8162" y="-1759302"/>
                <a:ext cx="2562476" cy="1441393"/>
              </a:xfrm>
              <a:prstGeom prst="rect">
                <a:avLst/>
              </a:prstGeom>
              <a:ln w="31750">
                <a:solidFill>
                  <a:srgbClr val="FF0000"/>
                </a:solidFill>
              </a:ln>
            </p:spPr>
          </p:pic>
        </mc:Fallback>
      </mc:AlternateContent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1611C95F-68DF-4AD3-B5E8-F4CA6A82993D}"/>
              </a:ext>
            </a:extLst>
          </p:cNvPr>
          <p:cNvGrpSpPr/>
          <p:nvPr/>
        </p:nvGrpSpPr>
        <p:grpSpPr>
          <a:xfrm>
            <a:off x="-193514" y="333454"/>
            <a:ext cx="3968037" cy="461665"/>
            <a:chOff x="4366338" y="4892757"/>
            <a:chExt cx="3968037" cy="461665"/>
          </a:xfrm>
        </p:grpSpPr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4AB5F659-80A3-440F-895B-843848CF30A5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825076D-0A89-4772-9C29-0DE48ED1E466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88BB4D8-E9B1-48FC-B0CE-77CC5A5374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5" y="1514331"/>
            <a:ext cx="12189835" cy="4481557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FBF6894A-028D-4FCB-B89E-BFA2B8725DD1}"/>
              </a:ext>
            </a:extLst>
          </p:cNvPr>
          <p:cNvSpPr txBox="1"/>
          <p:nvPr/>
        </p:nvSpPr>
        <p:spPr>
          <a:xfrm>
            <a:off x="6215385" y="-1294130"/>
            <a:ext cx="13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E4900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9712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67F5373-F1FF-4780-BF7A-3A979FA8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0"/>
            <a:ext cx="11442735" cy="6858000"/>
          </a:xfrm>
          <a:prstGeom prst="rect">
            <a:avLst/>
          </a:prstGeom>
        </p:spPr>
      </p:pic>
      <p:pic>
        <p:nvPicPr>
          <p:cNvPr id="1026" name="Picture 2" descr="QR-code Free Stock Photo - Public Domain Pictures">
            <a:extLst>
              <a:ext uri="{FF2B5EF4-FFF2-40B4-BE49-F238E27FC236}">
                <a16:creationId xmlns:a16="http://schemas.microsoft.com/office/drawing/2014/main" id="{CA51646A-4B89-4D31-AC6E-13609024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80" y="2236224"/>
            <a:ext cx="2298790" cy="227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7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4366338" y="1786265"/>
            <a:ext cx="3968037" cy="461665"/>
            <a:chOff x="436633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36633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61010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4366338" y="2562888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4366338" y="3339511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4366338" y="411613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4366338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4366338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28242ED-9CA9-402A-B9E0-4BAF16987033}"/>
              </a:ext>
            </a:extLst>
          </p:cNvPr>
          <p:cNvGrpSpPr/>
          <p:nvPr/>
        </p:nvGrpSpPr>
        <p:grpSpPr>
          <a:xfrm>
            <a:off x="-475861" y="176834"/>
            <a:ext cx="7137919" cy="830997"/>
            <a:chOff x="-475861" y="176834"/>
            <a:chExt cx="7137919" cy="830997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CB5B0A88-B8B4-4952-911B-20AB623358A0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E0E8930-C809-44D2-A289-3E23062C2A9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472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841530A-5FFD-4A3D-8AF1-F069FA27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FFE68C4-E8CA-4874-9E8F-FF784C98F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927" y="338528"/>
            <a:ext cx="250466" cy="2504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790252-3AD4-498B-86F4-F3B18D52D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996" y="338528"/>
            <a:ext cx="250466" cy="2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16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7BF6950-8A00-42BF-94AD-E108A0AB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08" y="-11368"/>
            <a:ext cx="11452133" cy="6869368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070A507-BE45-42CB-A5CC-9FF82243FA45}"/>
              </a:ext>
            </a:extLst>
          </p:cNvPr>
          <p:cNvGrpSpPr/>
          <p:nvPr/>
        </p:nvGrpSpPr>
        <p:grpSpPr>
          <a:xfrm>
            <a:off x="4121455" y="119370"/>
            <a:ext cx="3968037" cy="461665"/>
            <a:chOff x="4366338" y="5669380"/>
            <a:chExt cx="3968037" cy="461665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78E03BD-2893-4A76-98BF-473A7153BB5C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F8F0175-E284-415D-B7B7-B248480086A9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77F4C2FB-1077-451F-8944-137689DA9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50" y="362382"/>
            <a:ext cx="317016" cy="3170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945495-040C-4AEF-9732-3D2ACEEB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67" y="362382"/>
            <a:ext cx="317016" cy="3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1786265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4366727" y="2562888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4366727" y="3339511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-4366727" y="411613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5AAFB3BE-544B-4891-9EC3-BE12BAE605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1124700"/>
                  </p:ext>
                </p:extLst>
              </p:nvPr>
            </p:nvGraphicFramePr>
            <p:xfrm>
              <a:off x="7562850" y="3732039"/>
              <a:ext cx="4600575" cy="2587823"/>
            </p:xfrm>
            <a:graphic>
              <a:graphicData uri="http://schemas.microsoft.com/office/powerpoint/2016/slidezoom">
                <pslz:sldZm>
                  <pslz:sldZmObj sldId="256" cId="2192813382">
                    <pslz:zmPr id="{9AE2E248-6DCC-4EDA-AF9C-30B9E8BD0506}" transitionDur="12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00575" cy="258782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Folien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AAFB3BE-544B-4891-9EC3-BE12BAE605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2850" y="3732039"/>
                <a:ext cx="4600575" cy="258782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8320CB9-855A-4E3C-A2AD-81E86A93E8A2}"/>
              </a:ext>
            </a:extLst>
          </p:cNvPr>
          <p:cNvCxnSpPr>
            <a:cxnSpLocks/>
          </p:cNvCxnSpPr>
          <p:nvPr/>
        </p:nvCxnSpPr>
        <p:spPr>
          <a:xfrm>
            <a:off x="7537450" y="3732038"/>
            <a:ext cx="0" cy="2587824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176834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962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ak - Gardora.at">
            <a:extLst>
              <a:ext uri="{FF2B5EF4-FFF2-40B4-BE49-F238E27FC236}">
                <a16:creationId xmlns:a16="http://schemas.microsoft.com/office/drawing/2014/main" id="{6A7EF800-1126-45DE-A68B-65679190B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63"/>
          <a:stretch/>
        </p:blipFill>
        <p:spPr bwMode="auto">
          <a:xfrm>
            <a:off x="-1" y="-2"/>
            <a:ext cx="12191999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ereich leichte Flakbatterie und Scheinwerferstand Gödens">
            <a:extLst>
              <a:ext uri="{FF2B5EF4-FFF2-40B4-BE49-F238E27FC236}">
                <a16:creationId xmlns:a16="http://schemas.microsoft.com/office/drawing/2014/main" id="{7525CFD7-6665-45F1-9E0B-AAB2A7273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7" b="7837"/>
          <a:stretch/>
        </p:blipFill>
        <p:spPr bwMode="auto">
          <a:xfrm>
            <a:off x="-422346" y="10077424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BDEDBE4-AFA1-4CDB-9E78-524ECC5A33E1}"/>
              </a:ext>
            </a:extLst>
          </p:cNvPr>
          <p:cNvSpPr/>
          <p:nvPr/>
        </p:nvSpPr>
        <p:spPr>
          <a:xfrm>
            <a:off x="0" y="5335325"/>
            <a:ext cx="12192000" cy="69176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12000"/>
                </a:schemeClr>
              </a:gs>
              <a:gs pos="0">
                <a:schemeClr val="bg2">
                  <a:lumMod val="75000"/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Unternehmen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75F4165-BF37-40BF-96D0-6DA3442E47F4}"/>
              </a:ext>
            </a:extLst>
          </p:cNvPr>
          <p:cNvCxnSpPr>
            <a:cxnSpLocks/>
          </p:cNvCxnSpPr>
          <p:nvPr/>
        </p:nvCxnSpPr>
        <p:spPr>
          <a:xfrm>
            <a:off x="0" y="5333089"/>
            <a:ext cx="121920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C43A88F-5575-4032-9ADE-173EA7857793}"/>
              </a:ext>
            </a:extLst>
          </p:cNvPr>
          <p:cNvCxnSpPr>
            <a:cxnSpLocks/>
          </p:cNvCxnSpPr>
          <p:nvPr/>
        </p:nvCxnSpPr>
        <p:spPr>
          <a:xfrm>
            <a:off x="-200025" y="3693939"/>
            <a:ext cx="0" cy="2587824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3418CA8-DDDE-4EFA-8F1B-7853A27B2B27}"/>
              </a:ext>
            </a:extLst>
          </p:cNvPr>
          <p:cNvGrpSpPr/>
          <p:nvPr/>
        </p:nvGrpSpPr>
        <p:grpSpPr>
          <a:xfrm>
            <a:off x="-200025" y="1165083"/>
            <a:ext cx="4554239" cy="2526622"/>
            <a:chOff x="-200025" y="1165083"/>
            <a:chExt cx="4554239" cy="2526622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E6239C8A-1504-476C-AF3F-9FBE88C127D6}"/>
                </a:ext>
              </a:extLst>
            </p:cNvPr>
            <p:cNvSpPr/>
            <p:nvPr/>
          </p:nvSpPr>
          <p:spPr>
            <a:xfrm>
              <a:off x="-200025" y="1165083"/>
              <a:ext cx="4554239" cy="2526622"/>
            </a:xfrm>
            <a:prstGeom prst="roundRect">
              <a:avLst>
                <a:gd name="adj" fmla="val 11779"/>
              </a:avLst>
            </a:prstGeom>
            <a:solidFill>
              <a:schemeClr val="bg1">
                <a:lumMod val="75000"/>
                <a:alpha val="69000"/>
              </a:schemeClr>
            </a:solidFill>
            <a:ln>
              <a:noFill/>
            </a:ln>
            <a:effectLst>
              <a:outerShdw blurRad="114300" dist="50800" dir="5400000" sx="103000" sy="103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C15BC86-8B6E-439C-9883-E42B0CA7D44E}"/>
                </a:ext>
              </a:extLst>
            </p:cNvPr>
            <p:cNvSpPr txBox="1"/>
            <p:nvPr/>
          </p:nvSpPr>
          <p:spPr>
            <a:xfrm>
              <a:off x="93452" y="1387893"/>
              <a:ext cx="422662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Montag GmbH</a:t>
              </a:r>
            </a:p>
            <a:p>
              <a:r>
                <a:rPr lang="de-DE" sz="3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iSoftware</a:t>
              </a:r>
              <a:endParaRPr lang="de-DE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Villingen-Schwenningen</a:t>
              </a:r>
            </a:p>
            <a:p>
              <a:r>
                <a:rPr lang="de-DE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78050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87D221B-E5FD-4F35-B11E-2A83D09DAF81}"/>
              </a:ext>
            </a:extLst>
          </p:cNvPr>
          <p:cNvGrpSpPr/>
          <p:nvPr/>
        </p:nvGrpSpPr>
        <p:grpSpPr>
          <a:xfrm>
            <a:off x="9705976" y="1064213"/>
            <a:ext cx="2686048" cy="461665"/>
            <a:chOff x="9705976" y="803487"/>
            <a:chExt cx="2686048" cy="461665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52BCB34-2605-4B76-A5DE-1E5EFDB37E86}"/>
                </a:ext>
              </a:extLst>
            </p:cNvPr>
            <p:cNvSpPr/>
            <p:nvPr/>
          </p:nvSpPr>
          <p:spPr>
            <a:xfrm>
              <a:off x="9705976" y="830911"/>
              <a:ext cx="2686048" cy="406818"/>
            </a:xfrm>
            <a:prstGeom prst="roundRect">
              <a:avLst>
                <a:gd name="adj" fmla="val 50000"/>
              </a:avLst>
            </a:prstGeom>
            <a:solidFill>
              <a:srgbClr val="00B0F0">
                <a:alpha val="74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D3F77A3-164A-4AED-8CA9-9A5A3FA148DB}"/>
                </a:ext>
              </a:extLst>
            </p:cNvPr>
            <p:cNvSpPr txBox="1"/>
            <p:nvPr/>
          </p:nvSpPr>
          <p:spPr>
            <a:xfrm>
              <a:off x="9820275" y="803487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International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C4E43CF-B7F7-4D4E-BE87-A7B54F0DC23B}"/>
              </a:ext>
            </a:extLst>
          </p:cNvPr>
          <p:cNvGrpSpPr/>
          <p:nvPr/>
        </p:nvGrpSpPr>
        <p:grpSpPr>
          <a:xfrm>
            <a:off x="9705976" y="314399"/>
            <a:ext cx="2686048" cy="461665"/>
            <a:chOff x="9705976" y="1449775"/>
            <a:chExt cx="2686048" cy="461665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57A20887-5E65-4E79-9596-8211FA5C5289}"/>
                </a:ext>
              </a:extLst>
            </p:cNvPr>
            <p:cNvSpPr/>
            <p:nvPr/>
          </p:nvSpPr>
          <p:spPr>
            <a:xfrm>
              <a:off x="9705976" y="1477199"/>
              <a:ext cx="2686048" cy="406818"/>
            </a:xfrm>
            <a:prstGeom prst="roundRect">
              <a:avLst>
                <a:gd name="adj" fmla="val 50000"/>
              </a:avLst>
            </a:prstGeom>
            <a:solidFill>
              <a:srgbClr val="00B0F0">
                <a:alpha val="74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BC478C0-2C52-4F9B-BE5B-C7522C7AD109}"/>
                </a:ext>
              </a:extLst>
            </p:cNvPr>
            <p:cNvSpPr txBox="1"/>
            <p:nvPr/>
          </p:nvSpPr>
          <p:spPr>
            <a:xfrm>
              <a:off x="9820275" y="1449775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2282 Mitarbeiten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A982263-CC77-4CFE-95DD-356576EA47C7}"/>
              </a:ext>
            </a:extLst>
          </p:cNvPr>
          <p:cNvGrpSpPr/>
          <p:nvPr/>
        </p:nvGrpSpPr>
        <p:grpSpPr>
          <a:xfrm>
            <a:off x="9705976" y="1814027"/>
            <a:ext cx="2686048" cy="461665"/>
            <a:chOff x="9705976" y="2096063"/>
            <a:chExt cx="2686048" cy="461665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6D490B38-588C-4484-95AE-547FBB42BF0C}"/>
                </a:ext>
              </a:extLst>
            </p:cNvPr>
            <p:cNvSpPr/>
            <p:nvPr/>
          </p:nvSpPr>
          <p:spPr>
            <a:xfrm>
              <a:off x="9705976" y="2123487"/>
              <a:ext cx="2686048" cy="406818"/>
            </a:xfrm>
            <a:prstGeom prst="roundRect">
              <a:avLst>
                <a:gd name="adj" fmla="val 50000"/>
              </a:avLst>
            </a:prstGeom>
            <a:solidFill>
              <a:srgbClr val="00B0F0">
                <a:alpha val="74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8A58EAD-F244-442D-962A-FFAB32B8CEB5}"/>
                </a:ext>
              </a:extLst>
            </p:cNvPr>
            <p:cNvSpPr txBox="1"/>
            <p:nvPr/>
          </p:nvSpPr>
          <p:spPr>
            <a:xfrm>
              <a:off x="9820275" y="2096063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22 Länder</a:t>
              </a:r>
            </a:p>
          </p:txBody>
        </p: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18C1886-1AEB-485B-AA09-9C85A66AA1B4}"/>
              </a:ext>
            </a:extLst>
          </p:cNvPr>
          <p:cNvSpPr/>
          <p:nvPr/>
        </p:nvSpPr>
        <p:spPr>
          <a:xfrm>
            <a:off x="1587996" y="7663255"/>
            <a:ext cx="5074062" cy="3002925"/>
          </a:xfrm>
          <a:prstGeom prst="roundRect">
            <a:avLst>
              <a:gd name="adj" fmla="val 1177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143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64CCA8-666F-4D6B-B4A3-744D5F94E5DA}"/>
              </a:ext>
            </a:extLst>
          </p:cNvPr>
          <p:cNvSpPr txBox="1"/>
          <p:nvPr/>
        </p:nvSpPr>
        <p:spPr>
          <a:xfrm>
            <a:off x="1881472" y="7886066"/>
            <a:ext cx="47090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75000"/>
                  </a:schemeClr>
                </a:solidFill>
              </a:rPr>
              <a:t>Donnerstag GmbH</a:t>
            </a:r>
          </a:p>
          <a:p>
            <a:r>
              <a:rPr lang="de-DE" sz="3200" dirty="0">
                <a:solidFill>
                  <a:schemeClr val="bg1">
                    <a:lumMod val="75000"/>
                  </a:schemeClr>
                </a:solidFill>
              </a:rPr>
              <a:t>Schrotthändler</a:t>
            </a:r>
          </a:p>
          <a:p>
            <a:r>
              <a:rPr lang="de-DE" sz="3200" dirty="0">
                <a:solidFill>
                  <a:schemeClr val="bg1">
                    <a:lumMod val="75000"/>
                  </a:schemeClr>
                </a:solidFill>
              </a:rPr>
              <a:t>Villingen-Schwenningen</a:t>
            </a:r>
          </a:p>
          <a:p>
            <a:r>
              <a:rPr lang="de-DE" sz="3200" dirty="0">
                <a:solidFill>
                  <a:schemeClr val="bg1">
                    <a:lumMod val="75000"/>
                  </a:schemeClr>
                </a:solidFill>
              </a:rPr>
              <a:t>78050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Folienzoom 24">
                <a:extLst>
                  <a:ext uri="{FF2B5EF4-FFF2-40B4-BE49-F238E27FC236}">
                    <a16:creationId xmlns:a16="http://schemas.microsoft.com/office/drawing/2014/main" id="{4C74679B-9D03-46AD-9191-327E027E6F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2433850"/>
                  </p:ext>
                </p:extLst>
              </p:nvPr>
            </p:nvGraphicFramePr>
            <p:xfrm>
              <a:off x="10633553" y="3223792"/>
              <a:ext cx="1575517" cy="886228"/>
            </p:xfrm>
            <a:graphic>
              <a:graphicData uri="http://schemas.microsoft.com/office/powerpoint/2016/slidezoom">
                <pslz:sldZm>
                  <pslz:sldZmObj sldId="264" cId="3419728312">
                    <pslz:zmPr id="{FDE32477-1638-4375-94AB-DAAE5D608E6E}" returnToParent="0" transitionDur="125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75517" cy="886228"/>
                        </a:xfrm>
                        <a:prstGeom prst="rect">
                          <a:avLst/>
                        </a:prstGeom>
                        <a:noFill/>
                        <a:effectLst>
                          <a:outerShdw blurRad="88900" dist="50800" dir="5400000" sx="104000" sy="104000" algn="ctr" rotWithShape="0">
                            <a:srgbClr val="000000"/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Folienzoom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74679B-9D03-46AD-9191-327E027E6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3553" y="3223792"/>
                <a:ext cx="1575517" cy="886228"/>
              </a:xfrm>
              <a:prstGeom prst="rect">
                <a:avLst/>
              </a:prstGeom>
              <a:noFill/>
              <a:effectLst>
                <a:outerShdw blurRad="88900" dist="50800" dir="5400000" sx="104000" sy="104000" algn="ctr" rotWithShape="0">
                  <a:srgbClr val="000000"/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8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1786265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2562888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4366727" y="3339511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-4366727" y="411613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176834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0262507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0262507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0262507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0915650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0262507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</p:spTree>
    <p:extLst>
      <p:ext uri="{BB962C8B-B14F-4D97-AF65-F5344CB8AC3E}">
        <p14:creationId xmlns:p14="http://schemas.microsoft.com/office/powerpoint/2010/main" val="341972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  <p:bldP spid="37" grpId="0" animBg="1"/>
      <p:bldP spid="12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1786265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2562888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3339511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-4366727" y="411613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176834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2642850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2642850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2642850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3295993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2642850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</p:spTree>
    <p:extLst>
      <p:ext uri="{BB962C8B-B14F-4D97-AF65-F5344CB8AC3E}">
        <p14:creationId xmlns:p14="http://schemas.microsoft.com/office/powerpoint/2010/main" val="84008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1132">
                <a:alpha val="88000"/>
              </a:srgbClr>
            </a:gs>
            <a:gs pos="37000">
              <a:srgbClr val="000B2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0C854D-B428-4C4F-8C17-9A62D6A42B70}"/>
              </a:ext>
            </a:extLst>
          </p:cNvPr>
          <p:cNvGrpSpPr/>
          <p:nvPr/>
        </p:nvGrpSpPr>
        <p:grpSpPr>
          <a:xfrm>
            <a:off x="-177281" y="-1287956"/>
            <a:ext cx="3968037" cy="461665"/>
            <a:chOff x="4664918" y="1786265"/>
            <a:chExt cx="3968037" cy="46166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8840BB5-8058-478B-AA13-471FCF202DF1}"/>
                </a:ext>
              </a:extLst>
            </p:cNvPr>
            <p:cNvSpPr/>
            <p:nvPr/>
          </p:nvSpPr>
          <p:spPr>
            <a:xfrm>
              <a:off x="4664918" y="1786265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8DCB25D8-C8EF-464A-9696-47782FB3A09D}"/>
                </a:ext>
              </a:extLst>
            </p:cNvPr>
            <p:cNvSpPr txBox="1"/>
            <p:nvPr/>
          </p:nvSpPr>
          <p:spPr>
            <a:xfrm>
              <a:off x="4908680" y="1786265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Vorstellung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52181D-B78A-4929-9FE4-F8242F41E008}"/>
              </a:ext>
            </a:extLst>
          </p:cNvPr>
          <p:cNvGrpSpPr/>
          <p:nvPr/>
        </p:nvGrpSpPr>
        <p:grpSpPr>
          <a:xfrm>
            <a:off x="-177281" y="-511333"/>
            <a:ext cx="3968037" cy="461665"/>
            <a:chOff x="4366338" y="2562888"/>
            <a:chExt cx="3968037" cy="461665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BB68555C-468E-4912-ABB3-D64F29949E07}"/>
                </a:ext>
              </a:extLst>
            </p:cNvPr>
            <p:cNvSpPr/>
            <p:nvPr/>
          </p:nvSpPr>
          <p:spPr>
            <a:xfrm>
              <a:off x="4366338" y="2562888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2AE6D7-119D-40DA-B7E7-9ECADA589003}"/>
                </a:ext>
              </a:extLst>
            </p:cNvPr>
            <p:cNvSpPr txBox="1"/>
            <p:nvPr/>
          </p:nvSpPr>
          <p:spPr>
            <a:xfrm>
              <a:off x="4610100" y="2562888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Einführung ins Thema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846EAE-1645-41BB-A6F7-3C6F8284C980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C6C3786-4A7C-4373-AD34-7357DE73CCFA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E8631D1-D903-4D51-BDC4-2F47EA722DF9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Analyse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8DDD8A-B79E-408C-AE87-4486081A54D5}"/>
              </a:ext>
            </a:extLst>
          </p:cNvPr>
          <p:cNvGrpSpPr/>
          <p:nvPr/>
        </p:nvGrpSpPr>
        <p:grpSpPr>
          <a:xfrm>
            <a:off x="-4366727" y="4116134"/>
            <a:ext cx="3968037" cy="461665"/>
            <a:chOff x="4366338" y="4116134"/>
            <a:chExt cx="3968037" cy="461665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E719821-D60E-438F-A8DE-905E02AECB3C}"/>
                </a:ext>
              </a:extLst>
            </p:cNvPr>
            <p:cNvSpPr/>
            <p:nvPr/>
          </p:nvSpPr>
          <p:spPr>
            <a:xfrm>
              <a:off x="4366338" y="4116134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6527013-884C-4D62-9280-822B191C63B8}"/>
                </a:ext>
              </a:extLst>
            </p:cNvPr>
            <p:cNvSpPr txBox="1"/>
            <p:nvPr/>
          </p:nvSpPr>
          <p:spPr>
            <a:xfrm>
              <a:off x="4610100" y="4116134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Entwurf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B9C196-F8D9-4013-87FA-C2AD071FA069}"/>
              </a:ext>
            </a:extLst>
          </p:cNvPr>
          <p:cNvGrpSpPr/>
          <p:nvPr/>
        </p:nvGrpSpPr>
        <p:grpSpPr>
          <a:xfrm>
            <a:off x="-4366727" y="4892757"/>
            <a:ext cx="3968037" cy="461665"/>
            <a:chOff x="4366338" y="4892757"/>
            <a:chExt cx="3968037" cy="461665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D51C6EC6-34AE-4A26-A230-4B15E1FE63EA}"/>
                </a:ext>
              </a:extLst>
            </p:cNvPr>
            <p:cNvSpPr/>
            <p:nvPr/>
          </p:nvSpPr>
          <p:spPr>
            <a:xfrm>
              <a:off x="4366338" y="4892757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3922BA5-2C98-487E-9D78-446F053A7577}"/>
                </a:ext>
              </a:extLst>
            </p:cNvPr>
            <p:cNvSpPr txBox="1"/>
            <p:nvPr/>
          </p:nvSpPr>
          <p:spPr>
            <a:xfrm>
              <a:off x="4610100" y="4892757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Implementierung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F3F11E-9394-4230-9DB5-DB862DBC4598}"/>
              </a:ext>
            </a:extLst>
          </p:cNvPr>
          <p:cNvGrpSpPr/>
          <p:nvPr/>
        </p:nvGrpSpPr>
        <p:grpSpPr>
          <a:xfrm>
            <a:off x="-4366727" y="5669380"/>
            <a:ext cx="3968037" cy="461665"/>
            <a:chOff x="4366338" y="5669380"/>
            <a:chExt cx="3968037" cy="461665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B596523A-DC92-4657-9A08-5276AA85E808}"/>
                </a:ext>
              </a:extLst>
            </p:cNvPr>
            <p:cNvSpPr/>
            <p:nvPr/>
          </p:nvSpPr>
          <p:spPr>
            <a:xfrm>
              <a:off x="4366338" y="5669380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DC2282F-5281-4491-94F8-D6D209660975}"/>
                </a:ext>
              </a:extLst>
            </p:cNvPr>
            <p:cNvSpPr txBox="1"/>
            <p:nvPr/>
          </p:nvSpPr>
          <p:spPr>
            <a:xfrm>
              <a:off x="4610100" y="5669380"/>
              <a:ext cx="3448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Fazit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30C1F13-7D50-42A2-85B1-5BA5511ECFF5}"/>
              </a:ext>
            </a:extLst>
          </p:cNvPr>
          <p:cNvGrpSpPr/>
          <p:nvPr/>
        </p:nvGrpSpPr>
        <p:grpSpPr>
          <a:xfrm>
            <a:off x="-475861" y="-2897387"/>
            <a:ext cx="7137919" cy="830997"/>
            <a:chOff x="-475861" y="176834"/>
            <a:chExt cx="7137919" cy="830997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DECE54E-5F8D-4A98-A75C-19C8D03AD0DD}"/>
                </a:ext>
              </a:extLst>
            </p:cNvPr>
            <p:cNvSpPr/>
            <p:nvPr/>
          </p:nvSpPr>
          <p:spPr>
            <a:xfrm>
              <a:off x="-475861" y="176834"/>
              <a:ext cx="7137919" cy="830997"/>
            </a:xfrm>
            <a:prstGeom prst="roundRect">
              <a:avLst>
                <a:gd name="adj" fmla="val 37680"/>
              </a:avLst>
            </a:prstGeom>
            <a:solidFill>
              <a:srgbClr val="FE4900">
                <a:alpha val="54000"/>
              </a:srgbClr>
            </a:solidFill>
            <a:ln>
              <a:noFill/>
            </a:ln>
            <a:effectLst>
              <a:glow rad="228600">
                <a:srgbClr val="FE4900">
                  <a:alpha val="27000"/>
                </a:srgbClr>
              </a:glow>
              <a:outerShdw blurRad="114300" dist="50800" dir="5400000" sx="106000" sy="106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E711FA4-2254-4916-AB74-F437EDC457E7}"/>
                </a:ext>
              </a:extLst>
            </p:cNvPr>
            <p:cNvSpPr txBox="1"/>
            <p:nvPr/>
          </p:nvSpPr>
          <p:spPr>
            <a:xfrm>
              <a:off x="270588" y="330722"/>
              <a:ext cx="6391470" cy="523220"/>
            </a:xfrm>
            <a:prstGeom prst="rect">
              <a:avLst/>
            </a:prstGeom>
            <a:noFill/>
            <a:effectLst>
              <a:glow rad="228600">
                <a:srgbClr val="00B05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1">
                      <a:lumMod val="95000"/>
                    </a:schemeClr>
                  </a:solidFill>
                </a:rPr>
                <a:t>Unsere Plan für die nächsten 15 Minuten</a:t>
              </a:r>
            </a:p>
          </p:txBody>
        </p:sp>
      </p:grp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D06BC7-ED18-4B77-85F0-2B0B95B84C41}"/>
              </a:ext>
            </a:extLst>
          </p:cNvPr>
          <p:cNvSpPr/>
          <p:nvPr/>
        </p:nvSpPr>
        <p:spPr>
          <a:xfrm>
            <a:off x="12642850" y="3674474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Umfeld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0C346F7-441C-4E99-84C9-43B57D51FBE5}"/>
              </a:ext>
            </a:extLst>
          </p:cNvPr>
          <p:cNvSpPr/>
          <p:nvPr/>
        </p:nvSpPr>
        <p:spPr>
          <a:xfrm>
            <a:off x="12642850" y="4258888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Begründung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0504E63-B383-4033-BF4B-A1AB985A7A50}"/>
              </a:ext>
            </a:extLst>
          </p:cNvPr>
          <p:cNvSpPr/>
          <p:nvPr/>
        </p:nvSpPr>
        <p:spPr>
          <a:xfrm>
            <a:off x="12642850" y="4843302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Ziel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39ED35-B393-4E5C-93A9-41418540DB21}"/>
              </a:ext>
            </a:extLst>
          </p:cNvPr>
          <p:cNvSpPr txBox="1"/>
          <p:nvPr/>
        </p:nvSpPr>
        <p:spPr>
          <a:xfrm>
            <a:off x="13295993" y="3151254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FF2549F1-B828-4CB1-AA64-B7903628793C}"/>
              </a:ext>
            </a:extLst>
          </p:cNvPr>
          <p:cNvSpPr/>
          <p:nvPr/>
        </p:nvSpPr>
        <p:spPr>
          <a:xfrm>
            <a:off x="12642850" y="5427715"/>
            <a:ext cx="2117272" cy="3844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</a:rPr>
              <a:t>Abgrenzung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Folienzoom 12">
                <a:extLst>
                  <a:ext uri="{FF2B5EF4-FFF2-40B4-BE49-F238E27FC236}">
                    <a16:creationId xmlns:a16="http://schemas.microsoft.com/office/drawing/2014/main" id="{D889AC94-685A-4BCF-9CE6-3FAE7D3CEB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5433178"/>
                  </p:ext>
                </p:extLst>
              </p:nvPr>
            </p:nvGraphicFramePr>
            <p:xfrm>
              <a:off x="4154802" y="2393950"/>
              <a:ext cx="3882396" cy="2183848"/>
            </p:xfrm>
            <a:graphic>
              <a:graphicData uri="http://schemas.microsoft.com/office/powerpoint/2016/slidezoom">
                <pslz:sldZm>
                  <pslz:sldZmObj sldId="265" cId="941138450">
                    <pslz:zmPr id="{707782A3-D7F3-4A62-B716-C74C651E8127}" transitionDur="12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82396" cy="2183848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effectLst>
                          <a:reflection stA="54000" endPos="78000" dist="2286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Folien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89AC94-685A-4BCF-9CE6-3FAE7D3CEB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4802" y="2393950"/>
                <a:ext cx="3882396" cy="2183848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  <a:effectLst>
                <a:reflection stA="54000" endPos="78000" dist="228600" dir="5400000" sy="-100000" algn="bl" rotWithShape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5485066"/>
                  </p:ext>
                </p:extLst>
              </p:nvPr>
            </p:nvGraphicFramePr>
            <p:xfrm>
              <a:off x="8839200" y="3111798"/>
              <a:ext cx="2606222" cy="1466000"/>
            </p:xfrm>
            <a:graphic>
              <a:graphicData uri="http://schemas.microsoft.com/office/powerpoint/2016/slidezoom">
                <pslz:sldZm>
                  <pslz:sldZmObj sldId="269" cId="14761390">
                    <pslz:zmPr id="{51ABB9C1-432E-4A65-8851-1957CB71947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2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6B0F59-461A-4E63-8A37-4CCACB35B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9200" y="3111798"/>
                <a:ext cx="2606222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69247AD8-32FC-417C-8EB0-B82CC60161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2518686"/>
                  </p:ext>
                </p:extLst>
              </p:nvPr>
            </p:nvGraphicFramePr>
            <p:xfrm>
              <a:off x="746578" y="3111798"/>
              <a:ext cx="2606223" cy="1466000"/>
            </p:xfrm>
            <a:graphic>
              <a:graphicData uri="http://schemas.microsoft.com/office/powerpoint/2016/slidezoom">
                <pslz:sldZm>
                  <pslz:sldZmObj sldId="268" cId="3106937976">
                    <pslz:zmPr id="{5BB80EDE-0A5F-4432-BA73-5AD73FA7AE8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3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9247AD8-32FC-417C-8EB0-B82CC60161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578" y="3111798"/>
                <a:ext cx="2606223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3675154"/>
                  </p:ext>
                </p:extLst>
              </p:nvPr>
            </p:nvGraphicFramePr>
            <p:xfrm>
              <a:off x="12823824" y="3111799"/>
              <a:ext cx="2606223" cy="1466000"/>
            </p:xfrm>
            <a:graphic>
              <a:graphicData uri="http://schemas.microsoft.com/office/powerpoint/2016/slidezoom">
                <pslz:sldZm>
                  <pslz:sldZmObj sldId="271" cId="2503042449">
                    <pslz:zmPr id="{CEC89D81-4B27-42F0-9BBD-7270F4FD6871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6223" cy="1466000"/>
                        </a:xfrm>
                        <a:prstGeom prst="rect">
                          <a:avLst/>
                        </a:prstGeom>
                        <a:ln w="15875"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FF39BFF-51DA-40D8-A06B-D95E52F1B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23824" y="3111799"/>
                <a:ext cx="2606223" cy="1466000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84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1132">
                <a:lumMod val="81000"/>
                <a:alpha val="70000"/>
              </a:srgbClr>
            </a:gs>
            <a:gs pos="56000">
              <a:schemeClr val="tx1">
                <a:lumMod val="50000"/>
                <a:lumOff val="50000"/>
              </a:schemeClr>
            </a:gs>
            <a:gs pos="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D6E1536-4199-4E87-8846-694894AF3752}"/>
              </a:ext>
            </a:extLst>
          </p:cNvPr>
          <p:cNvGrpSpPr/>
          <p:nvPr/>
        </p:nvGrpSpPr>
        <p:grpSpPr>
          <a:xfrm>
            <a:off x="2853819" y="3429000"/>
            <a:ext cx="6494487" cy="1897988"/>
            <a:chOff x="2853819" y="7177090"/>
            <a:chExt cx="6494487" cy="1897988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D8D2347-4C7B-45F9-BADD-0D1C5EBCC48B}"/>
                </a:ext>
              </a:extLst>
            </p:cNvPr>
            <p:cNvSpPr/>
            <p:nvPr/>
          </p:nvSpPr>
          <p:spPr>
            <a:xfrm>
              <a:off x="2853819" y="8551858"/>
              <a:ext cx="938840" cy="5232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177EE1A-E98B-488A-AF8F-D35BFD87BE35}"/>
                </a:ext>
              </a:extLst>
            </p:cNvPr>
            <p:cNvSpPr/>
            <p:nvPr/>
          </p:nvSpPr>
          <p:spPr>
            <a:xfrm>
              <a:off x="4237666" y="8053389"/>
              <a:ext cx="938840" cy="102168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C1202580-A1F2-4CC7-8725-1E93BC0701EC}"/>
                </a:ext>
              </a:extLst>
            </p:cNvPr>
            <p:cNvSpPr/>
            <p:nvPr/>
          </p:nvSpPr>
          <p:spPr>
            <a:xfrm>
              <a:off x="5626580" y="7177090"/>
              <a:ext cx="938840" cy="1897988"/>
            </a:xfrm>
            <a:prstGeom prst="rect">
              <a:avLst/>
            </a:prstGeom>
            <a:solidFill>
              <a:srgbClr val="FE4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1D123FF5-A378-4F4E-AD8B-8A77FF02D013}"/>
                </a:ext>
              </a:extLst>
            </p:cNvPr>
            <p:cNvSpPr/>
            <p:nvPr/>
          </p:nvSpPr>
          <p:spPr>
            <a:xfrm>
              <a:off x="7015489" y="8884186"/>
              <a:ext cx="938840" cy="1908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EE8176C-B921-4DB9-9203-8A61A29C2D82}"/>
                </a:ext>
              </a:extLst>
            </p:cNvPr>
            <p:cNvSpPr/>
            <p:nvPr/>
          </p:nvSpPr>
          <p:spPr>
            <a:xfrm>
              <a:off x="8409466" y="7773990"/>
              <a:ext cx="938840" cy="13010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A3952A21-7D35-40EC-8B80-2CA4CB0F1BDF}"/>
              </a:ext>
            </a:extLst>
          </p:cNvPr>
          <p:cNvSpPr/>
          <p:nvPr/>
        </p:nvSpPr>
        <p:spPr>
          <a:xfrm>
            <a:off x="2853819" y="5147828"/>
            <a:ext cx="938840" cy="1908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BE8CD13-88E5-4865-AB0F-5F649455F4E0}"/>
              </a:ext>
            </a:extLst>
          </p:cNvPr>
          <p:cNvSpPr/>
          <p:nvPr/>
        </p:nvSpPr>
        <p:spPr>
          <a:xfrm>
            <a:off x="4237666" y="5147828"/>
            <a:ext cx="938840" cy="1908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7CD90EA-D994-4F4B-91E3-E02052EFC801}"/>
              </a:ext>
            </a:extLst>
          </p:cNvPr>
          <p:cNvSpPr/>
          <p:nvPr/>
        </p:nvSpPr>
        <p:spPr>
          <a:xfrm>
            <a:off x="5626580" y="5147828"/>
            <a:ext cx="938840" cy="190891"/>
          </a:xfrm>
          <a:prstGeom prst="rect">
            <a:avLst/>
          </a:prstGeom>
          <a:solidFill>
            <a:srgbClr val="FE4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1A79748-B276-44E1-8110-EE2D37A188F7}"/>
              </a:ext>
            </a:extLst>
          </p:cNvPr>
          <p:cNvSpPr/>
          <p:nvPr/>
        </p:nvSpPr>
        <p:spPr>
          <a:xfrm>
            <a:off x="7015489" y="5147828"/>
            <a:ext cx="938840" cy="1908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3393964-B083-4AE2-A0C0-BCC1925BFFCE}"/>
              </a:ext>
            </a:extLst>
          </p:cNvPr>
          <p:cNvSpPr/>
          <p:nvPr/>
        </p:nvSpPr>
        <p:spPr>
          <a:xfrm>
            <a:off x="8409466" y="5147828"/>
            <a:ext cx="938840" cy="1908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B46B09-8285-4720-9D2E-4CF26D13BBC5}"/>
              </a:ext>
            </a:extLst>
          </p:cNvPr>
          <p:cNvSpPr/>
          <p:nvPr/>
        </p:nvSpPr>
        <p:spPr>
          <a:xfrm>
            <a:off x="7015491" y="5338720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423D03-4B21-4A3B-B4C5-E859E54A8D85}"/>
              </a:ext>
            </a:extLst>
          </p:cNvPr>
          <p:cNvSpPr/>
          <p:nvPr/>
        </p:nvSpPr>
        <p:spPr>
          <a:xfrm>
            <a:off x="7015491" y="1592829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CCABF0-1D72-4D2E-A8D1-1441D1F97844}"/>
              </a:ext>
            </a:extLst>
          </p:cNvPr>
          <p:cNvSpPr/>
          <p:nvPr/>
        </p:nvSpPr>
        <p:spPr>
          <a:xfrm>
            <a:off x="7015490" y="1807184"/>
            <a:ext cx="938840" cy="353153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54000"/>
                </a:schemeClr>
              </a:gs>
              <a:gs pos="94000">
                <a:schemeClr val="bg1">
                  <a:lumMod val="85000"/>
                  <a:alpha val="6000"/>
                </a:schemeClr>
              </a:gs>
              <a:gs pos="0">
                <a:schemeClr val="tx1">
                  <a:alpha val="55000"/>
                </a:schemeClr>
              </a:gs>
              <a:gs pos="50000">
                <a:schemeClr val="tx1">
                  <a:lumMod val="95000"/>
                  <a:lumOff val="5000"/>
                  <a:alpha val="20000"/>
                </a:schemeClr>
              </a:gs>
              <a:gs pos="17000">
                <a:schemeClr val="bg1">
                  <a:lumMod val="95000"/>
                  <a:alpha val="69000"/>
                </a:schemeClr>
              </a:gs>
              <a:gs pos="32000">
                <a:schemeClr val="bg1">
                  <a:alpha val="63000"/>
                </a:schemeClr>
              </a:gs>
              <a:gs pos="78000">
                <a:schemeClr val="tx1">
                  <a:alpha val="1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201822-FCEA-4231-8C1D-CBA6F099B276}"/>
              </a:ext>
            </a:extLst>
          </p:cNvPr>
          <p:cNvSpPr/>
          <p:nvPr/>
        </p:nvSpPr>
        <p:spPr>
          <a:xfrm>
            <a:off x="5626581" y="5338720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1F5F18-08AC-44ED-A143-88070993575F}"/>
              </a:ext>
            </a:extLst>
          </p:cNvPr>
          <p:cNvSpPr/>
          <p:nvPr/>
        </p:nvSpPr>
        <p:spPr>
          <a:xfrm>
            <a:off x="5626581" y="1592829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976D8F-F50F-45A6-B8B1-70E8D15614C8}"/>
              </a:ext>
            </a:extLst>
          </p:cNvPr>
          <p:cNvSpPr/>
          <p:nvPr/>
        </p:nvSpPr>
        <p:spPr>
          <a:xfrm>
            <a:off x="5626580" y="1807184"/>
            <a:ext cx="938840" cy="353153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54000"/>
                </a:schemeClr>
              </a:gs>
              <a:gs pos="94000">
                <a:schemeClr val="bg1">
                  <a:lumMod val="85000"/>
                  <a:alpha val="6000"/>
                </a:schemeClr>
              </a:gs>
              <a:gs pos="0">
                <a:schemeClr val="tx1">
                  <a:alpha val="55000"/>
                </a:schemeClr>
              </a:gs>
              <a:gs pos="50000">
                <a:schemeClr val="tx1">
                  <a:lumMod val="95000"/>
                  <a:lumOff val="5000"/>
                  <a:alpha val="20000"/>
                </a:schemeClr>
              </a:gs>
              <a:gs pos="17000">
                <a:schemeClr val="bg1">
                  <a:lumMod val="95000"/>
                  <a:alpha val="69000"/>
                </a:schemeClr>
              </a:gs>
              <a:gs pos="32000">
                <a:schemeClr val="bg1">
                  <a:alpha val="63000"/>
                </a:schemeClr>
              </a:gs>
              <a:gs pos="78000">
                <a:schemeClr val="tx1">
                  <a:alpha val="1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19ADF5-6140-4AD6-A783-50417D35B995}"/>
              </a:ext>
            </a:extLst>
          </p:cNvPr>
          <p:cNvSpPr/>
          <p:nvPr/>
        </p:nvSpPr>
        <p:spPr>
          <a:xfrm>
            <a:off x="4237670" y="5338720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B2F6AC-16BA-41BD-B449-122A8572ECEB}"/>
              </a:ext>
            </a:extLst>
          </p:cNvPr>
          <p:cNvSpPr/>
          <p:nvPr/>
        </p:nvSpPr>
        <p:spPr>
          <a:xfrm>
            <a:off x="4237670" y="1592829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9F53374-80BB-40F8-A53E-91B523873A9D}"/>
              </a:ext>
            </a:extLst>
          </p:cNvPr>
          <p:cNvSpPr/>
          <p:nvPr/>
        </p:nvSpPr>
        <p:spPr>
          <a:xfrm>
            <a:off x="4237666" y="1807184"/>
            <a:ext cx="938840" cy="353153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54000"/>
                </a:schemeClr>
              </a:gs>
              <a:gs pos="94000">
                <a:schemeClr val="bg1">
                  <a:lumMod val="85000"/>
                  <a:alpha val="6000"/>
                </a:schemeClr>
              </a:gs>
              <a:gs pos="0">
                <a:schemeClr val="tx1">
                  <a:alpha val="55000"/>
                </a:schemeClr>
              </a:gs>
              <a:gs pos="50000">
                <a:schemeClr val="tx1">
                  <a:lumMod val="95000"/>
                  <a:lumOff val="5000"/>
                  <a:alpha val="20000"/>
                </a:schemeClr>
              </a:gs>
              <a:gs pos="17000">
                <a:schemeClr val="bg1">
                  <a:lumMod val="95000"/>
                  <a:alpha val="69000"/>
                </a:schemeClr>
              </a:gs>
              <a:gs pos="32000">
                <a:schemeClr val="bg1">
                  <a:alpha val="63000"/>
                </a:schemeClr>
              </a:gs>
              <a:gs pos="78000">
                <a:schemeClr val="tx1">
                  <a:alpha val="1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C8C273-9B72-4BF6-83DE-12CADE08AA32}"/>
              </a:ext>
            </a:extLst>
          </p:cNvPr>
          <p:cNvSpPr txBox="1"/>
          <p:nvPr/>
        </p:nvSpPr>
        <p:spPr>
          <a:xfrm>
            <a:off x="4237666" y="1036320"/>
            <a:ext cx="93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7 h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88FE649-35C3-4526-A441-A5B5CFD2FC8B}"/>
              </a:ext>
            </a:extLst>
          </p:cNvPr>
          <p:cNvSpPr txBox="1"/>
          <p:nvPr/>
        </p:nvSpPr>
        <p:spPr>
          <a:xfrm>
            <a:off x="5626580" y="1036320"/>
            <a:ext cx="93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18 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A9659FC-68C7-4B2F-8B85-9AD4C473A916}"/>
              </a:ext>
            </a:extLst>
          </p:cNvPr>
          <p:cNvSpPr txBox="1"/>
          <p:nvPr/>
        </p:nvSpPr>
        <p:spPr>
          <a:xfrm>
            <a:off x="7015489" y="1036320"/>
            <a:ext cx="93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1 h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7B23D4D-382C-4B95-B36B-76F11B096E65}"/>
              </a:ext>
            </a:extLst>
          </p:cNvPr>
          <p:cNvSpPr/>
          <p:nvPr/>
        </p:nvSpPr>
        <p:spPr>
          <a:xfrm>
            <a:off x="8409468" y="5338720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D0F008C-BDEA-4444-A17E-A4F9775BF142}"/>
              </a:ext>
            </a:extLst>
          </p:cNvPr>
          <p:cNvSpPr/>
          <p:nvPr/>
        </p:nvSpPr>
        <p:spPr>
          <a:xfrm>
            <a:off x="8409468" y="1592829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1275039-1FC9-4C26-8E20-55B038E4AE0B}"/>
              </a:ext>
            </a:extLst>
          </p:cNvPr>
          <p:cNvSpPr/>
          <p:nvPr/>
        </p:nvSpPr>
        <p:spPr>
          <a:xfrm>
            <a:off x="8409467" y="1807184"/>
            <a:ext cx="938840" cy="353153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54000"/>
                </a:schemeClr>
              </a:gs>
              <a:gs pos="94000">
                <a:schemeClr val="bg1">
                  <a:lumMod val="85000"/>
                  <a:alpha val="6000"/>
                </a:schemeClr>
              </a:gs>
              <a:gs pos="0">
                <a:schemeClr val="tx1">
                  <a:alpha val="55000"/>
                </a:schemeClr>
              </a:gs>
              <a:gs pos="50000">
                <a:schemeClr val="tx1">
                  <a:lumMod val="95000"/>
                  <a:lumOff val="5000"/>
                  <a:alpha val="20000"/>
                </a:schemeClr>
              </a:gs>
              <a:gs pos="17000">
                <a:schemeClr val="bg1">
                  <a:lumMod val="95000"/>
                  <a:alpha val="69000"/>
                </a:schemeClr>
              </a:gs>
              <a:gs pos="32000">
                <a:schemeClr val="bg1">
                  <a:alpha val="63000"/>
                </a:schemeClr>
              </a:gs>
              <a:gs pos="78000">
                <a:schemeClr val="tx1">
                  <a:alpha val="1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F836970-4CCB-41E8-ABA9-A181463A8FE6}"/>
              </a:ext>
            </a:extLst>
          </p:cNvPr>
          <p:cNvSpPr txBox="1"/>
          <p:nvPr/>
        </p:nvSpPr>
        <p:spPr>
          <a:xfrm>
            <a:off x="8409466" y="1036320"/>
            <a:ext cx="93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11 h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6DB7F0B-58E0-4DB6-8E64-84AE910F7271}"/>
              </a:ext>
            </a:extLst>
          </p:cNvPr>
          <p:cNvSpPr/>
          <p:nvPr/>
        </p:nvSpPr>
        <p:spPr>
          <a:xfrm>
            <a:off x="2853824" y="5338720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41E8C9E-DC06-4E1F-BB8D-E3F6FB55B785}"/>
              </a:ext>
            </a:extLst>
          </p:cNvPr>
          <p:cNvSpPr/>
          <p:nvPr/>
        </p:nvSpPr>
        <p:spPr>
          <a:xfrm>
            <a:off x="2853824" y="1592829"/>
            <a:ext cx="938840" cy="2143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94000">
                <a:schemeClr val="bg1">
                  <a:lumMod val="85000"/>
                </a:schemeClr>
              </a:gs>
              <a:gs pos="0">
                <a:schemeClr val="tx1"/>
              </a:gs>
              <a:gs pos="50000">
                <a:schemeClr val="tx1">
                  <a:lumMod val="95000"/>
                  <a:lumOff val="5000"/>
                </a:schemeClr>
              </a:gs>
              <a:gs pos="17000">
                <a:schemeClr val="bg1">
                  <a:lumMod val="95000"/>
                </a:schemeClr>
              </a:gs>
              <a:gs pos="32000">
                <a:schemeClr val="bg1"/>
              </a:gs>
              <a:gs pos="7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4E31E80-E46B-4097-8D6A-4DEF51458A5E}"/>
              </a:ext>
            </a:extLst>
          </p:cNvPr>
          <p:cNvSpPr/>
          <p:nvPr/>
        </p:nvSpPr>
        <p:spPr>
          <a:xfrm>
            <a:off x="2853823" y="1807184"/>
            <a:ext cx="938840" cy="353153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54000"/>
                </a:schemeClr>
              </a:gs>
              <a:gs pos="94000">
                <a:schemeClr val="bg1">
                  <a:lumMod val="85000"/>
                  <a:alpha val="6000"/>
                </a:schemeClr>
              </a:gs>
              <a:gs pos="0">
                <a:schemeClr val="tx1">
                  <a:alpha val="55000"/>
                </a:schemeClr>
              </a:gs>
              <a:gs pos="50000">
                <a:schemeClr val="tx1">
                  <a:lumMod val="95000"/>
                  <a:lumOff val="5000"/>
                  <a:alpha val="20000"/>
                </a:schemeClr>
              </a:gs>
              <a:gs pos="17000">
                <a:schemeClr val="bg1">
                  <a:lumMod val="95000"/>
                  <a:alpha val="69000"/>
                </a:schemeClr>
              </a:gs>
              <a:gs pos="32000">
                <a:schemeClr val="bg1">
                  <a:alpha val="63000"/>
                </a:schemeClr>
              </a:gs>
              <a:gs pos="78000">
                <a:schemeClr val="tx1">
                  <a:alpha val="1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149BFF3-C12C-4482-8956-5AB64FAA7894}"/>
              </a:ext>
            </a:extLst>
          </p:cNvPr>
          <p:cNvSpPr txBox="1"/>
          <p:nvPr/>
        </p:nvSpPr>
        <p:spPr>
          <a:xfrm>
            <a:off x="2853822" y="1036320"/>
            <a:ext cx="93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3 h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69613C55-3C49-4451-8794-8147B793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3074"/>
            <a:ext cx="12192000" cy="130492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263D81B-FA9B-4A7C-9975-C77F56382FBB}"/>
              </a:ext>
            </a:extLst>
          </p:cNvPr>
          <p:cNvSpPr txBox="1"/>
          <p:nvPr/>
        </p:nvSpPr>
        <p:spPr>
          <a:xfrm>
            <a:off x="4161453" y="555307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Entwurf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CFF03B7-5BA8-4109-B940-5EA342365E12}"/>
              </a:ext>
            </a:extLst>
          </p:cNvPr>
          <p:cNvSpPr txBox="1"/>
          <p:nvPr/>
        </p:nvSpPr>
        <p:spPr>
          <a:xfrm>
            <a:off x="5439747" y="5553073"/>
            <a:ext cx="128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Implemen-tierung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C172AB-5B9D-4010-8A81-56A346A61164}"/>
              </a:ext>
            </a:extLst>
          </p:cNvPr>
          <p:cNvSpPr txBox="1"/>
          <p:nvPr/>
        </p:nvSpPr>
        <p:spPr>
          <a:xfrm>
            <a:off x="6900220" y="5553073"/>
            <a:ext cx="121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Abnahme/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Einführung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3BAE4F2-D61D-437C-9D09-81F2B657245D}"/>
              </a:ext>
            </a:extLst>
          </p:cNvPr>
          <p:cNvSpPr txBox="1"/>
          <p:nvPr/>
        </p:nvSpPr>
        <p:spPr>
          <a:xfrm>
            <a:off x="8294527" y="5553073"/>
            <a:ext cx="122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Dokumen-tation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824C044-623C-4D47-97B5-50356B7F17D1}"/>
              </a:ext>
            </a:extLst>
          </p:cNvPr>
          <p:cNvSpPr txBox="1"/>
          <p:nvPr/>
        </p:nvSpPr>
        <p:spPr>
          <a:xfrm>
            <a:off x="2853822" y="5553073"/>
            <a:ext cx="93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Analyse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A94084A-1BDD-4B00-85EE-3C92F4ACFF6D}"/>
              </a:ext>
            </a:extLst>
          </p:cNvPr>
          <p:cNvGrpSpPr/>
          <p:nvPr/>
        </p:nvGrpSpPr>
        <p:grpSpPr>
          <a:xfrm>
            <a:off x="-193513" y="265290"/>
            <a:ext cx="3968037" cy="461665"/>
            <a:chOff x="4366338" y="3339511"/>
            <a:chExt cx="3968037" cy="461665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7FFCD2CC-1DA1-4301-A68D-DADA2838B523}"/>
                </a:ext>
              </a:extLst>
            </p:cNvPr>
            <p:cNvSpPr/>
            <p:nvPr/>
          </p:nvSpPr>
          <p:spPr>
            <a:xfrm>
              <a:off x="4366338" y="3339511"/>
              <a:ext cx="3968037" cy="46166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983D7693-C2FB-4240-A2CD-AB7077DE5585}"/>
                </a:ext>
              </a:extLst>
            </p:cNvPr>
            <p:cNvSpPr txBox="1"/>
            <p:nvPr/>
          </p:nvSpPr>
          <p:spPr>
            <a:xfrm>
              <a:off x="4610100" y="3339511"/>
              <a:ext cx="3543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</a:rPr>
                <a:t>Projektphasen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1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0" grpId="0"/>
      <p:bldP spid="35" grpId="0"/>
      <p:bldP spid="13" grpId="0"/>
      <p:bldP spid="14" grpId="0"/>
      <p:bldP spid="15" grpId="0"/>
      <p:bldP spid="29" grpId="0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Breitbild</PresentationFormat>
  <Paragraphs>295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Algerian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Corneliu Mavrodi</dc:creator>
  <cp:lastModifiedBy>Corneliu Mavrodi</cp:lastModifiedBy>
  <cp:revision>72</cp:revision>
  <dcterms:created xsi:type="dcterms:W3CDTF">2021-04-13T08:42:07Z</dcterms:created>
  <dcterms:modified xsi:type="dcterms:W3CDTF">2021-04-15T16:20:23Z</dcterms:modified>
</cp:coreProperties>
</file>