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90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49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040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201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65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70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52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82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114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78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180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C76D-4CCC-4881-85F3-0DCA1F11F5C8}" type="datetimeFigureOut">
              <a:rPr lang="zh-HK" altLang="en-US" smtClean="0"/>
              <a:t>29/01/19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61AEF6-BEE5-CD4B-BC8D-621CE061EA3E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380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Img1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3FE9109F-B34F-774B-A89F-E44D3720D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01" y="0"/>
            <a:ext cx="9141797" cy="68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8336-F377-5A46-8EB0-645AB9C4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" y="365127"/>
            <a:ext cx="1239186" cy="1325563"/>
          </a:xfrm>
        </p:spPr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0A48F5-DA72-3344-8663-CF069CEC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8997" cy="6861748"/>
          </a:xfrm>
        </p:spPr>
      </p:pic>
    </p:spTree>
    <p:extLst>
      <p:ext uri="{BB962C8B-B14F-4D97-AF65-F5344CB8AC3E}">
        <p14:creationId xmlns:p14="http://schemas.microsoft.com/office/powerpoint/2010/main" val="1750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28505F-A4B8-814C-9E89-1AD68E525A71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380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Img2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A9CA54-3BC5-B547-9259-46B46D4A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7808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B939E9-3860-7941-82A1-49A76C8D0BA5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2391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Data</a:t>
            </a:r>
            <a:endParaRPr lang="en-GB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AA64447-C759-2745-847D-AEAA63D4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8997" cy="68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283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Default Theme</vt:lpstr>
      <vt:lpstr>PowerPoint Presentation</vt:lpstr>
      <vt:lpstr>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lilian11</dc:creator>
  <cp:lastModifiedBy>lilian11</cp:lastModifiedBy>
  <cp:revision>3</cp:revision>
  <dcterms:created xsi:type="dcterms:W3CDTF">2019-01-29T13:49:21Z</dcterms:created>
  <dcterms:modified xsi:type="dcterms:W3CDTF">2019-01-29T14:05:30Z</dcterms:modified>
</cp:coreProperties>
</file>