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90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049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2040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4201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652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8708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524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782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114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789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180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C76D-4CCC-4881-85F3-0DCA1F11F5C8}" type="datetimeFigureOut">
              <a:rPr lang="zh-HK" altLang="en-US" smtClean="0"/>
              <a:t>30/01/19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98BF-71B2-4BCC-8541-1C14BCD9783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61AEF6-BEE5-CD4B-BC8D-621CE061EA3E}"/>
              </a:ext>
            </a:extLst>
          </p:cNvPr>
          <p:cNvSpPr txBox="1">
            <a:spLocks/>
          </p:cNvSpPr>
          <p:nvPr/>
        </p:nvSpPr>
        <p:spPr>
          <a:xfrm>
            <a:off x="284814" y="365127"/>
            <a:ext cx="1380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Img1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71DD3-8F1A-9E4F-8559-AA9DBB8D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03" y="0"/>
            <a:ext cx="9142394" cy="68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8336-F377-5A46-8EB0-645AB9C4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4" y="365127"/>
            <a:ext cx="1239186" cy="1325563"/>
          </a:xfrm>
        </p:spPr>
        <p:txBody>
          <a:bodyPr/>
          <a:lstStyle/>
          <a:p>
            <a:r>
              <a:rPr lang="en-GB" dirty="0"/>
              <a:t>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3519A8-AAA1-8142-ACE4-46B67AD01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1797" cy="6856348"/>
          </a:xfrm>
        </p:spPr>
      </p:pic>
    </p:spTree>
    <p:extLst>
      <p:ext uri="{BB962C8B-B14F-4D97-AF65-F5344CB8AC3E}">
        <p14:creationId xmlns:p14="http://schemas.microsoft.com/office/powerpoint/2010/main" val="1750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28505F-A4B8-814C-9E89-1AD68E525A71}"/>
              </a:ext>
            </a:extLst>
          </p:cNvPr>
          <p:cNvSpPr txBox="1">
            <a:spLocks/>
          </p:cNvSpPr>
          <p:nvPr/>
        </p:nvSpPr>
        <p:spPr>
          <a:xfrm>
            <a:off x="284814" y="365127"/>
            <a:ext cx="1380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Img2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20E76-AE63-8F4C-AA83-EF8BC0F9D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7808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B939E9-3860-7941-82A1-49A76C8D0BA5}"/>
              </a:ext>
            </a:extLst>
          </p:cNvPr>
          <p:cNvSpPr txBox="1">
            <a:spLocks/>
          </p:cNvSpPr>
          <p:nvPr/>
        </p:nvSpPr>
        <p:spPr>
          <a:xfrm>
            <a:off x="284814" y="365127"/>
            <a:ext cx="12391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Data</a:t>
            </a:r>
            <a:endParaRPr lang="en-GB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253204C-5482-E24D-A181-37C4CC9D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1797" cy="6856348"/>
          </a:xfrm>
        </p:spPr>
      </p:pic>
    </p:spTree>
    <p:extLst>
      <p:ext uri="{BB962C8B-B14F-4D97-AF65-F5344CB8AC3E}">
        <p14:creationId xmlns:p14="http://schemas.microsoft.com/office/powerpoint/2010/main" val="8403283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Default Theme</vt:lpstr>
      <vt:lpstr>PowerPoint Presentation</vt:lpstr>
      <vt:lpstr>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lilian11</dc:creator>
  <cp:lastModifiedBy>lilian11</cp:lastModifiedBy>
  <cp:revision>5</cp:revision>
  <dcterms:created xsi:type="dcterms:W3CDTF">2019-01-29T13:49:21Z</dcterms:created>
  <dcterms:modified xsi:type="dcterms:W3CDTF">2019-01-30T13:21:50Z</dcterms:modified>
</cp:coreProperties>
</file>