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E38"/>
    <a:srgbClr val="40B6A8"/>
    <a:srgbClr val="C5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viewProps" Target="viewProps.xml" /><Relationship Id="rId10" Type="http://schemas.openxmlformats.org/officeDocument/2006/relationships/slide" Target="slides/slide8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C861-53BC-45F2-BD71-32832CFAA1EB}" type="datetimeFigureOut">
              <a:rPr lang="en-IN" smtClean="0"/>
              <a:t>15-08-2024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D930E-1C0D-40A4-8797-09102CA9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A4BE38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5430-178E-1E99-635D-AFEDCE60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285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21246E-1E36-4820-A804-9579070ABA77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A09-0C8D-5590-2FEA-7C315B3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0012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B9E-70DC-491C-3D3D-892DCB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765" y="6331436"/>
            <a:ext cx="2743200" cy="365125"/>
          </a:xfrm>
        </p:spPr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8E7A2-642B-A755-8B76-418BDCA58F8D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E9B3B-D443-14A1-1CFE-E414AF6CDAD7}"/>
              </a:ext>
            </a:extLst>
          </p:cNvPr>
          <p:cNvSpPr/>
          <p:nvPr userDrawn="1"/>
        </p:nvSpPr>
        <p:spPr>
          <a:xfrm>
            <a:off x="528574" y="153758"/>
            <a:ext cx="11663425" cy="10078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7637-0203-B4C5-4AC7-6867FA3D9108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359F6-CAC5-8DB8-B945-D5F565869186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FDD99-4C45-2FBC-27D5-D8F572FA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50633"/>
            <a:ext cx="1066800" cy="645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F7E014-6005-37D1-84EB-3F5BD4DCBD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906" y="386108"/>
            <a:ext cx="928916" cy="1031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7D90D-C733-7A9B-1507-D4BFCD5F467E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C47BA1E2-719A-026E-824D-E67BA7A2ECEA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A4FF86C9-BB8D-8613-8924-D3D80C7A2015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BD388636-4392-C0E5-AE86-45968C393617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0CC721C5-21AF-61A6-CC08-E4426C443798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209E137D-623D-8E45-5C54-21FE3710864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FE620318-E46C-30EF-F06A-F149E238F95B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4B71FE79-E860-066B-A28D-70371881FD48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5C51A49A-0BDD-4B11-DF40-B429C34BAF92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:a16="http://schemas.microsoft.com/office/drawing/2014/main" id="{A96DCBAB-1973-F2C4-E54C-3D9DF1BB6E9F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CB5E3E16-B4FA-BF5B-BE0E-985E8CE21EB5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Partial Circle 76">
            <a:extLst>
              <a:ext uri="{FF2B5EF4-FFF2-40B4-BE49-F238E27FC236}">
                <a16:creationId xmlns:a16="http://schemas.microsoft.com/office/drawing/2014/main" id="{B0C312F2-B5E9-B66C-1D04-4C43F2E8C092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8" name="Partial Circle 77">
            <a:extLst>
              <a:ext uri="{FF2B5EF4-FFF2-40B4-BE49-F238E27FC236}">
                <a16:creationId xmlns:a16="http://schemas.microsoft.com/office/drawing/2014/main" id="{11048A68-7ED8-93E9-6DD1-6F087F99895E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357BC-3846-D254-95C6-F6DFC3C464EC}"/>
              </a:ext>
            </a:extLst>
          </p:cNvPr>
          <p:cNvSpPr txBox="1"/>
          <p:nvPr userDrawn="1"/>
        </p:nvSpPr>
        <p:spPr>
          <a:xfrm>
            <a:off x="838201" y="1558408"/>
            <a:ext cx="10883900" cy="2308324"/>
          </a:xfrm>
          <a:prstGeom prst="rect">
            <a:avLst/>
          </a:prstGeom>
          <a:solidFill>
            <a:srgbClr val="A4BE3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EED7-2AF7-A186-0968-38136D523A03}"/>
              </a:ext>
            </a:extLst>
          </p:cNvPr>
          <p:cNvSpPr txBox="1"/>
          <p:nvPr userDrawn="1"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rgbClr val="40B6A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21B3BA54-5441-0F82-8F9B-418381543480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5F9377EF-5D20-5F74-401E-D0A328B39D5A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0DC73-A6E0-448B-6AC6-6051DBA557C1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61B-A5F4-3DDA-5B76-8969826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D5D8-7B1E-A920-3B60-5962BEE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F1B-5DA9-F059-9BC5-3590633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B2472E-F25C-4E54-B9CD-434451C29687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07DF-F6D3-13C2-A028-1924C638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9744-ED64-961C-528C-6F98C32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4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ED0ED-29CA-9B3B-8E83-48063F15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7F01-B56D-27FB-7731-B94EB586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2CF4-3EA0-BB98-ED60-6C06EC0A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9BE43-3615-4ABA-BC31-E2DAB5CBB0F5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C7C7-EB56-2ED9-5B54-9E16B0D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847-6D3B-EB77-3BB6-2FB1482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52B-D802-BEF0-9476-80B6F9E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3042E-8EBE-EB09-03B3-36E5E0CC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A25-E61A-8DBA-595E-00838DE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392-11DA-4975-AE4F-7DCF8FE2C178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BCD1-44C9-6A08-BD38-21593BD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2FA3-C3B3-DFE5-8CE5-D221A70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E43-73FC-F48C-B317-7F5A01B6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4202-D0A4-55DD-1253-229ADB86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3CA6-38E5-BE78-1D06-D179112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5A3D-C27F-4E9C-80D1-DAC1D9AA0A85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1412-C7AF-E1A8-36CD-9AE9435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7B42-7EA2-19AE-616F-46F09921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2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3829-17CD-C4AC-82AD-6D949E9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CE3-B2F6-C775-544E-5A12B1AE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3CA8-D979-5AE1-BB6C-E7A00BD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6AC-CE13-41EA-8993-ABDE7B2AFEFC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93D4-3B8F-99A4-CBA7-9F46D13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300D-6808-A2D0-D5CA-7CB2669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6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720-A959-9BC8-34F9-E2321F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B1B8-4BE5-427F-98AF-8A135A6C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E8DF-EA8E-F91A-BEB3-95993D06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AC9-4EBD-216D-2D62-19DFEE1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A460-111C-4963-B36E-D3B8BF95BC4E}" type="datetime1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0F24-ECF1-5615-E009-DB1D3166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32D3-E89D-EB00-935D-CFC02BF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38D8-D212-B2BF-2EBD-495344D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DCE-2559-B7C8-0A41-6C62871B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4C782-16B6-3101-AC32-D0895387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FAA2E-E340-F085-3B41-1814CFC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DD812-9B20-F67C-9AF6-7C8E20D0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38DD-12ED-3DD4-CFCD-01F0EC4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D4FB-8DD2-4BF8-82AC-680BD73B1B80}" type="datetime1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A16E-E426-2294-879B-FC23A6E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42CFA-1DA5-3DC7-3E13-43979C3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9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B914-F6D2-6FBD-F49A-B40F661F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DFF73-5CC7-6B9D-D15C-42B15B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D0E7-C19F-4E98-AE18-CF122C68666F}" type="datetime1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B092-C39C-2D44-4149-7782663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ECFD-E832-1F1A-67D6-0C1DF6D3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154D-604A-EF59-ADA5-F51C07B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7953-BC10-409A-B683-B67B6005E516}" type="datetime1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F669-3D9C-43A9-909F-43E93348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58A3-DB7A-7E34-5317-6770DAB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6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427-61AC-1716-30A1-7226ACF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52F2-CD43-DFA8-8466-DFF8244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407D-E3C4-AD43-8C62-6556CC4E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D709-81C2-25DF-5330-F82EC2D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2C8B-DA13-48DE-8891-A964FAB50A37}" type="datetime1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846B-5270-F728-9B28-3F9C0A9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4C0E-4FFD-5766-0270-B980259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AB94-4DF2-B879-E389-BAD1ABD3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92E-5595-0A3B-0BAB-5B63B3CC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5817-1315-1748-F2AA-94D524FA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44C51F-0F02-4144-A0BE-3155FBC18648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3AA0-7477-2679-1D2D-F0564F2C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141-49F7-523F-65CE-40B587D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294-2160-40D3-A7C6-94123A6D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7D2B-0DC0-5ABB-A7F8-CF1EBFB1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067F-7D47-FC4B-13B3-EEAB398E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61AA-395C-EDB6-54DB-413FD0A2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B40A-0895-42FB-B26E-B6FD0FA089AC}" type="datetime1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F6F7-38B8-4920-AA05-EFCFDBD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0D20-CF9E-FA23-9F3D-4346EE5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0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4C9-637E-B631-EED8-31CBB3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35EEA-A60C-E391-1235-97C9DF1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5B3F-C5A3-5C28-2445-FFE66882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FBA-9708-45D3-9948-A61C1E3AF8CC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8EA-AB2B-2CD4-A0A7-6FA0F69A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567C-68F2-060A-C77F-189AAB2B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35D0F-69D5-0EEC-2910-347F0C47E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EAEE-5976-6902-8F79-5D957C33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41D-C28E-B7D2-7283-521B2EE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FC3-DEE2-4323-9633-FAB06608A254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A027-4EC3-C5AE-E762-BC5A46A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487E-419E-A963-0005-5ADF3E0C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2A3-97D4-4DDC-C46C-1025D401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7A09-E18F-32BC-905E-77763FEF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3585-0B3F-98C7-3EB5-2C1F605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ECB98-E19D-4297-90E3-0E05FFC6ABAF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8635-F558-B356-850F-CA6DD135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B382-9CE1-53A4-646D-893F569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511E-78BB-E258-0A49-4E6AB060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3350-15BB-7EF6-A22E-A4154ABE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11D8-2904-9B71-00CC-BF6B1C0C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6A71-6969-8B82-9710-A72AA9F1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B9C98-5D7F-450A-B8BC-21A14EE9E047}" type="datetime1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AA8F-8A26-60C7-8CFD-E52AF53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4CC7-A107-D5E0-002C-666D81C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53C7-C129-857B-BC74-AFE2514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8FFC-E855-C300-324C-B983726F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570-1D62-9BF0-28CD-29AD6580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5307-B7FB-B8E0-35DD-9AA05806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D5D5-D7CA-3932-63FD-FE1586E0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10FB-9BA3-612A-6D1E-743E5B6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7661D-258C-4D01-8B4C-B6CD99B8CB2F}" type="datetime1">
              <a:rPr lang="en-IN" smtClean="0"/>
              <a:t>15-08-2024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A07C-8F86-1E0B-2922-EB0F1F3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0D1D0-2459-76E4-B86C-804A132F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A1B-D866-014A-EA7B-3A0A4A8B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BCFD2-C354-A5FC-A9F0-4D994E9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3530D-2866-4AF4-A456-CDCF42DA1F5A}" type="datetime1">
              <a:rPr lang="en-IN" smtClean="0"/>
              <a:t>15-08-2024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9CB-69AA-8615-24D0-12A96054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E875-5E66-2BF5-0E7B-EEF38AE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9F5B-60EC-B75E-0C74-6CFA4B7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A1C1CF-C624-4290-BFBB-96B09DE52931}" type="datetime1">
              <a:rPr lang="en-IN" smtClean="0"/>
              <a:t>15-08-2024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DF28-8C20-6086-A204-B6F43BC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625C6-0D47-16E3-5BC9-348F7EF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9DE4-4F88-F907-3169-21AB89BC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BBD9-82B8-35D5-9DBB-A1E7D14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FD78-02B1-8C7D-7F26-6D65E60F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85AE-D0AB-3A29-F4AB-CEE3B3A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8FCA2-245B-4317-A416-6CF9378F20CA}" type="datetime1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CC03-C186-8C75-5CA1-DBA241D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AEB0-D9D2-052A-3960-283D17AE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E20E-D358-C246-2C44-FC1C4DC7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43EA-ACBD-DE69-68DB-D3C58BF2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626-B713-71AC-2678-62AF82D0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01BB-C8ED-9DE6-2471-EA9761D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738A-3B8C-4B77-87F6-4716FE3EC1C0}" type="datetime1">
              <a:rPr lang="en-IN" smtClean="0"/>
              <a:t>15-08-2024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A1E0-70DB-B77E-E2DA-D48A4BAA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BA98-D683-7459-8515-BC679E7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5BCA-086B-964D-67BA-55F27F7EB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508" y="636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C83-821C-47D8-92FB-7971B7FEB443}" type="datetime1">
              <a:rPr lang="en-IN" smtClean="0"/>
              <a:t>15-08-2024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8C5C-3721-F408-AB71-0963ED23E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4094" y="6355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0B25-F469-B414-3C9A-88A6E621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720" y="635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8E8DD-1B0B-D58B-B6D7-097F236C9D0A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A3E9C-2778-B581-1228-EC3198C2804E}"/>
              </a:ext>
            </a:extLst>
          </p:cNvPr>
          <p:cNvSpPr/>
          <p:nvPr userDrawn="1"/>
        </p:nvSpPr>
        <p:spPr>
          <a:xfrm>
            <a:off x="147140" y="157545"/>
            <a:ext cx="12044860" cy="86490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64F0D-EF68-D673-5533-7BA97B0E3010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F1B71-1D48-0686-FC37-3F38B9284D17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5E53-4786-8C81-3166-03077B78212B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B596076D-7B91-2E8C-43CA-5F7C64DABFD7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FFB6FAF4-DFAC-E340-2A64-1F7F9CC6A4EF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C7531CA9-14A9-06B7-0844-1DB35381A9D0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02FB1BD8-34B3-3753-710E-AD0A454585E0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6B2429FE-FE46-2ABE-37F7-49C4DB0B641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3B1A401-9415-F5EA-7E88-2CCC958C6AB3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FA523D96-5D89-3284-EC1C-5618EE08BC93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79CB9FFC-7AD0-7EFD-F607-3485DEBBB0A0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260DC7A-EF93-8FB9-0B31-4599E2D7E57D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1330DD6-9DA7-AEB4-4711-55CB5089BCA7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11C60787-4B0F-6B60-1B6B-3E7F399187C8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76352354-81EF-91A3-1735-4CC7EF565DC2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Moon 32">
            <a:extLst>
              <a:ext uri="{FF2B5EF4-FFF2-40B4-BE49-F238E27FC236}">
                <a16:creationId xmlns:a16="http://schemas.microsoft.com/office/drawing/2014/main" id="{B28F1243-97E8-64F1-BBE4-AC6424767423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Moon 33">
            <a:extLst>
              <a:ext uri="{FF2B5EF4-FFF2-40B4-BE49-F238E27FC236}">
                <a16:creationId xmlns:a16="http://schemas.microsoft.com/office/drawing/2014/main" id="{31288297-46CA-6824-C48E-8C54B96F507F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E20E77-D5B0-5DDE-CCC8-616FA6421D3D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0DA6-3013-E5B6-CCFC-64857E0F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F15C-626C-BEF5-6803-95B6289D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7C87-AE68-54ED-69BA-84505D88B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6933-00C8-4932-999E-8105AC809315}" type="datetime1">
              <a:rPr lang="en-IN" smtClean="0"/>
              <a:t>15-08-2024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E6EB-82F1-4583-C587-98F18F90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44A5-9414-1BA7-C4DF-D06D4D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38B50-3422-08BF-9838-474CD772BFB3}"/>
              </a:ext>
            </a:extLst>
          </p:cNvPr>
          <p:cNvSpPr txBox="1"/>
          <p:nvPr/>
        </p:nvSpPr>
        <p:spPr>
          <a:xfrm>
            <a:off x="838201" y="1545770"/>
            <a:ext cx="10883899" cy="156966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FRUAD DETECTION</a:t>
            </a: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9993-FE5D-362E-D32F-E9D11D06FFAB}"/>
              </a:ext>
            </a:extLst>
          </p:cNvPr>
          <p:cNvSpPr txBox="1"/>
          <p:nvPr/>
        </p:nvSpPr>
        <p:spPr>
          <a:xfrm>
            <a:off x="838200" y="4054992"/>
            <a:ext cx="10883900" cy="523220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LENSON E B  EEAWBCA026</a:t>
            </a:r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8DA263D1-7964-348C-66E7-82FAFC990D01}"/>
              </a:ext>
            </a:extLst>
          </p:cNvPr>
          <p:cNvSpPr/>
          <p:nvPr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A245DC09-7F52-8B33-F999-8BDD4F58ED72}"/>
              </a:ext>
            </a:extLst>
          </p:cNvPr>
          <p:cNvSpPr/>
          <p:nvPr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3A771-4134-91DE-6172-51ABABFE8FD8}"/>
              </a:ext>
            </a:extLst>
          </p:cNvPr>
          <p:cNvSpPr/>
          <p:nvPr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4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Relevent</a:t>
            </a:r>
            <a:r>
              <a:rPr lang="en-IN" dirty="0"/>
              <a:t> </a:t>
            </a:r>
            <a:r>
              <a:rPr lang="en-IN" dirty="0" err="1"/>
              <a:t>literature,documentaion,or</a:t>
            </a:r>
            <a:r>
              <a:rPr lang="en-IN" dirty="0"/>
              <a:t> tools used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4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223" y="1920962"/>
            <a:ext cx="9883588" cy="42047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Objective:</a:t>
            </a:r>
          </a:p>
          <a:p>
            <a:pPr marL="0" indent="0">
              <a:buNone/>
            </a:pPr>
            <a:r>
              <a:rPr lang="en-IN" dirty="0"/>
              <a:t>  Demonstrate the </a:t>
            </a:r>
            <a:r>
              <a:rPr lang="en-IN" dirty="0" err="1"/>
              <a:t>yse</a:t>
            </a:r>
            <a:r>
              <a:rPr lang="en-IN" dirty="0"/>
              <a:t> of a random forest classifier to detect </a:t>
            </a:r>
            <a:r>
              <a:rPr lang="en-IN" dirty="0" err="1"/>
              <a:t>frudeulent</a:t>
            </a:r>
            <a:r>
              <a:rPr lang="en-IN" dirty="0"/>
              <a:t> transactions using synthetic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Summary of Existing Approaches</a:t>
            </a:r>
          </a:p>
          <a:p>
            <a:r>
              <a:rPr lang="en-IN" dirty="0"/>
              <a:t>Key Insights from Previous Research</a:t>
            </a:r>
          </a:p>
          <a:p>
            <a:r>
              <a:rPr lang="en-IN" dirty="0"/>
              <a:t>Gap in the literature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4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*features </a:t>
            </a:r>
          </a:p>
          <a:p>
            <a:pPr marL="0" indent="0">
              <a:buNone/>
            </a:pPr>
            <a:r>
              <a:rPr lang="en-IN" dirty="0"/>
              <a:t>       * feature1,feature2,feature3,feature4</a:t>
            </a:r>
          </a:p>
          <a:p>
            <a:r>
              <a:rPr lang="en-IN" dirty="0"/>
              <a:t>Labels:</a:t>
            </a:r>
          </a:p>
          <a:p>
            <a:pPr marL="0" indent="0">
              <a:buNone/>
            </a:pPr>
            <a:r>
              <a:rPr lang="en-IN" dirty="0"/>
              <a:t>          * 0= non fraudulent</a:t>
            </a:r>
          </a:p>
          <a:p>
            <a:pPr marL="0" indent="0">
              <a:buNone/>
            </a:pPr>
            <a:r>
              <a:rPr lang="en-IN" dirty="0"/>
              <a:t>           *1=fraudulent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Fruad</a:t>
            </a:r>
            <a:r>
              <a:rPr lang="en-IN" dirty="0"/>
              <a:t> </a:t>
            </a:r>
            <a:r>
              <a:rPr lang="en-IN" dirty="0" err="1"/>
              <a:t>pattarns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*Add </a:t>
            </a:r>
            <a:r>
              <a:rPr lang="en-IN" dirty="0" err="1"/>
              <a:t>nise</a:t>
            </a:r>
            <a:r>
              <a:rPr lang="en-IN" dirty="0"/>
              <a:t> for fraudulent transactions:</a:t>
            </a:r>
          </a:p>
          <a:p>
            <a:pPr marL="0" indent="0">
              <a:buNone/>
            </a:pPr>
            <a:r>
              <a:rPr lang="en-IN" dirty="0"/>
              <a:t>   * Increased values in feature1 and decreased values in feature2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 generation</a:t>
            </a:r>
          </a:p>
          <a:p>
            <a:pPr marL="0" indent="0">
              <a:buNone/>
            </a:pPr>
            <a:r>
              <a:rPr lang="en-IN" dirty="0"/>
              <a:t>Data </a:t>
            </a:r>
            <a:r>
              <a:rPr lang="en-IN" dirty="0" err="1"/>
              <a:t>spliting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Model Evaluation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2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Random </a:t>
            </a:r>
            <a:r>
              <a:rPr lang="en-IN" dirty="0" err="1"/>
              <a:t>foresr</a:t>
            </a:r>
            <a:r>
              <a:rPr lang="en-IN" dirty="0"/>
              <a:t> </a:t>
            </a:r>
            <a:r>
              <a:rPr lang="en-IN" dirty="0" err="1"/>
              <a:t>classifer</a:t>
            </a:r>
            <a:r>
              <a:rPr lang="en-IN" dirty="0"/>
              <a:t> is used</a:t>
            </a:r>
          </a:p>
          <a:p>
            <a:pPr marL="0" indent="0">
              <a:buNone/>
            </a:pPr>
            <a:r>
              <a:rPr lang="en-IN" dirty="0"/>
              <a:t>■parameters:</a:t>
            </a:r>
          </a:p>
          <a:p>
            <a:pPr marL="0" indent="0">
              <a:buNone/>
            </a:pPr>
            <a:r>
              <a:rPr lang="en-IN" dirty="0"/>
              <a:t>      n_estimayors:100</a:t>
            </a:r>
          </a:p>
          <a:p>
            <a:pPr marL="0" indent="0">
              <a:buNone/>
            </a:pPr>
            <a:r>
              <a:rPr lang="en-IN" dirty="0"/>
              <a:t>      random_state:42</a:t>
            </a:r>
          </a:p>
          <a:p>
            <a:pPr marL="0" indent="0">
              <a:buNone/>
            </a:pPr>
            <a:r>
              <a:rPr lang="en-IN" dirty="0"/>
              <a:t>■Predictions</a:t>
            </a:r>
          </a:p>
          <a:p>
            <a:pPr marL="0" indent="0">
              <a:buNone/>
            </a:pPr>
            <a:r>
              <a:rPr lang="en-IN" dirty="0"/>
              <a:t>       Used </a:t>
            </a:r>
            <a:r>
              <a:rPr lang="en-IN" dirty="0" err="1"/>
              <a:t>thr</a:t>
            </a:r>
            <a:r>
              <a:rPr lang="en-IN" dirty="0"/>
              <a:t> trained model to predict on the testing set.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9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■confusion matrix:</a:t>
            </a:r>
          </a:p>
          <a:p>
            <a:pPr marL="0" indent="0">
              <a:buNone/>
            </a:pPr>
            <a:r>
              <a:rPr lang="en-IN" dirty="0"/>
              <a:t>      ●True positive(</a:t>
            </a:r>
            <a:r>
              <a:rPr lang="en-IN" dirty="0" err="1"/>
              <a:t>tp</a:t>
            </a:r>
            <a:r>
              <a:rPr lang="en-IN" dirty="0"/>
              <a:t>):12</a:t>
            </a:r>
          </a:p>
          <a:p>
            <a:pPr marL="0" indent="0">
              <a:buNone/>
            </a:pPr>
            <a:r>
              <a:rPr lang="en-IN" dirty="0"/>
              <a:t>       ●True Negative(</a:t>
            </a:r>
            <a:r>
              <a:rPr lang="en-IN" dirty="0" err="1"/>
              <a:t>tn</a:t>
            </a:r>
            <a:r>
              <a:rPr lang="en-IN" dirty="0"/>
              <a:t>):288</a:t>
            </a:r>
          </a:p>
          <a:p>
            <a:pPr marL="0" indent="0">
              <a:buNone/>
            </a:pPr>
            <a:r>
              <a:rPr lang="en-IN" dirty="0"/>
              <a:t>       ●false positive(</a:t>
            </a:r>
            <a:r>
              <a:rPr lang="en-IN" dirty="0" err="1"/>
              <a:t>fp</a:t>
            </a:r>
            <a:r>
              <a:rPr lang="en-IN" dirty="0"/>
              <a:t>)=0</a:t>
            </a:r>
          </a:p>
          <a:p>
            <a:pPr marL="0" indent="0">
              <a:buNone/>
            </a:pPr>
            <a:r>
              <a:rPr lang="en-IN" dirty="0"/>
              <a:t>        ●false negative(</a:t>
            </a:r>
            <a:r>
              <a:rPr lang="en-IN" dirty="0" err="1"/>
              <a:t>fn</a:t>
            </a:r>
            <a:r>
              <a:rPr lang="en-IN" dirty="0"/>
              <a:t>):0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8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  <a:p>
            <a:r>
              <a:rPr lang="en-US" dirty="0"/>
              <a:t>Insights Gained</a:t>
            </a:r>
          </a:p>
          <a:p>
            <a:r>
              <a:rPr lang="en-US" dirty="0"/>
              <a:t>Implications of the Findings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SUMMARY </a:t>
            </a:r>
          </a:p>
          <a:p>
            <a:pPr marL="0" indent="0">
              <a:buNone/>
            </a:pPr>
            <a:r>
              <a:rPr lang="en-IN" dirty="0"/>
              <a:t>   *The random forest classifier </a:t>
            </a:r>
            <a:r>
              <a:rPr lang="en-IN" dirty="0" err="1"/>
              <a:t>perfirmed</a:t>
            </a:r>
            <a:r>
              <a:rPr lang="en-IN" dirty="0"/>
              <a:t> </a:t>
            </a:r>
            <a:r>
              <a:rPr lang="en-IN" dirty="0" err="1"/>
              <a:t>exceltionally</a:t>
            </a:r>
            <a:r>
              <a:rPr lang="en-IN" dirty="0"/>
              <a:t> well with           synthetic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PowerPoint Presentation</vt:lpstr>
      <vt:lpstr>Introduction</vt:lpstr>
      <vt:lpstr>Related Work</vt:lpstr>
      <vt:lpstr>Data Overview</vt:lpstr>
      <vt:lpstr>Methodology</vt:lpstr>
      <vt:lpstr>Implementation</vt:lpstr>
      <vt:lpstr>Results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Zacharia</dc:creator>
  <cp:lastModifiedBy>lenson biju</cp:lastModifiedBy>
  <cp:revision>41</cp:revision>
  <dcterms:created xsi:type="dcterms:W3CDTF">2024-07-05T11:35:34Z</dcterms:created>
  <dcterms:modified xsi:type="dcterms:W3CDTF">2024-08-15T15:07:45Z</dcterms:modified>
</cp:coreProperties>
</file>