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7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8250-196D-8644-9406-96948AB921FB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CAB5-E957-B34A-938F-21665076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u="sng" dirty="0" smtClean="0"/>
              <a:t>Stellar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Decentralized, distributed database</a:t>
            </a:r>
          </a:p>
          <a:p>
            <a:r>
              <a:rPr lang="en-US" dirty="0" smtClean="0"/>
              <a:t>Facilitate low-cost, real-time transactions. Create products to save mobile minutes or distribute solar credits</a:t>
            </a:r>
          </a:p>
          <a:p>
            <a:r>
              <a:rPr lang="en-US" dirty="0"/>
              <a:t>an open platform for building financial products that connects people everywhere.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Stellar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悦 曹</dc:creator>
  <cp:lastModifiedBy>悦 曹</cp:lastModifiedBy>
  <cp:revision>3</cp:revision>
  <dcterms:created xsi:type="dcterms:W3CDTF">2016-04-10T00:05:00Z</dcterms:created>
  <dcterms:modified xsi:type="dcterms:W3CDTF">2016-04-10T00:38:09Z</dcterms:modified>
</cp:coreProperties>
</file>