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88" r:id="rId5"/>
    <p:sldId id="290" r:id="rId6"/>
    <p:sldId id="291" r:id="rId7"/>
    <p:sldId id="260" r:id="rId8"/>
  </p:sldIdLst>
  <p:sldSz cx="9144000" cy="5143500" type="screen16x9"/>
  <p:notesSz cx="6858000" cy="9144000"/>
  <p:embeddedFontLst>
    <p:embeddedFont>
      <p:font typeface="Montserrat" panose="02020500000000000000" charset="0"/>
      <p:regular r:id="rId10"/>
      <p:bold r:id="rId11"/>
    </p:embeddedFont>
    <p:embeddedFont>
      <p:font typeface="Roboto" panose="02020500000000000000" charset="0"/>
      <p:regular r:id="rId12"/>
      <p:bold r:id="rId13"/>
      <p:italic r:id="rId14"/>
      <p:boldItalic r:id="rId15"/>
    </p:embeddedFont>
    <p:embeddedFont>
      <p:font typeface="標楷體" panose="03000509000000000000" pitchFamily="65" charset="-12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89E638-A16A-4A35-9E76-E6D74234D4D7}">
  <a:tblStyle styleId="{CC89E638-A16A-4A35-9E76-E6D74234D4D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2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 b="1" i="1"/>
            </a:lvl1pPr>
            <a:lvl2pPr lvl="1" rtl="0">
              <a:spcBef>
                <a:spcPts val="0"/>
              </a:spcBef>
              <a:buSzPct val="100000"/>
              <a:defRPr sz="4000" b="1" i="1"/>
            </a:lvl2pPr>
            <a:lvl3pPr lvl="2" rtl="0">
              <a:spcBef>
                <a:spcPts val="0"/>
              </a:spcBef>
              <a:buSzPct val="100000"/>
              <a:defRPr sz="4000" b="1" i="1"/>
            </a:lvl3pPr>
            <a:lvl4pPr lvl="3" rtl="0">
              <a:spcBef>
                <a:spcPts val="0"/>
              </a:spcBef>
              <a:buSzPct val="100000"/>
              <a:defRPr sz="4000" b="1" i="1"/>
            </a:lvl4pPr>
            <a:lvl5pPr lvl="4" rtl="0">
              <a:spcBef>
                <a:spcPts val="0"/>
              </a:spcBef>
              <a:buSzPct val="100000"/>
              <a:defRPr sz="4000" b="1" i="1"/>
            </a:lvl5pPr>
            <a:lvl6pPr lvl="5" rtl="0">
              <a:spcBef>
                <a:spcPts val="0"/>
              </a:spcBef>
              <a:buSzPct val="100000"/>
              <a:defRPr sz="4000" b="1" i="1"/>
            </a:lvl6pPr>
            <a:lvl7pPr lvl="6" rtl="0">
              <a:spcBef>
                <a:spcPts val="0"/>
              </a:spcBef>
              <a:buSzPct val="100000"/>
              <a:defRPr sz="4000" b="1" i="1"/>
            </a:lvl7pPr>
            <a:lvl8pPr lvl="7" rtl="0">
              <a:spcBef>
                <a:spcPts val="0"/>
              </a:spcBef>
              <a:buSzPct val="100000"/>
              <a:defRPr sz="4000" b="1" i="1"/>
            </a:lvl8pPr>
            <a:lvl9pPr lvl="8"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50" r:id="rId4"/>
    <p:sldLayoutId id="2147483657" r:id="rId5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hyperlink" Target="https://github.com/lenter0218/Social-Media-Analyti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37560"/>
          </a:xfrm>
          <a:prstGeom prst="rect">
            <a:avLst/>
          </a:prstGeom>
        </p:spPr>
      </p:pic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0" y="3568788"/>
            <a:ext cx="9144000" cy="13185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4000" dirty="0"/>
              <a:t>Practice of </a:t>
            </a:r>
            <a:r>
              <a:rPr lang="en-US" sz="4000" dirty="0" smtClean="0"/>
              <a:t>Social</a:t>
            </a:r>
            <a:r>
              <a:rPr lang="zh-TW" altLang="en-US" sz="4000" dirty="0" smtClean="0"/>
              <a:t> </a:t>
            </a:r>
            <a:r>
              <a:rPr lang="en-US" sz="4000" dirty="0" smtClean="0"/>
              <a:t>Media Analytics</a:t>
            </a:r>
            <a:br>
              <a:rPr lang="en-US" sz="4000" dirty="0" smtClean="0"/>
            </a:br>
            <a:r>
              <a:rPr lang="en-US" sz="4000" dirty="0" smtClean="0"/>
              <a:t>1# Homework</a:t>
            </a:r>
            <a:endParaRPr lang="en" sz="4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9FC5E8"/>
                </a:solidFill>
              </a:rPr>
              <a:t>1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" t="4086" r="10635"/>
          <a:stretch/>
        </p:blipFill>
        <p:spPr>
          <a:xfrm>
            <a:off x="693673" y="1240213"/>
            <a:ext cx="2186063" cy="3342291"/>
          </a:xfrm>
          <a:prstGeom prst="rect">
            <a:avLst/>
          </a:prstGeom>
        </p:spPr>
      </p:pic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346841" y="0"/>
            <a:ext cx="5571300" cy="8064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>
                <a:solidFill>
                  <a:srgbClr val="9FC5E8"/>
                </a:solidFill>
              </a:rPr>
              <a:t>Editor</a:t>
            </a:r>
            <a:endParaRPr lang="en" sz="4400" dirty="0">
              <a:solidFill>
                <a:srgbClr val="9FC5E8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3501345" y="1240213"/>
            <a:ext cx="5571300" cy="255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I am </a:t>
            </a:r>
            <a:r>
              <a:rPr lang="en" sz="2800" b="1" u="sng" dirty="0" smtClean="0">
                <a:solidFill>
                  <a:schemeClr val="accent1">
                    <a:lumMod val="50000"/>
                  </a:schemeClr>
                </a:solidFill>
              </a:rPr>
              <a:t>Jennifer Liao</a:t>
            </a:r>
            <a:r>
              <a:rPr lang="en" sz="28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 smtClean="0"/>
              <a:t>Major : Industrial Management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 smtClean="0"/>
              <a:t>Student ID. : M10401003</a:t>
            </a:r>
            <a:endParaRPr lang="en" sz="2400" dirty="0"/>
          </a:p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 smtClean="0"/>
              <a:t>Email : lenter0218@yahoo.com.tw</a:t>
            </a:r>
            <a:endParaRPr lang="en" sz="2400"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2</a:t>
            </a:fld>
            <a:endParaRPr lang="en" dirty="0">
              <a:solidFill>
                <a:srgbClr val="9FC5E8"/>
              </a:solidFill>
            </a:endParaRPr>
          </a:p>
        </p:txBody>
      </p:sp>
      <p:pic>
        <p:nvPicPr>
          <p:cNvPr id="2052" name="Picture 4" descr="https://assets-cdn.github.com/images/modules/logos_page/GitHub-Log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45" y="3619340"/>
            <a:ext cx="2998938" cy="78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Part I.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Construct my own container in docker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074" name="Picture 2" descr="https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8" y="1929774"/>
            <a:ext cx="64960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9FC5E8"/>
                </a:solidFill>
              </a:rPr>
              <a:t>4</a:t>
            </a:fld>
            <a:endParaRPr lang="en">
              <a:solidFill>
                <a:srgbClr val="9FC5E8"/>
              </a:solidFill>
            </a:endParaRPr>
          </a:p>
        </p:txBody>
      </p:sp>
      <p:sp>
        <p:nvSpPr>
          <p:cNvPr id="5" name="Shape 77"/>
          <p:cNvSpPr txBox="1">
            <a:spLocks/>
          </p:cNvSpPr>
          <p:nvPr/>
        </p:nvSpPr>
        <p:spPr>
          <a:xfrm>
            <a:off x="3026980" y="621051"/>
            <a:ext cx="5930052" cy="1040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  <a:buFont typeface="Roboto"/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Operating system : Window 10 pro 64bit</a:t>
            </a:r>
            <a:endParaRPr lang="e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Roboto"/>
              <a:buNone/>
            </a:pPr>
            <a:r>
              <a:rPr lang="en" sz="2400" dirty="0" smtClean="0"/>
              <a:t>Analytics platform : Docker for windows</a:t>
            </a:r>
          </a:p>
        </p:txBody>
      </p:sp>
      <p:sp>
        <p:nvSpPr>
          <p:cNvPr id="6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728897" y="794472"/>
            <a:ext cx="1837910" cy="6936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 b="1" dirty="0" smtClean="0">
                <a:solidFill>
                  <a:schemeClr val="accent1">
                    <a:lumMod val="50000"/>
                  </a:schemeClr>
                </a:solidFill>
              </a:rPr>
              <a:t>a.</a:t>
            </a:r>
            <a:endParaRPr lang="en" sz="2400" dirty="0"/>
          </a:p>
        </p:txBody>
      </p:sp>
      <p:sp>
        <p:nvSpPr>
          <p:cNvPr id="8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210186" y="1700427"/>
            <a:ext cx="3412178" cy="6936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 b="1" dirty="0" smtClean="0">
                <a:solidFill>
                  <a:schemeClr val="accent1">
                    <a:lumMod val="50000"/>
                  </a:schemeClr>
                </a:solidFill>
              </a:rPr>
              <a:t>b. Installation steps</a:t>
            </a:r>
            <a:endParaRPr lang="en" sz="2400" dirty="0"/>
          </a:p>
        </p:txBody>
      </p:sp>
      <p:sp>
        <p:nvSpPr>
          <p:cNvPr id="9" name="Shape 77"/>
          <p:cNvSpPr txBox="1">
            <a:spLocks/>
          </p:cNvSpPr>
          <p:nvPr/>
        </p:nvSpPr>
        <p:spPr>
          <a:xfrm>
            <a:off x="3026980" y="2503816"/>
            <a:ext cx="6117020" cy="728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1. Download and install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for windows from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website https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://www.docker.com/</a:t>
            </a:r>
            <a:endParaRPr lang="en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63938" t="52493" r="12686" b="34263"/>
          <a:stretch/>
        </p:blipFill>
        <p:spPr>
          <a:xfrm>
            <a:off x="422833" y="2503816"/>
            <a:ext cx="2450037" cy="780442"/>
          </a:xfrm>
          <a:prstGeom prst="rect">
            <a:avLst/>
          </a:prstGeom>
        </p:spPr>
      </p:pic>
      <p:sp>
        <p:nvSpPr>
          <p:cNvPr id="11" name="Shape 77"/>
          <p:cNvSpPr txBox="1">
            <a:spLocks/>
          </p:cNvSpPr>
          <p:nvPr/>
        </p:nvSpPr>
        <p:spPr>
          <a:xfrm>
            <a:off x="5816392" y="3991829"/>
            <a:ext cx="3145220" cy="728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2. Download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Kitematic</a:t>
            </a:r>
            <a:endParaRPr lang="en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64139" t="65141" r="18542" b="4948"/>
          <a:stretch/>
        </p:blipFill>
        <p:spPr>
          <a:xfrm>
            <a:off x="422833" y="3529423"/>
            <a:ext cx="1534886" cy="149039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l="24733" t="30287" r="24566" b="36565"/>
          <a:stretch/>
        </p:blipFill>
        <p:spPr>
          <a:xfrm>
            <a:off x="2111829" y="3609658"/>
            <a:ext cx="3614057" cy="13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9FC5E8"/>
                </a:solidFill>
              </a:rPr>
              <a:t>5</a:t>
            </a:fld>
            <a:endParaRPr lang="en">
              <a:solidFill>
                <a:srgbClr val="9FC5E8"/>
              </a:solidFill>
            </a:endParaRPr>
          </a:p>
        </p:txBody>
      </p:sp>
      <p:sp>
        <p:nvSpPr>
          <p:cNvPr id="9" name="Shape 77"/>
          <p:cNvSpPr txBox="1">
            <a:spLocks/>
          </p:cNvSpPr>
          <p:nvPr/>
        </p:nvSpPr>
        <p:spPr>
          <a:xfrm>
            <a:off x="4123117" y="1115517"/>
            <a:ext cx="5020884" cy="728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3. Open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kitematic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and open the Windows Power Shell</a:t>
            </a:r>
            <a:endParaRPr lang="en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hape 77"/>
          <p:cNvSpPr txBox="1">
            <a:spLocks/>
          </p:cNvSpPr>
          <p:nvPr/>
        </p:nvSpPr>
        <p:spPr>
          <a:xfrm>
            <a:off x="4123119" y="3543863"/>
            <a:ext cx="5020881" cy="728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Download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docker-compose.yml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file 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type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-compose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up in Power Shell</a:t>
            </a:r>
            <a:endParaRPr lang="en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7737" t="26897" r="25319" b="32031"/>
          <a:stretch/>
        </p:blipFill>
        <p:spPr>
          <a:xfrm>
            <a:off x="109075" y="2920662"/>
            <a:ext cx="4014043" cy="19745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10509" t="2938" r="10427" b="8371"/>
          <a:stretch/>
        </p:blipFill>
        <p:spPr>
          <a:xfrm>
            <a:off x="390470" y="391245"/>
            <a:ext cx="3451251" cy="21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1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9FC5E8"/>
                </a:solidFill>
              </a:rPr>
              <a:t>6</a:t>
            </a:fld>
            <a:endParaRPr lang="en">
              <a:solidFill>
                <a:srgbClr val="9FC5E8"/>
              </a:solidFill>
            </a:endParaRPr>
          </a:p>
        </p:txBody>
      </p:sp>
      <p:sp>
        <p:nvSpPr>
          <p:cNvPr id="9" name="Shape 77"/>
          <p:cNvSpPr txBox="1">
            <a:spLocks/>
          </p:cNvSpPr>
          <p:nvPr/>
        </p:nvSpPr>
        <p:spPr>
          <a:xfrm>
            <a:off x="676633" y="1102369"/>
            <a:ext cx="3086980" cy="1249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Only install two container</a:t>
            </a:r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    1.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Jupyter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notebook</a:t>
            </a:r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   2.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ElasticSearch</a:t>
            </a:r>
            <a:endParaRPr lang="en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hape 77"/>
          <p:cNvSpPr txBox="1">
            <a:spLocks/>
          </p:cNvSpPr>
          <p:nvPr/>
        </p:nvSpPr>
        <p:spPr>
          <a:xfrm>
            <a:off x="956321" y="3636430"/>
            <a:ext cx="2527604" cy="486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difficulties I met</a:t>
            </a:r>
            <a:endParaRPr lang="en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0509" t="3301" r="72673" b="71890"/>
          <a:stretch/>
        </p:blipFill>
        <p:spPr>
          <a:xfrm>
            <a:off x="4994739" y="367861"/>
            <a:ext cx="3277640" cy="2718329"/>
          </a:xfrm>
          <a:prstGeom prst="rect">
            <a:avLst/>
          </a:prstGeom>
        </p:spPr>
      </p:pic>
      <p:sp>
        <p:nvSpPr>
          <p:cNvPr id="10" name="Shape 77"/>
          <p:cNvSpPr txBox="1">
            <a:spLocks/>
          </p:cNvSpPr>
          <p:nvPr/>
        </p:nvSpPr>
        <p:spPr>
          <a:xfrm>
            <a:off x="4123118" y="3208091"/>
            <a:ext cx="5020881" cy="1342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4572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Roboto" panose="02020500000000000000" charset="0"/>
                <a:ea typeface="標楷體" panose="03000509000000000000" pitchFamily="65" charset="-120"/>
                <a:cs typeface="Roboto" panose="02020500000000000000" charset="0"/>
              </a:rPr>
              <a:t>對於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Roboto" panose="02020500000000000000" charset="0"/>
                <a:ea typeface="Roboto" panose="02020500000000000000" charset="0"/>
                <a:cs typeface="Roboto" panose="02020500000000000000" charset="0"/>
              </a:rPr>
              <a:t>Docker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Roboto" panose="02020500000000000000" charset="0"/>
                <a:ea typeface="標楷體" panose="03000509000000000000" pitchFamily="65" charset="-120"/>
                <a:cs typeface="Roboto" panose="02020500000000000000" charset="0"/>
              </a:rPr>
              <a:t>不熟悉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Roboto" panose="02020500000000000000" charset="0"/>
              <a:ea typeface="Roboto" panose="02020500000000000000" charset="0"/>
              <a:cs typeface="Roboto" panose="02020500000000000000" charset="0"/>
            </a:endParaRPr>
          </a:p>
          <a:p>
            <a:pPr marL="457200" indent="-4572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Roboto" panose="02020500000000000000" charset="0"/>
                <a:ea typeface="標楷體" panose="03000509000000000000" pitchFamily="65" charset="-120"/>
                <a:cs typeface="Roboto" panose="02020500000000000000" charset="0"/>
              </a:rPr>
              <a:t>不熟悉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Roboto" panose="02020500000000000000" charset="0"/>
                <a:ea typeface="Roboto" panose="02020500000000000000" charset="0"/>
                <a:cs typeface="Roboto" panose="02020500000000000000" charset="0"/>
              </a:rPr>
              <a:t>Power Shell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Roboto" panose="02020500000000000000" charset="0"/>
                <a:ea typeface="標楷體" panose="03000509000000000000" pitchFamily="65" charset="-120"/>
                <a:cs typeface="Roboto" panose="02020500000000000000" charset="0"/>
              </a:rPr>
              <a:t>之語法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Roboto" panose="02020500000000000000" charset="0"/>
              <a:ea typeface="標楷體" panose="03000509000000000000" pitchFamily="65" charset="-120"/>
              <a:cs typeface="Roboto" panose="02020500000000000000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Roboto" panose="02020500000000000000" charset="0"/>
                <a:ea typeface="標楷體" panose="03000509000000000000" pitchFamily="65" charset="-120"/>
                <a:cs typeface="Roboto" panose="02020500000000000000" charset="0"/>
              </a:rPr>
              <a:t>但網路相關資源多，皆可以找到解決方法</a:t>
            </a:r>
            <a:endParaRPr lang="en" sz="2000" dirty="0" smtClean="0">
              <a:solidFill>
                <a:schemeClr val="accent1">
                  <a:lumMod val="50000"/>
                </a:schemeClr>
              </a:solidFill>
              <a:latin typeface="Roboto" panose="02020500000000000000" charset="0"/>
              <a:ea typeface="Roboto" panose="02020500000000000000" charset="0"/>
              <a:cs typeface="Roboto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9" y="0"/>
            <a:ext cx="8066399" cy="51435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" name="文字方塊 4"/>
          <p:cNvSpPr txBox="1"/>
          <p:nvPr/>
        </p:nvSpPr>
        <p:spPr>
          <a:xfrm>
            <a:off x="0" y="3720661"/>
            <a:ext cx="9144000" cy="1015663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Montserrat" panose="02020500000000000000" charset="0"/>
              </a:rPr>
              <a:t>Thank YOU </a:t>
            </a:r>
            <a:endParaRPr lang="zh-TW" altLang="en-US" sz="6000" b="1" dirty="0">
              <a:latin typeface="Montserrat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143</Words>
  <Application>Microsoft Office PowerPoint</Application>
  <PresentationFormat>如螢幕大小 (16:9)</PresentationFormat>
  <Paragraphs>31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Montserrat</vt:lpstr>
      <vt:lpstr>Arial</vt:lpstr>
      <vt:lpstr>Roboto</vt:lpstr>
      <vt:lpstr>標楷體</vt:lpstr>
      <vt:lpstr>Aemelia template</vt:lpstr>
      <vt:lpstr>Practice of Social Media Analytics 1# Homework</vt:lpstr>
      <vt:lpstr>Editor</vt:lpstr>
      <vt:lpstr>Part I.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Social Media Analytics 1# Homework</dc:title>
  <dc:creator>Jennifer</dc:creator>
  <cp:lastModifiedBy>Jennifer</cp:lastModifiedBy>
  <cp:revision>16</cp:revision>
  <dcterms:modified xsi:type="dcterms:W3CDTF">2017-01-09T00:13:58Z</dcterms:modified>
</cp:coreProperties>
</file>