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89" d="100"/>
          <a:sy n="89" d="100"/>
        </p:scale>
        <p:origin x="2604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63F5-8268-41E0-B5F3-3FB545F3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2F610-0863-4DAA-8DFE-BDE124222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D554-B7A7-4D92-BA61-FFAD9843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44E1-8BC6-4E24-803F-A239C0E1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2C83-2BC1-44A5-8C8C-6C01B98C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4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C30F-1F3E-4476-8EDC-9841C30D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73F6D-2060-416B-B89F-7323F003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A5EF-B477-4EA6-BD92-7D098553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F9C5-43F8-4797-B4E3-29D13712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5C6C-2A88-4BE3-9E70-700B4EE0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04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CECAB-2548-4306-A161-FF5FDFC6E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73B85-393E-470C-AB83-225ACEAC3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C8AD-C3CE-4BF0-A3CD-6FFF1D97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0BA7-63A0-432F-AB08-0072A042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826-A7F8-45EB-AE44-8FC0436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9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4110-0DAF-44F9-994C-57E70077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5953-BA20-4582-AB84-5D5EA66D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B38D-FCAA-484B-8846-85C5BC88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1D6D-B85B-488F-AE82-11F10A4D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E836-B9D5-4D88-80DB-269A2812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79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53-F179-4173-A7B7-C0D8176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29869-5448-4413-96D2-48F388874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D3BF-143E-49AD-B43F-9EE7B30D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9DD1-36ED-4F4D-B1C3-153AABCC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35F7-FA64-43C7-A138-0C6900B9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88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B7A0-332C-4C73-9245-DFA2E59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EF53-4189-4FC1-9F73-7F202E35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A5D6E-C188-4B5A-B82D-DDFBEE55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30D0-2BF1-44BD-9BD0-0F96E179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CF8CB-EB90-49F9-AD5E-EDA136AF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81550-A939-4A3B-87C1-1028E95A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360D-E537-4A60-A553-A56B9720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4C70-0546-4900-894E-34EE4CFD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D7BB-7886-4613-B144-625DD8A2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AAB68-E8D8-4F72-9C48-20C77721C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023FC-1E60-4635-B8B9-429E4F28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C168-DC0D-4B87-A06E-577A2A13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C0280-BDCE-4E10-97CB-E4528126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BCE24-DE37-4C72-9DD9-AF51A25E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BB8D-D792-485C-878C-4EBBC02B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969AD-F666-4019-ACA1-C7A33FF1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E9F52-BC3C-40DD-A9DC-2243AEFB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3BD67-6BC2-49AE-808C-9149B863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7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9C90F-34F5-4095-82DD-6FDC58D3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24DD5-ACF3-432E-9027-E823CAAB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639EB-D315-499F-B4C1-2568ED38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4E21-12D0-4AB2-97B7-5ACA87B3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F34A-11D7-4131-AD7E-06413392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1FC6C-9D96-46ED-86B4-802844F7E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E598E-064D-499C-A5C1-E2CAAB77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1099-ADD7-4139-B35A-1B8D8D27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15C7-B1E5-4C48-A226-F73127D7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7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6B10-CCEE-4A65-813A-A7CAC2C8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2D524-23AC-4966-ACD7-B02EF5B9D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B87B-B5A1-451F-BB3A-ACDDADF05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F8B9-48AA-4D0F-8DF2-2B1DBA0F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80679-2DCE-40D9-9191-7D1C207A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5A4F1-AB69-4A99-B6E3-B0FEFA70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88330-8A60-4E70-9B0B-F40C5051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FAF4-25DD-4925-B840-D3263DD6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7302-3BB9-473E-9096-3F0713CAD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0D9C-A407-4A7A-A622-E63BFB1FEEA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840D-32FE-484F-BF63-A8DA0B7F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1525-A5CE-4A76-93DF-50D9BD82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4BE5-C128-4C8D-B2CD-4E6447797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C1ED4-6E39-48C5-960A-2CD6A070A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94F215-2A7B-4252-8730-818631120794}"/>
              </a:ext>
            </a:extLst>
          </p:cNvPr>
          <p:cNvGrpSpPr/>
          <p:nvPr/>
        </p:nvGrpSpPr>
        <p:grpSpPr>
          <a:xfrm>
            <a:off x="964597" y="983294"/>
            <a:ext cx="9845099" cy="4426056"/>
            <a:chOff x="920756" y="438412"/>
            <a:chExt cx="9845099" cy="44260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2C778F-994A-4671-A1F7-5686FAB91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942" y="1254494"/>
              <a:ext cx="3895913" cy="36099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988CC-6103-4F35-B1B0-0C199B598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56" y="1254494"/>
              <a:ext cx="5404792" cy="360997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4EC3E3-FD70-4793-963D-74DBF03C4B91}"/>
                </a:ext>
              </a:extLst>
            </p:cNvPr>
            <p:cNvSpPr/>
            <p:nvPr/>
          </p:nvSpPr>
          <p:spPr>
            <a:xfrm>
              <a:off x="2279736" y="438412"/>
              <a:ext cx="2686833" cy="7578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u="sng" dirty="0">
                  <a:solidFill>
                    <a:schemeClr val="tx1"/>
                  </a:solidFill>
                </a:rPr>
                <a:t>Top view</a:t>
              </a:r>
              <a:endParaRPr lang="en-GB" sz="3200" u="sn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154E0E-70A1-48F6-BB18-0477FBADD689}"/>
                </a:ext>
              </a:extLst>
            </p:cNvPr>
            <p:cNvSpPr/>
            <p:nvPr/>
          </p:nvSpPr>
          <p:spPr>
            <a:xfrm>
              <a:off x="7225433" y="438412"/>
              <a:ext cx="2686833" cy="7578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u="sng" dirty="0">
                  <a:solidFill>
                    <a:schemeClr val="tx1"/>
                  </a:solidFill>
                </a:rPr>
                <a:t>West view</a:t>
              </a:r>
              <a:endParaRPr lang="en-GB" sz="3200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6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2F501AC-8E67-49D1-846E-5A32073DDBAE}"/>
              </a:ext>
            </a:extLst>
          </p:cNvPr>
          <p:cNvGrpSpPr/>
          <p:nvPr/>
        </p:nvGrpSpPr>
        <p:grpSpPr>
          <a:xfrm>
            <a:off x="205277" y="461183"/>
            <a:ext cx="10492119" cy="6015602"/>
            <a:chOff x="205277" y="461183"/>
            <a:chExt cx="10492119" cy="60156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2C778F-994A-4671-A1F7-5686FAB91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829" y="3019775"/>
              <a:ext cx="3721566" cy="34484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988CC-6103-4F35-B1B0-0C199B598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829" y="465110"/>
              <a:ext cx="3721566" cy="24857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4EC3E3-FD70-4793-963D-74DBF03C4B91}"/>
                </a:ext>
              </a:extLst>
            </p:cNvPr>
            <p:cNvSpPr/>
            <p:nvPr/>
          </p:nvSpPr>
          <p:spPr>
            <a:xfrm>
              <a:off x="9735672" y="465109"/>
              <a:ext cx="961724" cy="680240"/>
            </a:xfrm>
            <a:prstGeom prst="rect">
              <a:avLst/>
            </a:prstGeom>
            <a:solidFill>
              <a:srgbClr val="F8F8F8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</a:rPr>
                <a:t>(b)</a:t>
              </a:r>
              <a:endParaRPr lang="en-GB" sz="4800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356EBD-F545-4D0A-8E2D-02307079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78" y="465110"/>
              <a:ext cx="6685309" cy="60116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628C22-4D3D-4A7E-AFF1-1EA1E31087CA}"/>
                </a:ext>
              </a:extLst>
            </p:cNvPr>
            <p:cNvSpPr/>
            <p:nvPr/>
          </p:nvSpPr>
          <p:spPr>
            <a:xfrm>
              <a:off x="9735671" y="3052664"/>
              <a:ext cx="961724" cy="680240"/>
            </a:xfrm>
            <a:prstGeom prst="rect">
              <a:avLst/>
            </a:prstGeom>
            <a:solidFill>
              <a:srgbClr val="F8F8F8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</a:rPr>
                <a:t>(c)</a:t>
              </a:r>
              <a:endParaRPr lang="en-GB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0ADDC9-C2BA-4010-AAD4-68164CF8EC4A}"/>
                </a:ext>
              </a:extLst>
            </p:cNvPr>
            <p:cNvSpPr/>
            <p:nvPr/>
          </p:nvSpPr>
          <p:spPr>
            <a:xfrm>
              <a:off x="205277" y="461183"/>
              <a:ext cx="961724" cy="680240"/>
            </a:xfrm>
            <a:prstGeom prst="rect">
              <a:avLst/>
            </a:prstGeom>
            <a:solidFill>
              <a:srgbClr val="000000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(a)</a:t>
              </a:r>
              <a:endParaRPr lang="en-GB" sz="4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1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Lento Manickathan</dc:creator>
  <cp:lastModifiedBy>Lento Manickathan</cp:lastModifiedBy>
  <cp:revision>3</cp:revision>
  <dcterms:created xsi:type="dcterms:W3CDTF">2019-04-14T22:19:10Z</dcterms:created>
  <dcterms:modified xsi:type="dcterms:W3CDTF">2019-05-09T18:05:17Z</dcterms:modified>
</cp:coreProperties>
</file>