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148" d="100"/>
          <a:sy n="148" d="100"/>
        </p:scale>
        <p:origin x="-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632B-D1F6-4E4E-A462-179BEFE7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7BADE-25B8-45C5-A356-2F8172B68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2858-F276-498F-BA94-B319AC8C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D53A-8C34-4A37-912D-3CDB68DE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0763-5A3B-40CC-B367-332B33B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2854-881B-4D1E-8067-8EBD36BF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AD5CC-1C0C-4E4D-A3A0-91B76504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0D8C-C6D0-45AB-901D-0C0DC5EA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99BED-4266-4881-88D4-F6AD4BF1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38D3-3F7D-4EC3-BA9A-719CD1D5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8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CC77B-31E6-4061-A8DA-EA168030C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BD32F-A339-4461-B673-BBA82E08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6715-F7B6-4D52-95B6-A263AEEE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8588-27B1-427C-8852-71F980B5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B0A4-B2B6-4E8F-99CF-79CE9FA3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585D-85A9-4BAA-A09D-4782AB40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0697-4FAD-4D65-953E-96E72772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50CE-289D-4637-B9A5-4B84BF6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8468A-6286-4575-9A0B-5494EF03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C655-5EA1-4C7E-A7FC-D4618253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06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6FB0-BFED-4D4C-80D5-35F347A1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243B-CD5B-47E6-884A-795C7EE0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B429F-4F6B-4385-8B05-C1136FA7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1BF4-6B85-4295-894C-AF77E5DA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E789-3594-4C21-9E8A-39F55510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3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A9F5-CD37-43CA-838E-11BC259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9F8B-6091-4800-8171-D3A487690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05C81-9894-4E0D-BC74-7A61765A0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38AC-9667-4357-ADC7-8AE3F8F1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20E78-2A8A-493D-B7DB-7FBBFFC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DBB0-B09F-40B0-BE7C-417BC7B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67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3E2-04ED-4CF9-A0DE-04424516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84E2-8A6A-4D91-B2A5-43431E8F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63B48-9DEF-4A49-8AC3-096610767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5907A-96F5-493E-ACC4-6F087C6BF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5D59C-398D-4511-899E-B97B8CFB3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90F4C-37E8-4D39-B09F-6B724045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E168D-D74E-49EC-B5EA-385B62AB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B88BC-35F9-4747-B545-A3B2EE8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5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A90C-1E7E-4803-AE56-8132CC94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14D9B-0417-4395-B2B5-1B28F54B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F676-FD1C-454A-A6B8-E936104F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8A27-41B0-4387-8EA6-23A13170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90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AF256-8863-43AC-B8BB-B76CF932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41CF1-2A0F-4AB6-B4EA-57593D7D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32D8-C1D8-4090-86B2-FE7455F6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A7DD-565B-4FB0-9D60-64636439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0080-BD4C-4630-8398-8B7494C01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BEDB8-CD8E-4A2D-9D53-A0F0F406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2FB91-A5E0-4A75-9AAA-14328D07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2FBA8-5449-4DFB-AD79-AE536F1A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A088-C287-4C65-8CAB-78EA8197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96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B7FF-8DF8-44E9-9D92-9D93DB138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B4B9A-237C-47B0-B10D-A2079639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47CB6-C4DB-4707-8330-43A4DFC62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7AF6-5330-4304-B15F-DDADC81A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166C7-3B94-4F00-A7B6-7DDE9E18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EA12E-C95B-4C20-B040-D264276D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2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5B88A-0265-44E2-A8EE-FA84C472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4989-0EE3-4DAC-8BDB-38141B8E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54EBF-BB0D-4D2F-B8CF-E20DC393F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95DE-B41A-4944-A900-CD9BCA322849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5A2A-10F8-4E13-A54E-BBC6121B5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1C4D-050B-45B8-A652-BD927159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B1362-2051-4737-A884-4E7EF7725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7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33AA896B-73BD-4065-9D34-F0C1221C35CC}"/>
              </a:ext>
            </a:extLst>
          </p:cNvPr>
          <p:cNvGrpSpPr/>
          <p:nvPr/>
        </p:nvGrpSpPr>
        <p:grpSpPr>
          <a:xfrm>
            <a:off x="3502182" y="1106413"/>
            <a:ext cx="5492374" cy="4484594"/>
            <a:chOff x="3502182" y="1106413"/>
            <a:chExt cx="5492374" cy="448459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CE8ABE-F7AD-49D9-8008-4F51EE66C53E}"/>
                </a:ext>
              </a:extLst>
            </p:cNvPr>
            <p:cNvGrpSpPr/>
            <p:nvPr/>
          </p:nvGrpSpPr>
          <p:grpSpPr>
            <a:xfrm>
              <a:off x="3502182" y="1106413"/>
              <a:ext cx="5492374" cy="4484594"/>
              <a:chOff x="3502182" y="1106413"/>
              <a:chExt cx="5492374" cy="448459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C618357-304E-4BF4-A506-20E645589ACB}"/>
                  </a:ext>
                </a:extLst>
              </p:cNvPr>
              <p:cNvGrpSpPr/>
              <p:nvPr/>
            </p:nvGrpSpPr>
            <p:grpSpPr>
              <a:xfrm>
                <a:off x="3502182" y="1106413"/>
                <a:ext cx="5492374" cy="4484594"/>
                <a:chOff x="3502182" y="1106413"/>
                <a:chExt cx="5492374" cy="448459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B036A32-A246-49B7-B0A1-C35F8601D167}"/>
                    </a:ext>
                  </a:extLst>
                </p:cNvPr>
                <p:cNvGrpSpPr/>
                <p:nvPr/>
              </p:nvGrpSpPr>
              <p:grpSpPr>
                <a:xfrm>
                  <a:off x="3502182" y="1106413"/>
                  <a:ext cx="5492374" cy="4484594"/>
                  <a:chOff x="3502182" y="1106413"/>
                  <a:chExt cx="5492374" cy="4484594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6EF370F7-4880-4C4D-B194-23C77194B5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806803" y="3431521"/>
                    <a:ext cx="1395906" cy="312439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E9031252-B5C8-4D41-BE2C-B84BCF4FE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22142" y="1936381"/>
                    <a:ext cx="0" cy="149514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25655AD-1F9B-4D5F-BAE7-3B3C414564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44151" y="3431521"/>
                    <a:ext cx="3177991" cy="1012833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" name="Cube 3">
                    <a:extLst>
                      <a:ext uri="{FF2B5EF4-FFF2-40B4-BE49-F238E27FC236}">
                        <a16:creationId xmlns:a16="http://schemas.microsoft.com/office/drawing/2014/main" id="{54DC80C4-BA13-41A9-AA68-E1961FE47542}"/>
                      </a:ext>
                    </a:extLst>
                  </p:cNvPr>
                  <p:cNvSpPr/>
                  <p:nvPr/>
                </p:nvSpPr>
                <p:spPr>
                  <a:xfrm>
                    <a:off x="3502182" y="1106413"/>
                    <a:ext cx="4841718" cy="4484594"/>
                  </a:xfrm>
                  <a:prstGeom prst="cube">
                    <a:avLst>
                      <a:gd name="adj" fmla="val 32856"/>
                    </a:avLst>
                  </a:prstGeom>
                  <a:solidFill>
                    <a:srgbClr val="F2F2F2">
                      <a:alpha val="65882"/>
                    </a:srgbClr>
                  </a:solidFill>
                  <a:ln>
                    <a:solidFill>
                      <a:schemeClr val="tx1"/>
                    </a:solidFill>
                  </a:ln>
                  <a:scene3d>
                    <a:camera prst="isometricLeftDown">
                      <a:rot lat="3600000" lon="9600000" rev="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A6DE1FB-5596-40FD-9E83-CB249F7AF6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36858" y="3842541"/>
                    <a:ext cx="3059977" cy="97727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883B5D04-15BF-4345-B4E3-B45EFDA72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50243" y="1792546"/>
                    <a:ext cx="1324365" cy="28767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F2AD9CC8-93F5-43B7-813F-37188380E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43900" y="2264255"/>
                    <a:ext cx="0" cy="147970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7F8F0573-76D3-4047-83FE-A36408687B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42733" y="4394799"/>
                    <a:ext cx="582709" cy="1835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284927D9-33DB-44E3-9EE8-92F246DB87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clrChange>
                      <a:clrFrom>
                        <a:srgbClr val="383A37"/>
                      </a:clrFrom>
                      <a:clrTo>
                        <a:srgbClr val="383A37">
                          <a:alpha val="0"/>
                        </a:srgbClr>
                      </a:clrTo>
                    </a:clrChange>
                    <a:grayscl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artisticCutout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6427"/>
                  <a:stretch/>
                </p:blipFill>
                <p:spPr>
                  <a:xfrm>
                    <a:off x="4709364" y="3574061"/>
                    <a:ext cx="960857" cy="842794"/>
                  </a:xfrm>
                  <a:prstGeom prst="rect">
                    <a:avLst/>
                  </a:prstGeom>
                </p:spPr>
              </p:pic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476A96AA-9124-419A-A84C-83AF69E66F49}"/>
                      </a:ext>
                    </a:extLst>
                  </p:cNvPr>
                  <p:cNvSpPr txBox="1"/>
                  <p:nvPr/>
                </p:nvSpPr>
                <p:spPr>
                  <a:xfrm>
                    <a:off x="4421119" y="4172095"/>
                    <a:ext cx="635317" cy="307777"/>
                  </a:xfrm>
                  <a:prstGeom prst="rect">
                    <a:avLst/>
                  </a:prstGeom>
                  <a:noFill/>
                  <a:scene3d>
                    <a:camera prst="isometricOffAxis1Right">
                      <a:rot lat="900000" lon="2100000" rev="0"/>
                    </a:camera>
                    <a:lightRig rig="threePt" dir="t"/>
                  </a:scene3d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Palatino Linotype" panose="02040502050505030304" pitchFamily="18" charset="0"/>
                      </a:rPr>
                      <a:t>3 </a:t>
                    </a:r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</a:t>
                    </a:r>
                    <a:endParaRPr lang="en-GB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D339A17-12E9-491B-AFD2-EF24CF2579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59239" y="2947271"/>
                    <a:ext cx="635317" cy="307777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900000" lon="2100000" rev="0"/>
                    </a:camera>
                    <a:lightRig rig="threePt" dir="t"/>
                  </a:scene3d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Palatino Linotype" panose="02040502050505030304" pitchFamily="18" charset="0"/>
                      </a:rPr>
                      <a:t>1.6 </a:t>
                    </a:r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</a:t>
                    </a:r>
                    <a:endParaRPr lang="en-GB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3723536-7AAE-49AF-ACF6-2DAFE732F2F0}"/>
                      </a:ext>
                    </a:extLst>
                  </p:cNvPr>
                  <p:cNvSpPr txBox="1"/>
                  <p:nvPr/>
                </p:nvSpPr>
                <p:spPr>
                  <a:xfrm>
                    <a:off x="7364048" y="1625310"/>
                    <a:ext cx="635317" cy="307777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900000" lon="2100000" rev="0"/>
                    </a:camera>
                    <a:lightRig rig="threePt" dir="t"/>
                  </a:scene3d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>
                        <a:latin typeface="Palatino Linotype" panose="02040502050505030304" pitchFamily="18" charset="0"/>
                      </a:rPr>
                      <a:t>1.9 </a:t>
                    </a:r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</a:t>
                    </a:r>
                    <a:endParaRPr lang="en-GB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96A8192-C2DF-4B76-96D8-73E3A4072A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31442" y="3240742"/>
                    <a:ext cx="0" cy="1512795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93F7E0E-610C-4A6B-AD76-68B77849F2A8}"/>
                    </a:ext>
                  </a:extLst>
                </p:cNvPr>
                <p:cNvSpPr txBox="1"/>
                <p:nvPr/>
              </p:nvSpPr>
              <p:spPr>
                <a:xfrm>
                  <a:off x="3771219" y="3630788"/>
                  <a:ext cx="635317" cy="307777"/>
                </a:xfrm>
                <a:prstGeom prst="rect">
                  <a:avLst/>
                </a:prstGeom>
                <a:noFill/>
                <a:scene3d>
                  <a:camera prst="orthographicFront">
                    <a:rot lat="900000" lon="2100000" rev="0"/>
                  </a:camera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inlet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5B4D1C-D38C-4194-8AC7-5BF8D1161D61}"/>
                    </a:ext>
                  </a:extLst>
                </p:cNvPr>
                <p:cNvSpPr txBox="1"/>
                <p:nvPr/>
              </p:nvSpPr>
              <p:spPr>
                <a:xfrm>
                  <a:off x="7187097" y="2824462"/>
                  <a:ext cx="719130" cy="307777"/>
                </a:xfrm>
                <a:prstGeom prst="rect">
                  <a:avLst/>
                </a:prstGeom>
                <a:noFill/>
                <a:scene3d>
                  <a:camera prst="orthographicFront">
                    <a:rot lat="900000" lon="2100000" rev="0"/>
                  </a:camera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outlet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77C8B4-8FA0-47E3-A14C-37F434150AC6}"/>
                    </a:ext>
                  </a:extLst>
                </p:cNvPr>
                <p:cNvSpPr txBox="1"/>
                <p:nvPr/>
              </p:nvSpPr>
              <p:spPr>
                <a:xfrm>
                  <a:off x="5258686" y="3004107"/>
                  <a:ext cx="942900" cy="307777"/>
                </a:xfrm>
                <a:prstGeom prst="rect">
                  <a:avLst/>
                </a:prstGeom>
                <a:noFill/>
                <a:scene3d>
                  <a:camera prst="isometricOffAxis1Right">
                    <a:rot lat="1800000" lon="19800000" rev="0"/>
                  </a:camera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side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9FA1305-062D-44E7-9342-CAE0F987B910}"/>
                    </a:ext>
                  </a:extLst>
                </p:cNvPr>
                <p:cNvSpPr txBox="1"/>
                <p:nvPr/>
              </p:nvSpPr>
              <p:spPr>
                <a:xfrm>
                  <a:off x="6249948" y="3179051"/>
                  <a:ext cx="942900" cy="307777"/>
                </a:xfrm>
                <a:prstGeom prst="rect">
                  <a:avLst/>
                </a:prstGeom>
                <a:noFill/>
                <a:scene3d>
                  <a:camera prst="isometricOffAxis1Right">
                    <a:rot lat="1800000" lon="19800000" rev="0"/>
                  </a:camera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side</a:t>
                  </a:r>
                  <a:endParaRPr lang="en-GB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C1C1B7B-D73B-499A-A502-812551F8826C}"/>
                    </a:ext>
                  </a:extLst>
                </p:cNvPr>
                <p:cNvSpPr txBox="1"/>
                <p:nvPr/>
              </p:nvSpPr>
              <p:spPr>
                <a:xfrm>
                  <a:off x="5775166" y="2437661"/>
                  <a:ext cx="942900" cy="307777"/>
                </a:xfrm>
                <a:prstGeom prst="rect">
                  <a:avLst/>
                </a:prstGeom>
                <a:noFill/>
                <a:scene3d>
                  <a:camera prst="isometricOffAxis1Top">
                    <a:rot lat="900000" lon="2100000" rev="0"/>
                  </a:camera>
                  <a:lightRig rig="threePt" dir="t"/>
                </a:scene3d>
                <a:sp3d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top</a:t>
                  </a:r>
                  <a:endParaRPr lang="en-GB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9F99F28-E05A-4D39-9B94-9BAFE5BFF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6231" y="3769085"/>
                <a:ext cx="0" cy="628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08C321-6137-4383-AEFF-028A41353421}"/>
                  </a:ext>
                </a:extLst>
              </p:cNvPr>
              <p:cNvSpPr/>
              <p:nvPr/>
            </p:nvSpPr>
            <p:spPr>
              <a:xfrm>
                <a:off x="5476231" y="3981980"/>
                <a:ext cx="324128" cy="307777"/>
              </a:xfrm>
              <a:prstGeom prst="rect">
                <a:avLst/>
              </a:prstGeom>
              <a:scene3d>
                <a:camera prst="orthographicFront">
                  <a:rot lat="900000" lon="2100000" rev="0"/>
                </a:camera>
                <a:lightRig rig="threePt" dir="t"/>
              </a:scene3d>
            </p:spPr>
            <p:txBody>
              <a:bodyPr wrap="none">
                <a:spAutoFit/>
              </a:bodyPr>
              <a:lstStyle/>
              <a:p>
                <a:r>
                  <a:rPr lang="en-US" sz="1400" i="1" dirty="0">
                    <a:latin typeface="Palatino Linotype" panose="02040502050505030304" pitchFamily="18" charset="0"/>
                  </a:rPr>
                  <a:t>H</a:t>
                </a:r>
                <a:endParaRPr lang="en-GB" i="1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BC6BA6B-C16F-4794-834C-8382C7EFB8DC}"/>
                  </a:ext>
                </a:extLst>
              </p:cNvPr>
              <p:cNvGrpSpPr/>
              <p:nvPr/>
            </p:nvGrpSpPr>
            <p:grpSpPr>
              <a:xfrm>
                <a:off x="3796526" y="1768601"/>
                <a:ext cx="845567" cy="2778788"/>
                <a:chOff x="2455703" y="3342827"/>
                <a:chExt cx="845567" cy="2590014"/>
              </a:xfrm>
              <a:scene3d>
                <a:camera prst="isometricOffAxis1Right">
                  <a:rot lat="1080000" lon="18600000" rev="0"/>
                </a:camera>
                <a:lightRig rig="threePt" dir="t"/>
              </a:scene3d>
            </p:grpSpPr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06A7A3EF-94D4-4498-A4B3-0E749C1E6272}"/>
                    </a:ext>
                  </a:extLst>
                </p:cNvPr>
                <p:cNvSpPr/>
                <p:nvPr/>
              </p:nvSpPr>
              <p:spPr>
                <a:xfrm rot="10800000" flipH="1">
                  <a:off x="2455703" y="3342827"/>
                  <a:ext cx="845257" cy="2590014"/>
                </a:xfrm>
                <a:prstGeom prst="arc">
                  <a:avLst>
                    <a:gd name="adj1" fmla="val 16215172"/>
                    <a:gd name="adj2" fmla="val 0"/>
                  </a:avLst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861E4F0E-5555-4388-849E-D13E2DA010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2621" y="4637623"/>
                  <a:ext cx="408649" cy="1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F59DCEE-3F0E-49AE-A6E0-4C83A8819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2621" y="4969578"/>
                  <a:ext cx="378000" cy="1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E725712C-10FC-465E-89C2-F760A9E6DD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2621" y="5301533"/>
                  <a:ext cx="330776" cy="1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343C57D-A573-4E35-87DA-6B7EAA9D3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92621" y="5633488"/>
                  <a:ext cx="244800" cy="1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3DE8072-5C23-4CF6-A14F-66426D5739CB}"/>
                    </a:ext>
                  </a:extLst>
                </p:cNvPr>
                <p:cNvCxnSpPr/>
                <p:nvPr/>
              </p:nvCxnSpPr>
              <p:spPr>
                <a:xfrm>
                  <a:off x="2881499" y="4482636"/>
                  <a:ext cx="0" cy="1449549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77596-B06B-4F32-A77E-A97236927DE6}"/>
                </a:ext>
              </a:extLst>
            </p:cNvPr>
            <p:cNvSpPr txBox="1"/>
            <p:nvPr/>
          </p:nvSpPr>
          <p:spPr>
            <a:xfrm>
              <a:off x="6813631" y="4271223"/>
              <a:ext cx="753957" cy="307777"/>
            </a:xfrm>
            <a:prstGeom prst="rect">
              <a:avLst/>
            </a:prstGeom>
            <a:noFill/>
            <a:scene3d>
              <a:camera prst="isometricRightUp">
                <a:rot lat="900000" lon="21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Palatino Linotype" panose="02040502050505030304" pitchFamily="18" charset="0"/>
                </a:rPr>
                <a:t>10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E07A94-85CD-4445-AE3E-FEFE62141283}"/>
                </a:ext>
              </a:extLst>
            </p:cNvPr>
            <p:cNvSpPr txBox="1"/>
            <p:nvPr/>
          </p:nvSpPr>
          <p:spPr>
            <a:xfrm>
              <a:off x="5848212" y="3877908"/>
              <a:ext cx="942900" cy="307777"/>
            </a:xfrm>
            <a:prstGeom prst="rect">
              <a:avLst/>
            </a:prstGeom>
            <a:noFill/>
            <a:scene3d>
              <a:camera prst="isometricOffAxis1Top">
                <a:rot lat="900000" lon="2100000" rev="0"/>
              </a:camera>
              <a:lightRig rig="threePt" dir="t"/>
            </a:scene3d>
            <a:sp3d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93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Lento Manickathan</dc:creator>
  <cp:lastModifiedBy>Lento Manickathan</cp:lastModifiedBy>
  <cp:revision>12</cp:revision>
  <dcterms:created xsi:type="dcterms:W3CDTF">2018-12-12T11:12:11Z</dcterms:created>
  <dcterms:modified xsi:type="dcterms:W3CDTF">2018-12-12T14:00:47Z</dcterms:modified>
</cp:coreProperties>
</file>