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2079232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2079232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1b050726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1b050726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1b050726f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1b050726f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1b050726f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1b050726f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1b050726f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1b050726f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1b05072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1b05072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079232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079232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2079232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2079232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1b05072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1b05072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2079232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2079232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2079232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2079232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1b050726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1b050726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1b050726f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1b050726f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8027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???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방향성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819150" y="180020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마법 조합으로서의 재미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게임의 메인 재미 요소</a:t>
            </a:r>
            <a:endParaRPr/>
          </a:p>
        </p:txBody>
      </p:sp>
      <p:pic>
        <p:nvPicPr>
          <p:cNvPr id="208" name="Google Shape;208;p23" title="게임의 재미 요소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571600"/>
            <a:ext cx="5226893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6046050" y="1800200"/>
            <a:ext cx="2557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여러 상황을 다양한 조합으로 마주하고</a:t>
            </a:r>
            <a:br>
              <a:rPr b="1"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이전과 비슷한 상황을 마주했을 때 더 좋은 해결 방법을 찾았을 때의 성취감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세계관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목차</a:t>
            </a:r>
            <a:endParaRPr b="1"/>
          </a:p>
        </p:txBody>
      </p:sp>
      <p:sp>
        <p:nvSpPr>
          <p:cNvPr id="134" name="Google Shape;134;p14"/>
          <p:cNvSpPr txBox="1"/>
          <p:nvPr/>
        </p:nvSpPr>
        <p:spPr>
          <a:xfrm>
            <a:off x="819150" y="1800200"/>
            <a:ext cx="750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2"/>
                </a:solidFill>
              </a:rPr>
              <a:t>01	</a:t>
            </a:r>
            <a:r>
              <a:rPr b="1" lang="ko" sz="2000">
                <a:solidFill>
                  <a:schemeClr val="dk2"/>
                </a:solidFill>
              </a:rPr>
              <a:t>개요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819150" y="2292800"/>
            <a:ext cx="750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2"/>
                </a:solidFill>
              </a:rPr>
              <a:t>02	</a:t>
            </a:r>
            <a:r>
              <a:rPr b="1" lang="ko" sz="2000">
                <a:solidFill>
                  <a:schemeClr val="dk2"/>
                </a:solidFill>
              </a:rPr>
              <a:t>기획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819150" y="2785400"/>
            <a:ext cx="750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2"/>
                </a:solidFill>
              </a:rPr>
              <a:t>03	</a:t>
            </a:r>
            <a:r>
              <a:rPr b="1" lang="ko" sz="2000">
                <a:solidFill>
                  <a:schemeClr val="dk2"/>
                </a:solidFill>
              </a:rPr>
              <a:t>프로그래밍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819150" y="3278000"/>
            <a:ext cx="750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2"/>
                </a:solidFill>
              </a:rPr>
              <a:t>04	</a:t>
            </a:r>
            <a:r>
              <a:rPr b="1" lang="ko" sz="2000">
                <a:solidFill>
                  <a:schemeClr val="dk2"/>
                </a:solidFill>
              </a:rPr>
              <a:t>마치며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3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구성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2277750" y="1791200"/>
            <a:ext cx="131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기획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5194950" y="1791200"/>
            <a:ext cx="167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프로그래밍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2277750" y="2283800"/>
            <a:ext cx="95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김준석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277750" y="2668700"/>
            <a:ext cx="95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민채빈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5194950" y="2283800"/>
            <a:ext cx="95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김성수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194950" y="2668700"/>
            <a:ext cx="95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유건우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194950" y="3053600"/>
            <a:ext cx="95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이연호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194950" y="3438500"/>
            <a:ext cx="95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최민우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개요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1226700" y="2571750"/>
            <a:ext cx="669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게임 </a:t>
            </a:r>
            <a:r>
              <a:rPr b="1"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제목	</a:t>
            </a:r>
            <a:r>
              <a:rPr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ㅁㄴㅇㄹ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장르		</a:t>
            </a:r>
            <a:r>
              <a:rPr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2D 액션 로그라이트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플랫폼</a:t>
            </a:r>
            <a:r>
              <a:rPr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: Windows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타겟층</a:t>
            </a:r>
            <a:r>
              <a:rPr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: ㅁㄴㅇㄹ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특징		</a:t>
            </a:r>
            <a:r>
              <a:rPr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원소를 조합해서 마법을 제작해 전투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참고한 게임 - 1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776" y="584150"/>
            <a:ext cx="2883425" cy="16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781050" y="2204650"/>
            <a:ext cx="7581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ko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각 능력이 있는 머리를 기존에 가지고 있던 머리와 교체함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ko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다음 스테이지의 보상을 직접 선택함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ko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게임 오버시 대부분의 진행상황 ( 일부 재화, 스테이지, 능력 )이 초기화됨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ko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초기화 되지 않은 재화로 캐릭터를 강화해 더 강해진 상태로 진행이 가능함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781050" y="1712050"/>
            <a:ext cx="22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스컬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149" y="3574450"/>
            <a:ext cx="1733605" cy="12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2833750" y="4365500"/>
            <a:ext cx="159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스컬의 머리교체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0350" y="3574450"/>
            <a:ext cx="1596298" cy="127720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6766650" y="4365500"/>
            <a:ext cx="159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스컬의 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캐릭터 강화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참고한 게임 - 2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781050" y="1712050"/>
            <a:ext cx="22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매지카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775" y="584150"/>
            <a:ext cx="2827830" cy="16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781050" y="2204650"/>
            <a:ext cx="7581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ko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각 원소들을 조합해 마법을 만듬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ko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만들어진 마법들을 사용해서 공격만이 아닌 필드의 여러가지와 상호작용을 할 수 있음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600" y="3332400"/>
            <a:ext cx="2507425" cy="14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6903025" y="4149575"/>
            <a:ext cx="206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마법을 사용해</a:t>
            </a:r>
            <a:b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물을 얼려서 길을 만듬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3332400"/>
            <a:ext cx="1247153" cy="14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2066300" y="4149575"/>
            <a:ext cx="206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원소를 조합해</a:t>
            </a:r>
            <a:b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밀기 라는 마법을 만듬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기획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방향성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819150" y="180020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마법 조합을 로그라이트 장르에 녹여내 선택의 재미를 극대화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