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Tl5j0E8vqd9oW7U9qfvPgieTG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20B2FE-35BC-40BB-BDFE-1FAB7CD9417C}">
  <a:tblStyle styleId="{6A20B2FE-35BC-40BB-BDFE-1FAB7CD941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Matriz H</a:t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 x y (transposta)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Agrupando as repetições de xors conseguimos remover alguns xors (ciclos de atraso). No inicio sem o agrupamento teríamos 28 xors, no entanto no final obtivemos 22 xors com 3 niveis</a:t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fizemos um descodificador costumizavel de 4 para 11 de forma a detetar o bit errado. Conseguimos fazer com que o bit errado ficasse a 1 e os restantes a 0. Os bits de paridade não têm equação pois não entram na mensagem, pois mesmo tendo erro não é necessário a sua correção</a:t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corrigirmos os erros usamos xors . Fazemos xor bit a bit da mensagem enviada , com os 11 bits do bloco anterior(detetor de erro).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Relembrar : a xor 0 =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           a xor 1 = not a</a:t>
            </a:r>
            <a:endParaRPr/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o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26" name="Google Shape;26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e Texto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cção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41" name="Google Shape;41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Dupl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17" name="Google Shape;17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pt-PT"/>
              <a:t>Hamming Code</a:t>
            </a:r>
            <a:endParaRPr b="1"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PT"/>
              <a:t>HELENA CARDOSO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pt-PT"/>
              <a:t>TIAGO CORREIA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pt-PT"/>
              <a:t>Encoder – Matriz G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57239"/>
            <a:ext cx="10058400" cy="393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28" y="216274"/>
            <a:ext cx="11445453" cy="60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type="title"/>
          </p:nvPr>
        </p:nvSpPr>
        <p:spPr>
          <a:xfrm>
            <a:off x="1051560" y="3624163"/>
            <a:ext cx="301752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PT"/>
              <a:t>ENCODER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PT"/>
              <a:t>DECODER</a:t>
            </a:r>
            <a:endParaRPr/>
          </a:p>
        </p:txBody>
      </p:sp>
      <p:graphicFrame>
        <p:nvGraphicFramePr>
          <p:cNvPr id="125" name="Google Shape;125;p4"/>
          <p:cNvGraphicFramePr/>
          <p:nvPr/>
        </p:nvGraphicFramePr>
        <p:xfrm>
          <a:off x="2062480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{6A20B2FE-35BC-40BB-BDFE-1FAB7CD9417C}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65475"/>
                <a:gridCol w="565475"/>
                <a:gridCol w="565475"/>
                <a:gridCol w="565475"/>
                <a:gridCol w="56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x14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P4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 u="none" cap="none" strike="noStrike"/>
                        <a:t>P8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Google Shape;126;p4"/>
          <p:cNvSpPr txBox="1"/>
          <p:nvPr/>
        </p:nvSpPr>
        <p:spPr>
          <a:xfrm>
            <a:off x="2321168" y="4614203"/>
            <a:ext cx="80185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((x0 xor x1) xor (x2 xor x3)) xor ((x4 xor b5) xor (x6 xor b11))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((x0 xor x1) xor (x2 xor x3)) xor ((x7 xor x8) xor (x9 xor b12))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((x0 xor x1) xor (x4 xor x5)) xor ((x7 xor x8) xor (x10 xor x13))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P8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((</a:t>
            </a: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x0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xor x2) xor (x4 xor x6)) xor ((x7 xor x9) xor (x10 xor x14))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PT"/>
              <a:t>DECODER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732" y="0"/>
            <a:ext cx="6228838" cy="600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PT"/>
              <a:t>DETETAR O ERRO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287" l="0" r="0" t="0"/>
          <a:stretch/>
        </p:blipFill>
        <p:spPr>
          <a:xfrm>
            <a:off x="1097280" y="1864036"/>
            <a:ext cx="5219700" cy="433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7467599" y="2313709"/>
            <a:ext cx="379614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f0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f8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F10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e3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e2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e1 </a:t>
            </a: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e0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645" y="286603"/>
            <a:ext cx="547135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PT"/>
              <a:t>CORRIGIR O ERRO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403" y="321239"/>
            <a:ext cx="4408225" cy="560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tiva">
  <a:themeElements>
    <a:clrScheme name="Retrospetiva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2018-11-25T15:28:47Z</dcterms:created>
  <dc:creator>Helena Cardoso</dc:creator>
</cp:coreProperties>
</file>