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9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010" y="-78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B02B1-9D26-1341-ADA6-6CB1D3D7D102}" type="datetime1">
              <a:rPr lang="en-US" smtClean="0"/>
              <a:t>10/7/2014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48949-74D3-FD43-BA5F-9BC6601B5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2183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F750D-ABFA-8A48-A2B8-FC2BFD80F76C}" type="datetime1">
              <a:rPr lang="en-US" smtClean="0"/>
              <a:t>10/7/2014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E00F9-12C6-C244-993C-73638F5AD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643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0" y="-1777"/>
            <a:ext cx="9144000" cy="1078992"/>
            <a:chOff x="0" y="-1777"/>
            <a:chExt cx="9144000" cy="1078992"/>
          </a:xfrm>
        </p:grpSpPr>
        <p:pic>
          <p:nvPicPr>
            <p:cNvPr id="7" name="Bild 6" descr="Kopfleiste_rot_ppt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77"/>
              <a:ext cx="9144000" cy="1078992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04" y="157875"/>
              <a:ext cx="2813906" cy="769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31763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01341" y="313139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0" dirty="0" smtClean="0">
                <a:latin typeface="+mn-lt"/>
                <a:cs typeface="+mn-cs"/>
              </a:rPr>
              <a:t>Luftfahrt/ </a:t>
            </a:r>
            <a:r>
              <a:rPr lang="de-DE" sz="1100" i="0" dirty="0" err="1" smtClean="0">
                <a:latin typeface="+mn-lt"/>
                <a:cs typeface="+mn-cs"/>
              </a:rPr>
              <a:t>Aviation</a:t>
            </a:r>
            <a:r>
              <a:rPr lang="de-DE" sz="1100" i="0" baseline="0" dirty="0" smtClean="0">
                <a:latin typeface="+mn-lt"/>
                <a:cs typeface="+mn-cs"/>
              </a:rPr>
              <a:t> </a:t>
            </a:r>
            <a:endParaRPr lang="de-DE" sz="1100" i="1" dirty="0">
              <a:latin typeface="Georgia"/>
              <a:cs typeface="Georgia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64795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0" y="664795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0" y="-1777"/>
            <a:ext cx="9144000" cy="1078992"/>
            <a:chOff x="0" y="-1777"/>
            <a:chExt cx="9144000" cy="1078992"/>
          </a:xfrm>
        </p:grpSpPr>
        <p:pic>
          <p:nvPicPr>
            <p:cNvPr id="11" name="Bild 6" descr="Kopfleiste_rot_ppt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77"/>
              <a:ext cx="9144000" cy="1078992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501341" y="313139"/>
              <a:ext cx="2473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i="0" dirty="0" smtClean="0">
                  <a:latin typeface="+mn-lt"/>
                  <a:cs typeface="+mn-cs"/>
                </a:rPr>
                <a:t>Luftfahrt/ </a:t>
              </a:r>
              <a:r>
                <a:rPr lang="de-DE" sz="1100" i="0" dirty="0" err="1" smtClean="0">
                  <a:latin typeface="+mn-lt"/>
                  <a:cs typeface="+mn-cs"/>
                </a:rPr>
                <a:t>Aviation</a:t>
              </a:r>
              <a:r>
                <a:rPr lang="de-DE" sz="1100" i="0" baseline="0" dirty="0" smtClean="0">
                  <a:latin typeface="+mn-lt"/>
                  <a:cs typeface="+mn-cs"/>
                </a:rPr>
                <a:t> </a:t>
              </a:r>
              <a:endParaRPr lang="de-DE" sz="1100" i="1" dirty="0">
                <a:latin typeface="Georgia"/>
                <a:cs typeface="Georgia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04" y="157875"/>
              <a:ext cx="2813906" cy="769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32656"/>
              <a:ext cx="131763" cy="484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8003569" y="6521450"/>
            <a:ext cx="101714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sz="800" b="1" dirty="0" smtClean="0">
                <a:solidFill>
                  <a:srgbClr val="000000"/>
                </a:solidFill>
              </a:rPr>
              <a:t>10 </a:t>
            </a:r>
            <a:r>
              <a:rPr lang="de-DE" sz="800" b="1" dirty="0" err="1" smtClean="0">
                <a:solidFill>
                  <a:srgbClr val="000000"/>
                </a:solidFill>
              </a:rPr>
              <a:t>October</a:t>
            </a:r>
            <a:r>
              <a:rPr lang="de-DE" sz="800" b="1" dirty="0" smtClean="0">
                <a:solidFill>
                  <a:srgbClr val="000000"/>
                </a:solidFill>
              </a:rPr>
              <a:t> 2014</a:t>
            </a:r>
            <a:endParaRPr lang="de-DE" sz="800" b="1" dirty="0">
              <a:solidFill>
                <a:srgbClr val="000000"/>
              </a:solidFill>
            </a:endParaRPr>
          </a:p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sz="800" b="1" dirty="0">
                <a:solidFill>
                  <a:srgbClr val="000000"/>
                </a:solidFill>
              </a:rPr>
              <a:t>Slide </a:t>
            </a:r>
            <a:fld id="{937A8DAC-2FE0-4FCB-AEB9-8402470AEEA0}" type="slidenum">
              <a:rPr lang="de-DE" sz="800" b="1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‹Nr.›</a:t>
            </a:fld>
            <a:r>
              <a:rPr lang="de-DE" sz="800" b="1" dirty="0">
                <a:solidFill>
                  <a:srgbClr val="000000"/>
                </a:solidFill>
              </a:rPr>
              <a:t> </a:t>
            </a:r>
            <a:r>
              <a:rPr lang="de-DE" sz="800" b="1" dirty="0" err="1">
                <a:solidFill>
                  <a:srgbClr val="000000"/>
                </a:solidFill>
              </a:rPr>
              <a:t>of</a:t>
            </a:r>
            <a:r>
              <a:rPr lang="de-DE" sz="800" b="1" dirty="0">
                <a:solidFill>
                  <a:srgbClr val="000000"/>
                </a:solidFill>
              </a:rPr>
              <a:t> </a:t>
            </a:r>
            <a:r>
              <a:rPr lang="de-DE" sz="800" b="1" dirty="0" smtClean="0">
                <a:solidFill>
                  <a:srgbClr val="000000"/>
                </a:solidFill>
              </a:rPr>
              <a:t>7</a:t>
            </a:r>
            <a:endParaRPr lang="de-DE" sz="800" b="1" dirty="0">
              <a:solidFill>
                <a:srgbClr val="000000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323527" y="6561138"/>
            <a:ext cx="7854701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sz="1000" b="1" dirty="0" smtClean="0">
                <a:solidFill>
                  <a:srgbClr val="000000"/>
                </a:solidFill>
              </a:rPr>
              <a:t>Andreas Schachinger		</a:t>
            </a:r>
            <a:r>
              <a:rPr lang="de-DE" sz="1000" b="1" dirty="0" smtClean="0">
                <a:solidFill>
                  <a:srgbClr val="000000"/>
                </a:solidFill>
              </a:rPr>
              <a:t>			FH </a:t>
            </a:r>
            <a:r>
              <a:rPr lang="de-DE" sz="1000" b="1" dirty="0">
                <a:solidFill>
                  <a:srgbClr val="000000"/>
                </a:solidFill>
              </a:rPr>
              <a:t>JOANNEUM, Graz, Austria</a:t>
            </a: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1322" y="2131862"/>
            <a:ext cx="8312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Theme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96845" y="4517506"/>
            <a:ext cx="6841357" cy="178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Andreas Schachinger</a:t>
            </a:r>
          </a:p>
          <a:p>
            <a:pPr algn="ctr"/>
            <a:r>
              <a:rPr lang="de-DE" b="1" dirty="0" err="1" smtClean="0">
                <a:solidFill>
                  <a:srgbClr val="FFFFFF"/>
                </a:solidFill>
                <a:ea typeface="Microsoft YaHei" charset="-122"/>
              </a:rPr>
              <a:t>Presentation</a:t>
            </a:r>
            <a:r>
              <a:rPr lang="de-DE" b="1" dirty="0" smtClean="0">
                <a:solidFill>
                  <a:srgbClr val="FFFFFF"/>
                </a:solidFill>
                <a:ea typeface="Microsoft YaHei" charset="-122"/>
              </a:rPr>
              <a:t> </a:t>
            </a:r>
            <a:r>
              <a:rPr lang="de-DE" b="1" dirty="0" err="1">
                <a:solidFill>
                  <a:srgbClr val="FFFFFF"/>
                </a:solidFill>
                <a:ea typeface="Microsoft YaHei" charset="-122"/>
              </a:rPr>
              <a:t>given</a:t>
            </a: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 at 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</a:pP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FH JOANNEUM University </a:t>
            </a:r>
            <a:r>
              <a:rPr lang="de-DE" b="1" dirty="0" err="1">
                <a:solidFill>
                  <a:srgbClr val="FFFFFF"/>
                </a:solidFill>
                <a:ea typeface="Microsoft YaHei" charset="-122"/>
              </a:rPr>
              <a:t>of</a:t>
            </a: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 Applied </a:t>
            </a:r>
            <a:r>
              <a:rPr lang="de-DE" b="1" dirty="0" err="1">
                <a:solidFill>
                  <a:srgbClr val="FFFFFF"/>
                </a:solidFill>
                <a:ea typeface="Microsoft YaHei" charset="-122"/>
              </a:rPr>
              <a:t>Sciences</a:t>
            </a: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, 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</a:pP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Graz, Austria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</a:pPr>
            <a:r>
              <a:rPr lang="de-DE" b="1" dirty="0" smtClean="0">
                <a:solidFill>
                  <a:srgbClr val="FFFFFF"/>
                </a:solidFill>
                <a:ea typeface="Microsoft YaHei" charset="-122"/>
              </a:rPr>
              <a:t>18 </a:t>
            </a:r>
            <a:r>
              <a:rPr lang="de-DE" b="1" dirty="0" err="1" smtClean="0">
                <a:solidFill>
                  <a:srgbClr val="FFFFFF"/>
                </a:solidFill>
                <a:ea typeface="Microsoft YaHei" charset="-122"/>
              </a:rPr>
              <a:t>October</a:t>
            </a:r>
            <a:r>
              <a:rPr lang="de-DE" b="1" dirty="0" smtClean="0">
                <a:solidFill>
                  <a:srgbClr val="FFFFFF"/>
                </a:solidFill>
                <a:ea typeface="Microsoft YaHei" charset="-122"/>
              </a:rPr>
              <a:t> 2015</a:t>
            </a:r>
            <a:endParaRPr lang="de-DE" b="1" dirty="0">
              <a:solidFill>
                <a:srgbClr val="FFFFFF"/>
              </a:solidFill>
              <a:ea typeface="Microsoft YaHei" charset="-122"/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2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Andreas</cp:lastModifiedBy>
  <cp:revision>42</cp:revision>
  <dcterms:created xsi:type="dcterms:W3CDTF">2013-02-19T07:57:04Z</dcterms:created>
  <dcterms:modified xsi:type="dcterms:W3CDTF">2014-10-07T19:44:33Z</dcterms:modified>
</cp:coreProperties>
</file>