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C95E-7934-4CFC-8238-C65C3616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30860"/>
            <a:ext cx="9440034" cy="1828801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Beziehungen / Vererbung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54056-DC12-4177-A3AE-E0E34992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F8BB9C-4881-46E9-8D79-5EF2C6E82C31}"/>
              </a:ext>
            </a:extLst>
          </p:cNvPr>
          <p:cNvSpPr txBox="1"/>
          <p:nvPr/>
        </p:nvSpPr>
        <p:spPr>
          <a:xfrm>
            <a:off x="3649852" y="359833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Liane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Genheimer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Lea Gutierrez, Lena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Musse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558E9-5B35-4CA0-A013-8ACF2F06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9021-CAAF-4262-BB52-741267F3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Designfrage: ist ein Erben wirklich nötig?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Aufpassen, dass man nicht unnötig viele Verpflichtungen eingeht, die einem später mehr Arbeit machen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Overrides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müssen richtiggemacht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Erben von Implementation der Basisklassen bricht die Kapselung zwischen 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2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2EE2-6CDD-4EE0-AB11-0F4A69B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Assoziation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0ACB3-BC09-43F3-B2D3-BF21B3F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406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Beliebige Klassen können sich „kennen“ -&gt; haben 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Sind abhängig bei Änderung der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Beziehung: geht nur in eine Richtung (Auto hat ein Motor, Motor kennt das Auto aber nicht)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Bidirektionale Beziehung: geht in beide Richtungen (Beide Klassen kennen sich)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Kardinalität: mit wie vielen Objekten kann eine Seite Beziehungen haben? (1:1, 1:n)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1:n-Beziehung: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bestimmten Containers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 einer bekannten Anzahl n durch Arrays realisiert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wenn n variabel, Verwendung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ArrayLists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8548-1A92-494F-8EBF-E056972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0D0CC-7C73-4A79-A695-DD9C21CC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Ist-eine-Art-von-Beziehung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Gruppierung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Hirarchiebildung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Austauschbarkeit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Eltern geben ihren Kindern Eigenschaften mit (Oberklasse Obst hat Attribute: Name, Farbe, Größe -&gt; Kindklasse Apfel hat dieselben Attribute)</a:t>
            </a:r>
          </a:p>
          <a:p>
            <a:pPr marL="369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1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22E47A9-2926-4C6B-BE5E-73DE314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1648305"/>
            <a:ext cx="9658887" cy="35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53AD-1094-41B2-9AE2-69967B09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3375"/>
            <a:ext cx="10353762" cy="962025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C01E6-4E3E-4AD9-8028-CFF6BE0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5400"/>
            <a:ext cx="10353762" cy="535707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Objekte erben automatisch (ohne expliziten Befehl)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java.lang.object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Java ist nur die Einfachvererbung erlaubt -&gt; eine Klasse kann nur von einer Klasse erben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Durch mehrere Schnittstellen (Interfaces) ist eine Mehrfachvererbung sozusagen möglich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Was wird vererbt?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(Erweiterung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zuätzlich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sichtbar für alle Kind-Klassen)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wenn die Kindklasse im selben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ist wie die Elternklasse</a:t>
            </a:r>
          </a:p>
        </p:txBody>
      </p:sp>
    </p:spTree>
    <p:extLst>
      <p:ext uri="{BB962C8B-B14F-4D97-AF65-F5344CB8AC3E}">
        <p14:creationId xmlns:p14="http://schemas.microsoft.com/office/powerpoint/2010/main" val="32756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D370C-2757-48A7-9508-96274ED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47ED7-C583-41C8-BF86-58039BD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Konstruktoren werden nicht vererbt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Konstruktor einer Unterklasse muss als erstes die Oberklasse durch super(); aufrufen (passiert impliziert, kann aber auch explizit ausgeschrieben werden)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Enthält der Konstruktor der Superklasse Parameter, so müssen diese in super(…) auch übergeben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super.&lt;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methodenName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&gt;() zum Aufruf einer Methode der Oberklasse, falls diese in der Unterklasse überschrieben wurde</a:t>
            </a:r>
          </a:p>
        </p:txBody>
      </p:sp>
    </p:spTree>
    <p:extLst>
      <p:ext uri="{BB962C8B-B14F-4D97-AF65-F5344CB8AC3E}">
        <p14:creationId xmlns:p14="http://schemas.microsoft.com/office/powerpoint/2010/main" val="29267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8305-50F0-411D-AE9A-F0E8184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 &amp; Überschreiben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5A59D-4205-4E01-987C-44040419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94562E-2102-494B-A76F-8DF8E551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635342"/>
            <a:ext cx="4876344" cy="3155858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Innerhalb der gleichen 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Neue Methode (zusätzlich)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„Signatur“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07EB9-BADB-4D60-882A-7DC6873F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Überschreiben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3859E-F3B7-437C-9655-D846962C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635341"/>
            <a:ext cx="4895330" cy="3155859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der Subklasse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Änderung der alten Methode (ersetzt)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@override schützt vor versehentlichem Überladen</a:t>
            </a:r>
          </a:p>
        </p:txBody>
      </p:sp>
    </p:spTree>
    <p:extLst>
      <p:ext uri="{BB962C8B-B14F-4D97-AF65-F5344CB8AC3E}">
        <p14:creationId xmlns:p14="http://schemas.microsoft.com/office/powerpoint/2010/main" val="6676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F47B-C6D2-4033-BCA1-5653BCF4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und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A2A9B-F7C0-4E9D-A5EC-E4C16737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können nicht instanziiert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Klassen, die von abstrakten Klassen erben, müssen die abstrakten Methoden implementieren oder selbst abstrakt sein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Methoden bestehen nur aus Signaturen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setArea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(); //von subklasse zu Implementieren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 ein „Versprechen“ diese Methode in allen Subklassen zu haben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7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24AB-5602-4165-9117-126F435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4038-F353-4B92-9544-40C94CF2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sind Default Implementierungen aus denen andere Klassen, Basiselemente übernehmen und überschreiben.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Vorteil: wichtiges ist dabei und wird nicht vergessen.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Säugetiere als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klasse und die jeweiligen Tiere als Subklassen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76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447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Schiefer</vt:lpstr>
      <vt:lpstr>Beziehungen / Vererbung</vt:lpstr>
      <vt:lpstr>Assoziation</vt:lpstr>
      <vt:lpstr>Vererbung</vt:lpstr>
      <vt:lpstr>PowerPoint-Präsentation</vt:lpstr>
      <vt:lpstr>extends</vt:lpstr>
      <vt:lpstr>super</vt:lpstr>
      <vt:lpstr>Überladen &amp; Überschreiben</vt:lpstr>
      <vt:lpstr>Abstrakte Klassen und Methoden</vt:lpstr>
      <vt:lpstr>Verwendung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Beziehungen / Vererbung</dc:title>
  <dc:creator>Lena Sophie</dc:creator>
  <cp:lastModifiedBy>Lena Sophie</cp:lastModifiedBy>
  <cp:revision>18</cp:revision>
  <dcterms:created xsi:type="dcterms:W3CDTF">2020-11-02T09:08:09Z</dcterms:created>
  <dcterms:modified xsi:type="dcterms:W3CDTF">2020-11-04T12:01:56Z</dcterms:modified>
</cp:coreProperties>
</file>